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4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Zxcvbnm</a:t>
            </a:r>
            <a:r>
              <a:rPr lang="es-CO" smtClean="0"/>
              <a:t>,.-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06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6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0</TotalTime>
  <Words>2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Malla</vt:lpstr>
      <vt:lpstr>Presentación de PowerPoint</vt:lpstr>
      <vt:lpstr>Zxcvbnm,.-</vt:lpstr>
      <vt:lpstr>Presentación de PowerPoint</vt:lpstr>
    </vt:vector>
  </TitlesOfParts>
  <Company>Britania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Judini Cambell</dc:creator>
  <cp:lastModifiedBy>Judini Cambell</cp:lastModifiedBy>
  <cp:revision>1</cp:revision>
  <dcterms:created xsi:type="dcterms:W3CDTF">2017-01-29T15:27:39Z</dcterms:created>
  <dcterms:modified xsi:type="dcterms:W3CDTF">2017-01-29T15:28:01Z</dcterms:modified>
</cp:coreProperties>
</file>