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9DE772-2756-4C16-BD0E-A1D3B74CFA5B}"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247429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E772-2756-4C16-BD0E-A1D3B74CFA5B}"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39236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E772-2756-4C16-BD0E-A1D3B74CFA5B}"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58100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E772-2756-4C16-BD0E-A1D3B74CFA5B}"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358246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9DE772-2756-4C16-BD0E-A1D3B74CFA5B}"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91523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DE772-2756-4C16-BD0E-A1D3B74CFA5B}"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428183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9DE772-2756-4C16-BD0E-A1D3B74CFA5B}"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407880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9DE772-2756-4C16-BD0E-A1D3B74CFA5B}"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123711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DE772-2756-4C16-BD0E-A1D3B74CFA5B}"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223599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9DE772-2756-4C16-BD0E-A1D3B74CFA5B}"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200765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9DE772-2756-4C16-BD0E-A1D3B74CFA5B}"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3F78E-BF6F-4222-B9AF-EC5DCC3199B7}" type="slidenum">
              <a:rPr lang="en-US" smtClean="0"/>
              <a:t>‹#›</a:t>
            </a:fld>
            <a:endParaRPr lang="en-US"/>
          </a:p>
        </p:txBody>
      </p:sp>
    </p:spTree>
    <p:extLst>
      <p:ext uri="{BB962C8B-B14F-4D97-AF65-F5344CB8AC3E}">
        <p14:creationId xmlns:p14="http://schemas.microsoft.com/office/powerpoint/2010/main" val="341451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DE772-2756-4C16-BD0E-A1D3B74CFA5B}" type="datetimeFigureOut">
              <a:rPr lang="en-US" smtClean="0"/>
              <a:t>8/2/2023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3F78E-BF6F-4222-B9AF-EC5DCC3199B7}" type="slidenum">
              <a:rPr lang="en-US" smtClean="0"/>
              <a:t>‹#›</a:t>
            </a:fld>
            <a:endParaRPr lang="en-US"/>
          </a:p>
        </p:txBody>
      </p:sp>
    </p:spTree>
    <p:extLst>
      <p:ext uri="{BB962C8B-B14F-4D97-AF65-F5344CB8AC3E}">
        <p14:creationId xmlns:p14="http://schemas.microsoft.com/office/powerpoint/2010/main" val="317327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Exercises</a:t>
            </a:r>
            <a:endParaRPr lang="en-US" dirty="0"/>
          </a:p>
        </p:txBody>
      </p:sp>
      <p:sp>
        <p:nvSpPr>
          <p:cNvPr id="3" name="Subtitle 2"/>
          <p:cNvSpPr>
            <a:spLocks noGrp="1"/>
          </p:cNvSpPr>
          <p:nvPr>
            <p:ph type="subTitle" idx="1"/>
          </p:nvPr>
        </p:nvSpPr>
        <p:spPr/>
        <p:txBody>
          <a:bodyPr/>
          <a:lstStyle/>
          <a:p>
            <a:r>
              <a:rPr lang="en-US" dirty="0" smtClean="0"/>
              <a:t>Using Stack class/Objects</a:t>
            </a:r>
            <a:endParaRPr lang="en-US" dirty="0"/>
          </a:p>
        </p:txBody>
      </p:sp>
    </p:spTree>
    <p:extLst>
      <p:ext uri="{BB962C8B-B14F-4D97-AF65-F5344CB8AC3E}">
        <p14:creationId xmlns:p14="http://schemas.microsoft.com/office/powerpoint/2010/main" val="94959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Balanced Parentheses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Write a Python function that takes a string containing only parentheses (i.e., '(' and ')') as input and checks whether the parentheses in the string are balanced or not. Balanced parentheses means that each opening parenthesis must have a corresponding closing parenthesis in the correct order.</a:t>
            </a:r>
          </a:p>
          <a:p>
            <a:pPr marL="0" indent="0">
              <a:buNone/>
            </a:pPr>
            <a:endParaRPr lang="en-US" dirty="0" smtClean="0"/>
          </a:p>
          <a:p>
            <a:pPr marL="0" indent="0">
              <a:buNone/>
            </a:pPr>
            <a:r>
              <a:rPr lang="en-US" dirty="0" smtClean="0"/>
              <a:t>For example, the string "(())" contains balanced parentheses, but the string "(()))" does not.</a:t>
            </a:r>
          </a:p>
          <a:p>
            <a:pPr marL="0" indent="0">
              <a:buNone/>
            </a:pPr>
            <a:endParaRPr lang="en-US" dirty="0" smtClean="0"/>
          </a:p>
          <a:p>
            <a:pPr marL="0" indent="0">
              <a:buNone/>
            </a:pPr>
            <a:r>
              <a:rPr lang="en-US" dirty="0" smtClean="0"/>
              <a:t>Your task is to implement the </a:t>
            </a:r>
            <a:r>
              <a:rPr lang="en-US" b="1" i="1" dirty="0" err="1" smtClean="0"/>
              <a:t>is_balanced</a:t>
            </a:r>
            <a:r>
              <a:rPr lang="en-US" dirty="0" smtClean="0"/>
              <a:t> function using the Stack class to determine if the given string has balanced parentheses or not. The function should return True if the parentheses are balanced, and False otherwise.</a:t>
            </a:r>
            <a:endParaRPr lang="en-US" dirty="0"/>
          </a:p>
        </p:txBody>
      </p:sp>
    </p:spTree>
    <p:extLst>
      <p:ext uri="{BB962C8B-B14F-4D97-AF65-F5344CB8AC3E}">
        <p14:creationId xmlns:p14="http://schemas.microsoft.com/office/powerpoint/2010/main" val="10872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solution</a:t>
            </a:r>
            <a:r>
              <a:rPr lang="en-US" dirty="0"/>
              <a:t/>
            </a:r>
            <a:br>
              <a:rPr lang="en-US" dirty="0"/>
            </a:br>
            <a:r>
              <a:rPr lang="en-US" dirty="0" smtClean="0"/>
              <a:t>	</a:t>
            </a:r>
            <a:r>
              <a:rPr lang="en-US" sz="3200" dirty="0" smtClean="0">
                <a:solidFill>
                  <a:srgbClr val="FF0000"/>
                </a:solidFill>
              </a:rPr>
              <a:t>balance Parenthesis</a:t>
            </a:r>
            <a:endParaRPr lang="en-US"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587504" y="485712"/>
            <a:ext cx="5656899" cy="5522412"/>
          </a:xfrm>
          <a:prstGeom prst="rect">
            <a:avLst/>
          </a:prstGeom>
        </p:spPr>
      </p:pic>
    </p:spTree>
    <p:extLst>
      <p:ext uri="{BB962C8B-B14F-4D97-AF65-F5344CB8AC3E}">
        <p14:creationId xmlns:p14="http://schemas.microsoft.com/office/powerpoint/2010/main" val="49793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Reversing a String</a:t>
            </a:r>
            <a:endParaRPr lang="en-US" dirty="0"/>
          </a:p>
        </p:txBody>
      </p:sp>
      <p:sp>
        <p:nvSpPr>
          <p:cNvPr id="3" name="Content Placeholder 2"/>
          <p:cNvSpPr>
            <a:spLocks noGrp="1"/>
          </p:cNvSpPr>
          <p:nvPr>
            <p:ph idx="1"/>
          </p:nvPr>
        </p:nvSpPr>
        <p:spPr/>
        <p:txBody>
          <a:bodyPr/>
          <a:lstStyle/>
          <a:p>
            <a:pPr marL="0" indent="0">
              <a:buNone/>
            </a:pPr>
            <a:r>
              <a:rPr lang="en-US" dirty="0" smtClean="0"/>
              <a:t>Write </a:t>
            </a:r>
            <a:r>
              <a:rPr lang="en-US" dirty="0"/>
              <a:t>a Python function that takes a string as input and returns the string in reverse order. You should use the Stack class to implement the solution.</a:t>
            </a:r>
          </a:p>
        </p:txBody>
      </p:sp>
    </p:spTree>
    <p:extLst>
      <p:ext uri="{BB962C8B-B14F-4D97-AF65-F5344CB8AC3E}">
        <p14:creationId xmlns:p14="http://schemas.microsoft.com/office/powerpoint/2010/main" val="107288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solution</a:t>
            </a:r>
            <a:r>
              <a:rPr lang="en-US" dirty="0"/>
              <a:t/>
            </a:r>
            <a:br>
              <a:rPr lang="en-US" dirty="0"/>
            </a:br>
            <a:r>
              <a:rPr lang="en-US" dirty="0" smtClean="0"/>
              <a:t>	</a:t>
            </a:r>
            <a:r>
              <a:rPr lang="en-US" sz="3200" dirty="0" smtClean="0">
                <a:solidFill>
                  <a:srgbClr val="FF0000"/>
                </a:solidFill>
              </a:rPr>
              <a:t>Reverse words</a:t>
            </a:r>
            <a:endParaRPr lang="en-US"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5512157" y="1246203"/>
            <a:ext cx="6020344" cy="4351338"/>
          </a:xfrm>
          <a:prstGeom prst="rect">
            <a:avLst/>
          </a:prstGeom>
        </p:spPr>
      </p:pic>
    </p:spTree>
    <p:extLst>
      <p:ext uri="{BB962C8B-B14F-4D97-AF65-F5344CB8AC3E}">
        <p14:creationId xmlns:p14="http://schemas.microsoft.com/office/powerpoint/2010/main" val="105467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Managing a Guest List with a Stack</a:t>
            </a:r>
            <a:endParaRPr lang="en-US" dirty="0" smtClean="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Imagine you are hosting an event and want to manage the guest list using a stack. Each guest will be represented as a "Person" object with attributes like name, age, and any other relevant information.</a:t>
            </a:r>
          </a:p>
          <a:p>
            <a:pPr marL="0" indent="0">
              <a:buNone/>
            </a:pPr>
            <a:endParaRPr lang="en-US" dirty="0" smtClean="0"/>
          </a:p>
          <a:p>
            <a:pPr marL="0" indent="0">
              <a:buNone/>
            </a:pPr>
            <a:r>
              <a:rPr lang="en-US" dirty="0" smtClean="0"/>
              <a:t>You need to implement a Python program that allows you to perform the following operations on the guest list using the Stack class:</a:t>
            </a:r>
          </a:p>
          <a:p>
            <a:pPr marL="0" indent="0">
              <a:buNone/>
            </a:pPr>
            <a:endParaRPr lang="en-US" dirty="0" smtClean="0"/>
          </a:p>
          <a:p>
            <a:r>
              <a:rPr lang="en-US" dirty="0" err="1" smtClean="0"/>
              <a:t>add_guest</a:t>
            </a:r>
            <a:r>
              <a:rPr lang="en-US" dirty="0" smtClean="0"/>
              <a:t>(person): Adds a person to the guest list.</a:t>
            </a:r>
          </a:p>
          <a:p>
            <a:r>
              <a:rPr lang="en-US" dirty="0" err="1" smtClean="0"/>
              <a:t>remove_guest</a:t>
            </a:r>
            <a:r>
              <a:rPr lang="en-US" dirty="0" smtClean="0"/>
              <a:t>(): Removes the last added person from the guest list (Last-In-First-Out).</a:t>
            </a:r>
          </a:p>
          <a:p>
            <a:r>
              <a:rPr lang="en-US" dirty="0" err="1" smtClean="0"/>
              <a:t>get_guest_count</a:t>
            </a:r>
            <a:r>
              <a:rPr lang="en-US" dirty="0" smtClean="0"/>
              <a:t>(): Returns the total number of guests in the guest list.</a:t>
            </a:r>
          </a:p>
          <a:p>
            <a:r>
              <a:rPr lang="en-US" dirty="0" err="1" smtClean="0"/>
              <a:t>view_guests</a:t>
            </a:r>
            <a:r>
              <a:rPr lang="en-US" dirty="0" smtClean="0"/>
              <a:t>(): Displays the names of all guests in the order they were added (top to bottom of the stack).</a:t>
            </a:r>
            <a:endParaRPr lang="en-US" dirty="0"/>
          </a:p>
        </p:txBody>
      </p:sp>
    </p:spTree>
    <p:extLst>
      <p:ext uri="{BB962C8B-B14F-4D97-AF65-F5344CB8AC3E}">
        <p14:creationId xmlns:p14="http://schemas.microsoft.com/office/powerpoint/2010/main" val="138918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285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Exercises</vt:lpstr>
      <vt:lpstr>Exercise: Balanced Parentheses</vt:lpstr>
      <vt:lpstr>Sample solution  balance Parenthesis</vt:lpstr>
      <vt:lpstr>Exercise: Reversing a String</vt:lpstr>
      <vt:lpstr>Sample solution  Reverse words</vt:lpstr>
      <vt:lpstr>Exercise: Managing a Guest List with a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dc:title>
  <dc:creator>Hanaa Al-Zadjali</dc:creator>
  <cp:lastModifiedBy>Hanaa Al-Zadjali</cp:lastModifiedBy>
  <cp:revision>2</cp:revision>
  <dcterms:created xsi:type="dcterms:W3CDTF">2023-08-02T09:15:33Z</dcterms:created>
  <dcterms:modified xsi:type="dcterms:W3CDTF">2023-08-02T09:25:11Z</dcterms:modified>
</cp:coreProperties>
</file>