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97" r:id="rId5"/>
    <p:sldId id="298" r:id="rId6"/>
    <p:sldId id="299" r:id="rId7"/>
    <p:sldId id="300" r:id="rId8"/>
    <p:sldId id="261" r:id="rId9"/>
    <p:sldId id="301" r:id="rId10"/>
    <p:sldId id="264" r:id="rId11"/>
    <p:sldId id="304" r:id="rId12"/>
    <p:sldId id="303" r:id="rId13"/>
    <p:sldId id="271" r:id="rId14"/>
    <p:sldId id="262" r:id="rId15"/>
    <p:sldId id="305" r:id="rId16"/>
    <p:sldId id="306" r:id="rId17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20"/>
    </p:embeddedFont>
    <p:embeddedFont>
      <p:font typeface="Comfortaa" panose="020B0604020202020204" charset="0"/>
      <p:regular r:id="rId21"/>
      <p:bold r:id="rId22"/>
    </p:embeddedFont>
    <p:embeddedFont>
      <p:font typeface="Dubai Medium" panose="020B0603030403030204" pitchFamily="34" charset="-78"/>
      <p:regular r:id="rId23"/>
    </p:embeddedFont>
    <p:embeddedFont>
      <p:font typeface="Permanent Marker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9DADA0-9A99-4A96-AD5A-B97EB9AABBEF}">
  <a:tblStyle styleId="{A19DADA0-9A99-4A96-AD5A-B97EB9AAB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5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DFF637-3F51-49AB-A643-88BEBBDACA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ED145-25A0-45D0-BD7C-411BB02E94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5F955-DC5C-4EBB-8EC6-2C23C4C442F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E0D49-FE92-45E2-BF1C-5A9A388369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35CDF-E5EB-4A96-AB7E-AE9E535B96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FBAC-487B-4735-AE3A-8BBEF0FE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71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8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1f1f213bd_3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1f1f213bd_3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673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6039a3cf85_1_14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6039a3cf85_1_14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9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61f1f213bd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61f1f213bd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85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79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1f1f213bd_3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1f1f213bd_3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6039a3cf85_1_14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6039a3cf85_1_14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03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LANK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ctrTitle" idx="4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ctrTitle" idx="5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6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7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subTitle" idx="8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ctrTitle" idx="9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ctrTitle" idx="13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ctrTitle" idx="14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ctrTitle" idx="15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_NUMBER_1_1_2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BLANK_2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60" r:id="rId8"/>
    <p:sldLayoutId id="2147483661" r:id="rId9"/>
    <p:sldLayoutId id="2147483662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it.ac.ir/file_part/gallery_part/B1670720-4F2E-44C4-BB57-56760BB5E2F5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17D3556-ACC9-4D10-9205-E6CB82FC7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5" descr="Description: آرم دانشگاه نوشیروانی بابل">
            <a:hlinkClick r:id="rId3"/>
            <a:extLst>
              <a:ext uri="{FF2B5EF4-FFF2-40B4-BE49-F238E27FC236}">
                <a16:creationId xmlns:a16="http://schemas.microsoft.com/office/drawing/2014/main" id="{8FDCFB45-944D-40F1-9BB3-D28EBB12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664" y="139502"/>
            <a:ext cx="10207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0E51F1C-E3F0-42EA-8B9A-5978E32A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557" y="946171"/>
            <a:ext cx="6480768" cy="405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2  Nasim" panose="00000700000000000000" pitchFamily="2" charset="-78"/>
            </a:endParaRPr>
          </a:p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ermanent Marker" panose="020B0604020202020204" charset="0"/>
                <a:ea typeface="Times New Roman" panose="02020603050405020304" pitchFamily="18" charset="0"/>
                <a:cs typeface="2  Nasim" panose="00000700000000000000" pitchFamily="2" charset="-78"/>
              </a:rPr>
              <a:t>EEG-based Emotion Recognition using Deep Reinforcement Learning</a:t>
            </a:r>
          </a:p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ermanent Marker" panose="020B0604020202020204" charset="0"/>
              <a:cs typeface="2  Nasim" panose="00000700000000000000" pitchFamily="2" charset="-78"/>
            </a:endParaRPr>
          </a:p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ermanent Marker" panose="020B0604020202020204" charset="0"/>
                <a:ea typeface="Times New Roman" panose="02020603050405020304" pitchFamily="18" charset="0"/>
                <a:cs typeface="B Nazanin" panose="00000400000000000000" pitchFamily="2" charset="-78"/>
              </a:rPr>
              <a:t>Superviser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ermanent Marker" panose="020B0604020202020204" charset="0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Comfortaa" panose="020B0604020202020204" charset="0"/>
                <a:cs typeface="B Nazanin" panose="00000400000000000000" pitchFamily="2" charset="-78"/>
              </a:rPr>
              <a:t>Dr. </a:t>
            </a:r>
            <a:r>
              <a:rPr lang="en-US" altLang="en-US" b="1" dirty="0" err="1">
                <a:solidFill>
                  <a:schemeClr val="tx1"/>
                </a:solidFill>
                <a:latin typeface="Comfortaa" panose="020B0604020202020204" charset="0"/>
                <a:cs typeface="B Nazanin" panose="00000400000000000000" pitchFamily="2" charset="-78"/>
              </a:rPr>
              <a:t>Hesam</a:t>
            </a:r>
            <a:r>
              <a:rPr lang="en-US" altLang="en-US" b="1" dirty="0">
                <a:solidFill>
                  <a:schemeClr val="tx1"/>
                </a:solidFill>
                <a:latin typeface="Comfortaa" panose="020B0604020202020204" charset="0"/>
                <a:cs typeface="B Nazanin" panose="00000400000000000000" pitchFamily="2" charset="-78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mfortaa" panose="020B0604020202020204" charset="0"/>
                <a:cs typeface="B Nazanin" panose="00000400000000000000" pitchFamily="2" charset="-78"/>
              </a:rPr>
              <a:t>Omranpour</a:t>
            </a:r>
            <a:endParaRPr lang="en-US" altLang="en-US" b="1" dirty="0">
              <a:solidFill>
                <a:schemeClr val="tx1"/>
              </a:solidFill>
              <a:latin typeface="Comfortaa" panose="020B0604020202020204" charset="0"/>
              <a:cs typeface="B Nazanin" panose="00000400000000000000" pitchFamily="2" charset="-78"/>
            </a:endParaRPr>
          </a:p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Comfortaa" panose="020B0604020202020204" charset="0"/>
              <a:cs typeface="B Nazanin" panose="00000400000000000000" pitchFamily="2" charset="-78"/>
            </a:endParaRPr>
          </a:p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ermanent Marker" panose="020B0604020202020204" charset="0"/>
                <a:cs typeface="B Nazanin" panose="00000400000000000000" pitchFamily="2" charset="-78"/>
              </a:rPr>
              <a:t>Presentor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ermanent Marker" panose="020B0604020202020204" charset="0"/>
                <a:cs typeface="B Nazanin" panose="00000400000000000000" pitchFamily="2" charset="-78"/>
              </a:rPr>
              <a:t>:</a:t>
            </a:r>
          </a:p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Comfortaa" panose="020B0604020202020204" charset="0"/>
                <a:cs typeface="B Nazanin" panose="00000400000000000000" pitchFamily="2" charset="-78"/>
              </a:rPr>
              <a:t>Sara Rostami</a:t>
            </a:r>
          </a:p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fortaa" panose="020B060402020202020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ermanent Marker" panose="020B0604020202020204" charset="0"/>
                <a:ea typeface="Times New Roman" panose="02020603050405020304" pitchFamily="18" charset="0"/>
                <a:cs typeface="B Nazanin" panose="00000400000000000000" pitchFamily="2" charset="-78"/>
              </a:rPr>
              <a:t>August 2021</a:t>
            </a:r>
            <a:endParaRPr kumimoji="0" lang="fa-I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ermanent Marker" panose="020B060402020202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1"/>
          <p:cNvGrpSpPr/>
          <p:nvPr/>
        </p:nvGrpSpPr>
        <p:grpSpPr>
          <a:xfrm>
            <a:off x="677637" y="1185021"/>
            <a:ext cx="4537231" cy="2545757"/>
            <a:chOff x="3621450" y="2025923"/>
            <a:chExt cx="1901098" cy="2324526"/>
          </a:xfrm>
        </p:grpSpPr>
        <p:sp>
          <p:nvSpPr>
            <p:cNvPr id="870" name="Google Shape;870;p31"/>
            <p:cNvSpPr/>
            <p:nvPr/>
          </p:nvSpPr>
          <p:spPr>
            <a:xfrm>
              <a:off x="3621450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693451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31"/>
          <p:cNvSpPr txBox="1">
            <a:spLocks noGrp="1"/>
          </p:cNvSpPr>
          <p:nvPr>
            <p:ph type="subTitle" idx="2"/>
          </p:nvPr>
        </p:nvSpPr>
        <p:spPr>
          <a:xfrm>
            <a:off x="340727" y="1971378"/>
            <a:ext cx="4766701" cy="1602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SemiBold SemiConden" panose="020B0502040204020203" pitchFamily="34" charset="0"/>
              </a:rPr>
              <a:t>Class_lbl</a:t>
            </a:r>
            <a:r>
              <a:rPr lang="en-US" sz="1600" dirty="0">
                <a:latin typeface="Bahnschrift SemiBold SemiConden" panose="020B0502040204020203" pitchFamily="34" charset="0"/>
              </a:rPr>
              <a:t> (e.g. arousal / valence ) == 0 or 1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Bold SemiConden" panose="020B0502040204020203" pitchFamily="34" charset="0"/>
              </a:rPr>
              <a:t>Two agents (for arousal &amp; valence)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Bold SemiConden" panose="020B0502040204020203" pitchFamily="34" charset="0"/>
              </a:rPr>
              <a:t>10-fold cross val. :  |train set| = 36 , |test set| = 4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Bold SemiConden" panose="020B0502040204020203" pitchFamily="34" charset="0"/>
              </a:rPr>
              <a:t>Evaluation metric : Accuracy </a:t>
            </a:r>
          </a:p>
        </p:txBody>
      </p:sp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-511884" y="144832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880" name="Google Shape;880;p31"/>
          <p:cNvSpPr txBox="1">
            <a:spLocks noGrp="1"/>
          </p:cNvSpPr>
          <p:nvPr>
            <p:ph type="ctrTitle" idx="4"/>
          </p:nvPr>
        </p:nvSpPr>
        <p:spPr>
          <a:xfrm>
            <a:off x="841469" y="959029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Details</a:t>
            </a:r>
            <a:endParaRPr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903A7-CE03-4660-9116-2246D612E9E4}"/>
              </a:ext>
            </a:extLst>
          </p:cNvPr>
          <p:cNvSpPr txBox="1"/>
          <p:nvPr/>
        </p:nvSpPr>
        <p:spPr>
          <a:xfrm>
            <a:off x="100677" y="4596338"/>
            <a:ext cx="58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fortaa" panose="020B0604020202020204" charset="0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833638" y="110064"/>
            <a:ext cx="6613679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without parameter tuning</a:t>
            </a:r>
            <a:endParaRPr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9A50C4E-F4CA-42CF-8748-A59D27D0C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90468"/>
              </p:ext>
            </p:extLst>
          </p:nvPr>
        </p:nvGraphicFramePr>
        <p:xfrm>
          <a:off x="2065645" y="1168712"/>
          <a:ext cx="4226153" cy="3148837"/>
        </p:xfrm>
        <a:graphic>
          <a:graphicData uri="http://schemas.openxmlformats.org/drawingml/2006/table">
            <a:tbl>
              <a:tblPr rtl="1" firstRow="1" firstCol="1" bandRow="1">
                <a:tableStyleId>{21E4AEA4-8DFA-4A89-87EB-49C32662AFE0}</a:tableStyleId>
              </a:tblPr>
              <a:tblGrid>
                <a:gridCol w="1014810">
                  <a:extLst>
                    <a:ext uri="{9D8B030D-6E8A-4147-A177-3AD203B41FA5}">
                      <a16:colId xmlns:a16="http://schemas.microsoft.com/office/drawing/2014/main" val="2717062756"/>
                    </a:ext>
                  </a:extLst>
                </a:gridCol>
                <a:gridCol w="958795">
                  <a:extLst>
                    <a:ext uri="{9D8B030D-6E8A-4147-A177-3AD203B41FA5}">
                      <a16:colId xmlns:a16="http://schemas.microsoft.com/office/drawing/2014/main" val="519533450"/>
                    </a:ext>
                  </a:extLst>
                </a:gridCol>
                <a:gridCol w="1047214">
                  <a:extLst>
                    <a:ext uri="{9D8B030D-6E8A-4147-A177-3AD203B41FA5}">
                      <a16:colId xmlns:a16="http://schemas.microsoft.com/office/drawing/2014/main" val="3712508802"/>
                    </a:ext>
                  </a:extLst>
                </a:gridCol>
                <a:gridCol w="1205334">
                  <a:extLst>
                    <a:ext uri="{9D8B030D-6E8A-4147-A177-3AD203B41FA5}">
                      <a16:colId xmlns:a16="http://schemas.microsoft.com/office/drawing/2014/main" val="2462231746"/>
                    </a:ext>
                  </a:extLst>
                </a:gridCol>
              </a:tblGrid>
              <a:tr h="4796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Permanent Marker" panose="020B0604020202020204" charset="0"/>
                        </a:rPr>
                        <a:t>Mean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Permanent Marker" panose="020B0604020202020204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Permanent Marker" panose="020B0604020202020204" charset="0"/>
                        </a:rPr>
                        <a:t>stdev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Permanent Marker" panose="020B0604020202020204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Permanent Marker" panose="020B0604020202020204" charset="0"/>
                        </a:rPr>
                        <a:t>Valence/</a:t>
                      </a:r>
                    </a:p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Permanent Marker" panose="020B0604020202020204" charset="0"/>
                        </a:rPr>
                        <a:t>Arousal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Permanent Marker" panose="020B0604020202020204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Permanent Marker" panose="020B0604020202020204" charset="0"/>
                        </a:rPr>
                        <a:t>Participant id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Permanent Marker" panose="020B0604020202020204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2860887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0.349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0617227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0.235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65150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0.197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1829584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0.329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57499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0.212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4623316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0.342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93273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0.293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8558026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0.391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93453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0.275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4795387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0.210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71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7E25A9F-BC36-406B-9F34-8C34D2CCC67D}"/>
              </a:ext>
            </a:extLst>
          </p:cNvPr>
          <p:cNvSpPr txBox="1"/>
          <p:nvPr/>
        </p:nvSpPr>
        <p:spPr>
          <a:xfrm>
            <a:off x="2565883" y="4370345"/>
            <a:ext cx="295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ermanent Marker" panose="020B0604020202020204" charset="0"/>
              </a:rPr>
              <a:t>.</a:t>
            </a:r>
          </a:p>
          <a:p>
            <a:r>
              <a:rPr lang="en-US" sz="1600" dirty="0">
                <a:latin typeface="Permanent Marker" panose="020B0604020202020204" charset="0"/>
              </a:rPr>
              <a:t>.</a:t>
            </a:r>
          </a:p>
          <a:p>
            <a:r>
              <a:rPr lang="en-US" sz="1600" dirty="0">
                <a:latin typeface="Permanent Marker" panose="020B0604020202020204" charset="0"/>
              </a:rPr>
              <a:t>.</a:t>
            </a:r>
          </a:p>
        </p:txBody>
      </p:sp>
      <p:grpSp>
        <p:nvGrpSpPr>
          <p:cNvPr id="32" name="Google Shape;845;p30">
            <a:extLst>
              <a:ext uri="{FF2B5EF4-FFF2-40B4-BE49-F238E27FC236}">
                <a16:creationId xmlns:a16="http://schemas.microsoft.com/office/drawing/2014/main" id="{B375AFF0-C6A6-4880-AE5B-CBB6F5F7E974}"/>
              </a:ext>
            </a:extLst>
          </p:cNvPr>
          <p:cNvGrpSpPr/>
          <p:nvPr/>
        </p:nvGrpSpPr>
        <p:grpSpPr>
          <a:xfrm>
            <a:off x="7037056" y="1154300"/>
            <a:ext cx="1168206" cy="1300899"/>
            <a:chOff x="5185600" y="1944938"/>
            <a:chExt cx="561850" cy="731525"/>
          </a:xfrm>
        </p:grpSpPr>
        <p:sp>
          <p:nvSpPr>
            <p:cNvPr id="33" name="Google Shape;846;p30">
              <a:extLst>
                <a:ext uri="{FF2B5EF4-FFF2-40B4-BE49-F238E27FC236}">
                  <a16:creationId xmlns:a16="http://schemas.microsoft.com/office/drawing/2014/main" id="{433F5886-E49B-4E32-8B45-6837FC8F33B5}"/>
                </a:ext>
              </a:extLst>
            </p:cNvPr>
            <p:cNvSpPr/>
            <p:nvPr/>
          </p:nvSpPr>
          <p:spPr>
            <a:xfrm rot="21586056">
              <a:off x="5192800" y="1954338"/>
              <a:ext cx="547450" cy="712800"/>
            </a:xfrm>
            <a:custGeom>
              <a:avLst/>
              <a:gdLst/>
              <a:ahLst/>
              <a:cxnLst/>
              <a:rect l="l" t="t" r="r" b="b"/>
              <a:pathLst>
                <a:path w="21898" h="28512" extrusionOk="0">
                  <a:moveTo>
                    <a:pt x="11818" y="0"/>
                  </a:moveTo>
                  <a:cubicBezTo>
                    <a:pt x="11504" y="0"/>
                    <a:pt x="11186" y="28"/>
                    <a:pt x="10867" y="123"/>
                  </a:cubicBezTo>
                  <a:cubicBezTo>
                    <a:pt x="10352" y="278"/>
                    <a:pt x="9768" y="221"/>
                    <a:pt x="9237" y="346"/>
                  </a:cubicBezTo>
                  <a:cubicBezTo>
                    <a:pt x="8999" y="402"/>
                    <a:pt x="8758" y="353"/>
                    <a:pt x="8543" y="433"/>
                  </a:cubicBezTo>
                  <a:cubicBezTo>
                    <a:pt x="8210" y="557"/>
                    <a:pt x="7864" y="714"/>
                    <a:pt x="7548" y="812"/>
                  </a:cubicBezTo>
                  <a:cubicBezTo>
                    <a:pt x="6823" y="1034"/>
                    <a:pt x="6224" y="1461"/>
                    <a:pt x="5542" y="1737"/>
                  </a:cubicBezTo>
                  <a:cubicBezTo>
                    <a:pt x="5379" y="1802"/>
                    <a:pt x="5179" y="1853"/>
                    <a:pt x="5196" y="2086"/>
                  </a:cubicBezTo>
                  <a:cubicBezTo>
                    <a:pt x="5147" y="2066"/>
                    <a:pt x="5101" y="2057"/>
                    <a:pt x="5058" y="2057"/>
                  </a:cubicBezTo>
                  <a:cubicBezTo>
                    <a:pt x="4930" y="2057"/>
                    <a:pt x="4831" y="2138"/>
                    <a:pt x="4781" y="2248"/>
                  </a:cubicBezTo>
                  <a:cubicBezTo>
                    <a:pt x="4699" y="2428"/>
                    <a:pt x="4540" y="2490"/>
                    <a:pt x="4402" y="2602"/>
                  </a:cubicBezTo>
                  <a:cubicBezTo>
                    <a:pt x="3965" y="2957"/>
                    <a:pt x="3435" y="3287"/>
                    <a:pt x="3183" y="3748"/>
                  </a:cubicBezTo>
                  <a:cubicBezTo>
                    <a:pt x="2912" y="4242"/>
                    <a:pt x="2447" y="4589"/>
                    <a:pt x="2233" y="5108"/>
                  </a:cubicBezTo>
                  <a:cubicBezTo>
                    <a:pt x="2057" y="5535"/>
                    <a:pt x="1786" y="5913"/>
                    <a:pt x="1520" y="6299"/>
                  </a:cubicBezTo>
                  <a:cubicBezTo>
                    <a:pt x="1240" y="6705"/>
                    <a:pt x="1045" y="7183"/>
                    <a:pt x="835" y="7640"/>
                  </a:cubicBezTo>
                  <a:cubicBezTo>
                    <a:pt x="638" y="8069"/>
                    <a:pt x="533" y="8523"/>
                    <a:pt x="423" y="8949"/>
                  </a:cubicBezTo>
                  <a:cubicBezTo>
                    <a:pt x="274" y="9527"/>
                    <a:pt x="285" y="10157"/>
                    <a:pt x="204" y="10761"/>
                  </a:cubicBezTo>
                  <a:cubicBezTo>
                    <a:pt x="177" y="10961"/>
                    <a:pt x="392" y="11122"/>
                    <a:pt x="324" y="11271"/>
                  </a:cubicBezTo>
                  <a:cubicBezTo>
                    <a:pt x="1" y="11988"/>
                    <a:pt x="410" y="12680"/>
                    <a:pt x="374" y="13392"/>
                  </a:cubicBezTo>
                  <a:cubicBezTo>
                    <a:pt x="346" y="13961"/>
                    <a:pt x="624" y="14540"/>
                    <a:pt x="740" y="15119"/>
                  </a:cubicBezTo>
                  <a:cubicBezTo>
                    <a:pt x="902" y="15929"/>
                    <a:pt x="1282" y="16658"/>
                    <a:pt x="1621" y="17403"/>
                  </a:cubicBezTo>
                  <a:cubicBezTo>
                    <a:pt x="1791" y="17776"/>
                    <a:pt x="2050" y="18107"/>
                    <a:pt x="2249" y="18448"/>
                  </a:cubicBezTo>
                  <a:cubicBezTo>
                    <a:pt x="2482" y="18846"/>
                    <a:pt x="2694" y="19258"/>
                    <a:pt x="2882" y="19680"/>
                  </a:cubicBezTo>
                  <a:cubicBezTo>
                    <a:pt x="3259" y="20528"/>
                    <a:pt x="3875" y="21249"/>
                    <a:pt x="4342" y="22052"/>
                  </a:cubicBezTo>
                  <a:cubicBezTo>
                    <a:pt x="4530" y="22374"/>
                    <a:pt x="4842" y="22638"/>
                    <a:pt x="5043" y="22934"/>
                  </a:cubicBezTo>
                  <a:cubicBezTo>
                    <a:pt x="5402" y="23464"/>
                    <a:pt x="5754" y="23985"/>
                    <a:pt x="6212" y="24441"/>
                  </a:cubicBezTo>
                  <a:cubicBezTo>
                    <a:pt x="6429" y="24657"/>
                    <a:pt x="6636" y="24867"/>
                    <a:pt x="6793" y="25140"/>
                  </a:cubicBezTo>
                  <a:cubicBezTo>
                    <a:pt x="7047" y="25580"/>
                    <a:pt x="7461" y="25919"/>
                    <a:pt x="7776" y="26315"/>
                  </a:cubicBezTo>
                  <a:cubicBezTo>
                    <a:pt x="8091" y="26711"/>
                    <a:pt x="8367" y="27113"/>
                    <a:pt x="8766" y="27456"/>
                  </a:cubicBezTo>
                  <a:cubicBezTo>
                    <a:pt x="8967" y="27629"/>
                    <a:pt x="9285" y="27850"/>
                    <a:pt x="9308" y="28235"/>
                  </a:cubicBezTo>
                  <a:cubicBezTo>
                    <a:pt x="9315" y="28359"/>
                    <a:pt x="9410" y="28511"/>
                    <a:pt x="9595" y="28511"/>
                  </a:cubicBezTo>
                  <a:cubicBezTo>
                    <a:pt x="9666" y="28511"/>
                    <a:pt x="9750" y="28489"/>
                    <a:pt x="9848" y="28434"/>
                  </a:cubicBezTo>
                  <a:cubicBezTo>
                    <a:pt x="10142" y="28269"/>
                    <a:pt x="10367" y="28073"/>
                    <a:pt x="10618" y="27869"/>
                  </a:cubicBezTo>
                  <a:cubicBezTo>
                    <a:pt x="11399" y="27238"/>
                    <a:pt x="11999" y="26432"/>
                    <a:pt x="12851" y="25874"/>
                  </a:cubicBezTo>
                  <a:cubicBezTo>
                    <a:pt x="13152" y="25676"/>
                    <a:pt x="13335" y="25338"/>
                    <a:pt x="13630" y="25096"/>
                  </a:cubicBezTo>
                  <a:cubicBezTo>
                    <a:pt x="14123" y="24692"/>
                    <a:pt x="14608" y="24260"/>
                    <a:pt x="14941" y="23698"/>
                  </a:cubicBezTo>
                  <a:cubicBezTo>
                    <a:pt x="15044" y="23525"/>
                    <a:pt x="15387" y="23385"/>
                    <a:pt x="15460" y="23274"/>
                  </a:cubicBezTo>
                  <a:cubicBezTo>
                    <a:pt x="15673" y="22949"/>
                    <a:pt x="15923" y="22684"/>
                    <a:pt x="16183" y="22399"/>
                  </a:cubicBezTo>
                  <a:cubicBezTo>
                    <a:pt x="16478" y="22075"/>
                    <a:pt x="16647" y="21650"/>
                    <a:pt x="17039" y="21384"/>
                  </a:cubicBezTo>
                  <a:cubicBezTo>
                    <a:pt x="17152" y="21306"/>
                    <a:pt x="17109" y="21068"/>
                    <a:pt x="17329" y="21068"/>
                  </a:cubicBezTo>
                  <a:cubicBezTo>
                    <a:pt x="17336" y="21068"/>
                    <a:pt x="17343" y="21068"/>
                    <a:pt x="17351" y="21069"/>
                  </a:cubicBezTo>
                  <a:cubicBezTo>
                    <a:pt x="17359" y="20610"/>
                    <a:pt x="17803" y="20374"/>
                    <a:pt x="18043" y="20092"/>
                  </a:cubicBezTo>
                  <a:cubicBezTo>
                    <a:pt x="18515" y="19537"/>
                    <a:pt x="18890" y="18917"/>
                    <a:pt x="19360" y="18361"/>
                  </a:cubicBezTo>
                  <a:cubicBezTo>
                    <a:pt x="19580" y="18102"/>
                    <a:pt x="19868" y="17769"/>
                    <a:pt x="19926" y="17357"/>
                  </a:cubicBezTo>
                  <a:cubicBezTo>
                    <a:pt x="19958" y="17131"/>
                    <a:pt x="20090" y="16918"/>
                    <a:pt x="20279" y="16728"/>
                  </a:cubicBezTo>
                  <a:cubicBezTo>
                    <a:pt x="20400" y="16606"/>
                    <a:pt x="20697" y="16484"/>
                    <a:pt x="20522" y="16189"/>
                  </a:cubicBezTo>
                  <a:cubicBezTo>
                    <a:pt x="20486" y="16128"/>
                    <a:pt x="20591" y="15902"/>
                    <a:pt x="20660" y="15888"/>
                  </a:cubicBezTo>
                  <a:cubicBezTo>
                    <a:pt x="20997" y="15820"/>
                    <a:pt x="20891" y="15543"/>
                    <a:pt x="20968" y="15362"/>
                  </a:cubicBezTo>
                  <a:cubicBezTo>
                    <a:pt x="21132" y="14975"/>
                    <a:pt x="21035" y="14550"/>
                    <a:pt x="21131" y="14146"/>
                  </a:cubicBezTo>
                  <a:cubicBezTo>
                    <a:pt x="21170" y="13977"/>
                    <a:pt x="21390" y="13789"/>
                    <a:pt x="21309" y="13733"/>
                  </a:cubicBezTo>
                  <a:cubicBezTo>
                    <a:pt x="20965" y="13491"/>
                    <a:pt x="21613" y="13250"/>
                    <a:pt x="21281" y="13043"/>
                  </a:cubicBezTo>
                  <a:cubicBezTo>
                    <a:pt x="21716" y="12907"/>
                    <a:pt x="21175" y="12420"/>
                    <a:pt x="21586" y="12277"/>
                  </a:cubicBezTo>
                  <a:cubicBezTo>
                    <a:pt x="21381" y="12084"/>
                    <a:pt x="21898" y="11828"/>
                    <a:pt x="21525" y="11649"/>
                  </a:cubicBezTo>
                  <a:cubicBezTo>
                    <a:pt x="21551" y="11605"/>
                    <a:pt x="21573" y="11559"/>
                    <a:pt x="21602" y="11516"/>
                  </a:cubicBezTo>
                  <a:cubicBezTo>
                    <a:pt x="21791" y="11237"/>
                    <a:pt x="21793" y="10930"/>
                    <a:pt x="21696" y="10630"/>
                  </a:cubicBezTo>
                  <a:cubicBezTo>
                    <a:pt x="21679" y="10575"/>
                    <a:pt x="21541" y="10550"/>
                    <a:pt x="21587" y="10427"/>
                  </a:cubicBezTo>
                  <a:cubicBezTo>
                    <a:pt x="21763" y="9957"/>
                    <a:pt x="21484" y="9463"/>
                    <a:pt x="21658" y="8998"/>
                  </a:cubicBezTo>
                  <a:cubicBezTo>
                    <a:pt x="21698" y="8891"/>
                    <a:pt x="21652" y="8785"/>
                    <a:pt x="21670" y="8731"/>
                  </a:cubicBezTo>
                  <a:cubicBezTo>
                    <a:pt x="21778" y="8397"/>
                    <a:pt x="21493" y="8125"/>
                    <a:pt x="21565" y="7697"/>
                  </a:cubicBezTo>
                  <a:cubicBezTo>
                    <a:pt x="21703" y="7160"/>
                    <a:pt x="21100" y="6712"/>
                    <a:pt x="21050" y="6113"/>
                  </a:cubicBezTo>
                  <a:cubicBezTo>
                    <a:pt x="21027" y="5829"/>
                    <a:pt x="20726" y="5614"/>
                    <a:pt x="20671" y="5390"/>
                  </a:cubicBezTo>
                  <a:cubicBezTo>
                    <a:pt x="20541" y="4864"/>
                    <a:pt x="19859" y="4738"/>
                    <a:pt x="19829" y="4191"/>
                  </a:cubicBezTo>
                  <a:cubicBezTo>
                    <a:pt x="19221" y="3850"/>
                    <a:pt x="18853" y="3267"/>
                    <a:pt x="18333" y="2843"/>
                  </a:cubicBezTo>
                  <a:cubicBezTo>
                    <a:pt x="17523" y="2183"/>
                    <a:pt x="16672" y="1570"/>
                    <a:pt x="15741" y="1072"/>
                  </a:cubicBezTo>
                  <a:cubicBezTo>
                    <a:pt x="15385" y="880"/>
                    <a:pt x="14988" y="718"/>
                    <a:pt x="14651" y="529"/>
                  </a:cubicBezTo>
                  <a:cubicBezTo>
                    <a:pt x="14022" y="177"/>
                    <a:pt x="13354" y="77"/>
                    <a:pt x="12691" y="40"/>
                  </a:cubicBezTo>
                  <a:cubicBezTo>
                    <a:pt x="12403" y="24"/>
                    <a:pt x="12112" y="0"/>
                    <a:pt x="1181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Permanent Marker" panose="020B0604020202020204" charset="0"/>
                </a:rPr>
                <a:t>Arousal acc: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Permanent Marker" panose="020B0604020202020204" charset="0"/>
                </a:rPr>
                <a:t>51%</a:t>
              </a:r>
              <a:endParaRPr dirty="0">
                <a:latin typeface="Permanent Marker" panose="020B0604020202020204" charset="0"/>
              </a:endParaRPr>
            </a:p>
          </p:txBody>
        </p:sp>
        <p:sp>
          <p:nvSpPr>
            <p:cNvPr id="34" name="Google Shape;847;p30">
              <a:extLst>
                <a:ext uri="{FF2B5EF4-FFF2-40B4-BE49-F238E27FC236}">
                  <a16:creationId xmlns:a16="http://schemas.microsoft.com/office/drawing/2014/main" id="{D56EAB8A-5A98-4854-A88A-F221328C0CC0}"/>
                </a:ext>
              </a:extLst>
            </p:cNvPr>
            <p:cNvSpPr/>
            <p:nvPr/>
          </p:nvSpPr>
          <p:spPr>
            <a:xfrm>
              <a:off x="5185600" y="1944938"/>
              <a:ext cx="561850" cy="731525"/>
            </a:xfrm>
            <a:custGeom>
              <a:avLst/>
              <a:gdLst/>
              <a:ahLst/>
              <a:cxnLst/>
              <a:rect l="l" t="t" r="r" b="b"/>
              <a:pathLst>
                <a:path w="22474" h="29261" extrusionOk="0">
                  <a:moveTo>
                    <a:pt x="12261" y="1259"/>
                  </a:moveTo>
                  <a:cubicBezTo>
                    <a:pt x="12380" y="1259"/>
                    <a:pt x="12499" y="1280"/>
                    <a:pt x="12620" y="1348"/>
                  </a:cubicBezTo>
                  <a:cubicBezTo>
                    <a:pt x="12625" y="1351"/>
                    <a:pt x="12638" y="1353"/>
                    <a:pt x="12656" y="1353"/>
                  </a:cubicBezTo>
                  <a:cubicBezTo>
                    <a:pt x="12740" y="1353"/>
                    <a:pt x="12937" y="1323"/>
                    <a:pt x="13082" y="1323"/>
                  </a:cubicBezTo>
                  <a:cubicBezTo>
                    <a:pt x="13100" y="1323"/>
                    <a:pt x="13117" y="1324"/>
                    <a:pt x="13133" y="1325"/>
                  </a:cubicBezTo>
                  <a:cubicBezTo>
                    <a:pt x="13479" y="1347"/>
                    <a:pt x="13798" y="1420"/>
                    <a:pt x="14125" y="1600"/>
                  </a:cubicBezTo>
                  <a:cubicBezTo>
                    <a:pt x="14326" y="1708"/>
                    <a:pt x="14676" y="1692"/>
                    <a:pt x="14889" y="1858"/>
                  </a:cubicBezTo>
                  <a:cubicBezTo>
                    <a:pt x="15537" y="2363"/>
                    <a:pt x="16359" y="2605"/>
                    <a:pt x="16949" y="3221"/>
                  </a:cubicBezTo>
                  <a:cubicBezTo>
                    <a:pt x="17316" y="3605"/>
                    <a:pt x="17793" y="3930"/>
                    <a:pt x="18199" y="4294"/>
                  </a:cubicBezTo>
                  <a:cubicBezTo>
                    <a:pt x="18460" y="4527"/>
                    <a:pt x="18754" y="4737"/>
                    <a:pt x="18990" y="5017"/>
                  </a:cubicBezTo>
                  <a:cubicBezTo>
                    <a:pt x="19231" y="5304"/>
                    <a:pt x="19377" y="5715"/>
                    <a:pt x="19809" y="5841"/>
                  </a:cubicBezTo>
                  <a:cubicBezTo>
                    <a:pt x="19722" y="6060"/>
                    <a:pt x="19927" y="6174"/>
                    <a:pt x="19991" y="6339"/>
                  </a:cubicBezTo>
                  <a:cubicBezTo>
                    <a:pt x="20229" y="6960"/>
                    <a:pt x="20512" y="7586"/>
                    <a:pt x="20602" y="8233"/>
                  </a:cubicBezTo>
                  <a:cubicBezTo>
                    <a:pt x="20671" y="8738"/>
                    <a:pt x="20686" y="9281"/>
                    <a:pt x="20786" y="9767"/>
                  </a:cubicBezTo>
                  <a:cubicBezTo>
                    <a:pt x="20873" y="10185"/>
                    <a:pt x="20740" y="10578"/>
                    <a:pt x="20852" y="11001"/>
                  </a:cubicBezTo>
                  <a:cubicBezTo>
                    <a:pt x="20973" y="11457"/>
                    <a:pt x="20814" y="12008"/>
                    <a:pt x="20674" y="12491"/>
                  </a:cubicBezTo>
                  <a:cubicBezTo>
                    <a:pt x="20541" y="12953"/>
                    <a:pt x="20511" y="13424"/>
                    <a:pt x="20459" y="13888"/>
                  </a:cubicBezTo>
                  <a:cubicBezTo>
                    <a:pt x="20440" y="14050"/>
                    <a:pt x="20356" y="14186"/>
                    <a:pt x="20334" y="14343"/>
                  </a:cubicBezTo>
                  <a:cubicBezTo>
                    <a:pt x="20260" y="14868"/>
                    <a:pt x="20157" y="15423"/>
                    <a:pt x="19953" y="15891"/>
                  </a:cubicBezTo>
                  <a:cubicBezTo>
                    <a:pt x="19714" y="16440"/>
                    <a:pt x="19437" y="17009"/>
                    <a:pt x="19065" y="17506"/>
                  </a:cubicBezTo>
                  <a:cubicBezTo>
                    <a:pt x="18660" y="18051"/>
                    <a:pt x="18331" y="18641"/>
                    <a:pt x="17937" y="19193"/>
                  </a:cubicBezTo>
                  <a:cubicBezTo>
                    <a:pt x="17625" y="19629"/>
                    <a:pt x="17281" y="20039"/>
                    <a:pt x="16955" y="20463"/>
                  </a:cubicBezTo>
                  <a:cubicBezTo>
                    <a:pt x="16558" y="20978"/>
                    <a:pt x="16131" y="21478"/>
                    <a:pt x="15669" y="21942"/>
                  </a:cubicBezTo>
                  <a:cubicBezTo>
                    <a:pt x="15518" y="22092"/>
                    <a:pt x="15481" y="22279"/>
                    <a:pt x="15367" y="22435"/>
                  </a:cubicBezTo>
                  <a:cubicBezTo>
                    <a:pt x="14978" y="22970"/>
                    <a:pt x="14410" y="23340"/>
                    <a:pt x="14025" y="23879"/>
                  </a:cubicBezTo>
                  <a:cubicBezTo>
                    <a:pt x="13738" y="24279"/>
                    <a:pt x="13335" y="24607"/>
                    <a:pt x="12969" y="24952"/>
                  </a:cubicBezTo>
                  <a:cubicBezTo>
                    <a:pt x="12341" y="25544"/>
                    <a:pt x="11688" y="26112"/>
                    <a:pt x="11076" y="26719"/>
                  </a:cubicBezTo>
                  <a:cubicBezTo>
                    <a:pt x="10799" y="26994"/>
                    <a:pt x="10485" y="27233"/>
                    <a:pt x="10225" y="27516"/>
                  </a:cubicBezTo>
                  <a:cubicBezTo>
                    <a:pt x="10127" y="27622"/>
                    <a:pt x="10051" y="27662"/>
                    <a:pt x="9988" y="27662"/>
                  </a:cubicBezTo>
                  <a:cubicBezTo>
                    <a:pt x="9881" y="27662"/>
                    <a:pt x="9809" y="27550"/>
                    <a:pt x="9722" y="27447"/>
                  </a:cubicBezTo>
                  <a:cubicBezTo>
                    <a:pt x="9436" y="27108"/>
                    <a:pt x="9271" y="26694"/>
                    <a:pt x="8960" y="26366"/>
                  </a:cubicBezTo>
                  <a:cubicBezTo>
                    <a:pt x="8499" y="25884"/>
                    <a:pt x="8167" y="25312"/>
                    <a:pt x="7776" y="24785"/>
                  </a:cubicBezTo>
                  <a:cubicBezTo>
                    <a:pt x="7322" y="24173"/>
                    <a:pt x="6774" y="23617"/>
                    <a:pt x="6303" y="23004"/>
                  </a:cubicBezTo>
                  <a:cubicBezTo>
                    <a:pt x="5757" y="22292"/>
                    <a:pt x="5282" y="21540"/>
                    <a:pt x="4843" y="20769"/>
                  </a:cubicBezTo>
                  <a:cubicBezTo>
                    <a:pt x="4545" y="20249"/>
                    <a:pt x="4194" y="19763"/>
                    <a:pt x="3923" y="19222"/>
                  </a:cubicBezTo>
                  <a:cubicBezTo>
                    <a:pt x="3592" y="18560"/>
                    <a:pt x="3273" y="17885"/>
                    <a:pt x="2869" y="17252"/>
                  </a:cubicBezTo>
                  <a:cubicBezTo>
                    <a:pt x="2679" y="16954"/>
                    <a:pt x="2678" y="16540"/>
                    <a:pt x="2471" y="16258"/>
                  </a:cubicBezTo>
                  <a:cubicBezTo>
                    <a:pt x="2202" y="15893"/>
                    <a:pt x="2200" y="15466"/>
                    <a:pt x="2079" y="15080"/>
                  </a:cubicBezTo>
                  <a:cubicBezTo>
                    <a:pt x="1956" y="14686"/>
                    <a:pt x="1798" y="14276"/>
                    <a:pt x="1815" y="13823"/>
                  </a:cubicBezTo>
                  <a:cubicBezTo>
                    <a:pt x="1831" y="13399"/>
                    <a:pt x="1668" y="12964"/>
                    <a:pt x="1663" y="12526"/>
                  </a:cubicBezTo>
                  <a:cubicBezTo>
                    <a:pt x="1658" y="11926"/>
                    <a:pt x="1698" y="11306"/>
                    <a:pt x="1636" y="10733"/>
                  </a:cubicBezTo>
                  <a:cubicBezTo>
                    <a:pt x="1588" y="10291"/>
                    <a:pt x="1886" y="9884"/>
                    <a:pt x="1669" y="9466"/>
                  </a:cubicBezTo>
                  <a:cubicBezTo>
                    <a:pt x="1657" y="9441"/>
                    <a:pt x="1740" y="9383"/>
                    <a:pt x="1740" y="9340"/>
                  </a:cubicBezTo>
                  <a:cubicBezTo>
                    <a:pt x="1740" y="9210"/>
                    <a:pt x="2155" y="9133"/>
                    <a:pt x="1795" y="8958"/>
                  </a:cubicBezTo>
                  <a:cubicBezTo>
                    <a:pt x="1768" y="8945"/>
                    <a:pt x="1814" y="8875"/>
                    <a:pt x="1859" y="8835"/>
                  </a:cubicBezTo>
                  <a:cubicBezTo>
                    <a:pt x="1994" y="8718"/>
                    <a:pt x="2129" y="8647"/>
                    <a:pt x="2039" y="8385"/>
                  </a:cubicBezTo>
                  <a:cubicBezTo>
                    <a:pt x="1980" y="8216"/>
                    <a:pt x="2251" y="7955"/>
                    <a:pt x="2365" y="7733"/>
                  </a:cubicBezTo>
                  <a:cubicBezTo>
                    <a:pt x="2613" y="7247"/>
                    <a:pt x="2890" y="6770"/>
                    <a:pt x="3259" y="6334"/>
                  </a:cubicBezTo>
                  <a:cubicBezTo>
                    <a:pt x="3437" y="6124"/>
                    <a:pt x="3713" y="5812"/>
                    <a:pt x="3679" y="5444"/>
                  </a:cubicBezTo>
                  <a:cubicBezTo>
                    <a:pt x="3678" y="5422"/>
                    <a:pt x="3680" y="5385"/>
                    <a:pt x="3694" y="5378"/>
                  </a:cubicBezTo>
                  <a:cubicBezTo>
                    <a:pt x="4276" y="5076"/>
                    <a:pt x="4397" y="4363"/>
                    <a:pt x="4939" y="4060"/>
                  </a:cubicBezTo>
                  <a:cubicBezTo>
                    <a:pt x="5449" y="3776"/>
                    <a:pt x="5654" y="3138"/>
                    <a:pt x="6307" y="3049"/>
                  </a:cubicBezTo>
                  <a:cubicBezTo>
                    <a:pt x="6484" y="2597"/>
                    <a:pt x="7017" y="2606"/>
                    <a:pt x="7355" y="2357"/>
                  </a:cubicBezTo>
                  <a:cubicBezTo>
                    <a:pt x="7578" y="2192"/>
                    <a:pt x="7940" y="2110"/>
                    <a:pt x="8189" y="1912"/>
                  </a:cubicBezTo>
                  <a:cubicBezTo>
                    <a:pt x="8238" y="1984"/>
                    <a:pt x="8274" y="2007"/>
                    <a:pt x="8300" y="2007"/>
                  </a:cubicBezTo>
                  <a:cubicBezTo>
                    <a:pt x="8315" y="2007"/>
                    <a:pt x="8328" y="1999"/>
                    <a:pt x="8338" y="1989"/>
                  </a:cubicBezTo>
                  <a:cubicBezTo>
                    <a:pt x="8828" y="1501"/>
                    <a:pt x="9519" y="1650"/>
                    <a:pt x="10114" y="1502"/>
                  </a:cubicBezTo>
                  <a:cubicBezTo>
                    <a:pt x="10625" y="1375"/>
                    <a:pt x="11170" y="1343"/>
                    <a:pt x="11702" y="1321"/>
                  </a:cubicBezTo>
                  <a:cubicBezTo>
                    <a:pt x="11884" y="1314"/>
                    <a:pt x="12071" y="1259"/>
                    <a:pt x="12261" y="1259"/>
                  </a:cubicBezTo>
                  <a:close/>
                  <a:moveTo>
                    <a:pt x="12129" y="1"/>
                  </a:moveTo>
                  <a:cubicBezTo>
                    <a:pt x="11806" y="1"/>
                    <a:pt x="11480" y="29"/>
                    <a:pt x="11154" y="127"/>
                  </a:cubicBezTo>
                  <a:cubicBezTo>
                    <a:pt x="10624" y="286"/>
                    <a:pt x="10026" y="226"/>
                    <a:pt x="9481" y="354"/>
                  </a:cubicBezTo>
                  <a:cubicBezTo>
                    <a:pt x="9236" y="413"/>
                    <a:pt x="8989" y="362"/>
                    <a:pt x="8768" y="444"/>
                  </a:cubicBezTo>
                  <a:cubicBezTo>
                    <a:pt x="8426" y="571"/>
                    <a:pt x="8072" y="733"/>
                    <a:pt x="7747" y="833"/>
                  </a:cubicBezTo>
                  <a:cubicBezTo>
                    <a:pt x="7002" y="1061"/>
                    <a:pt x="6388" y="1499"/>
                    <a:pt x="5687" y="1783"/>
                  </a:cubicBezTo>
                  <a:cubicBezTo>
                    <a:pt x="5521" y="1850"/>
                    <a:pt x="5315" y="1901"/>
                    <a:pt x="5332" y="2141"/>
                  </a:cubicBezTo>
                  <a:cubicBezTo>
                    <a:pt x="5282" y="2120"/>
                    <a:pt x="5235" y="2111"/>
                    <a:pt x="5191" y="2111"/>
                  </a:cubicBezTo>
                  <a:cubicBezTo>
                    <a:pt x="5060" y="2111"/>
                    <a:pt x="4959" y="2194"/>
                    <a:pt x="4907" y="2307"/>
                  </a:cubicBezTo>
                  <a:cubicBezTo>
                    <a:pt x="4823" y="2492"/>
                    <a:pt x="4660" y="2556"/>
                    <a:pt x="4518" y="2671"/>
                  </a:cubicBezTo>
                  <a:cubicBezTo>
                    <a:pt x="4069" y="3035"/>
                    <a:pt x="3526" y="3374"/>
                    <a:pt x="3266" y="3847"/>
                  </a:cubicBezTo>
                  <a:cubicBezTo>
                    <a:pt x="2989" y="4353"/>
                    <a:pt x="2511" y="4710"/>
                    <a:pt x="2292" y="5243"/>
                  </a:cubicBezTo>
                  <a:cubicBezTo>
                    <a:pt x="2111" y="5679"/>
                    <a:pt x="1832" y="6067"/>
                    <a:pt x="1559" y="6464"/>
                  </a:cubicBezTo>
                  <a:cubicBezTo>
                    <a:pt x="1272" y="6880"/>
                    <a:pt x="1072" y="7371"/>
                    <a:pt x="857" y="7840"/>
                  </a:cubicBezTo>
                  <a:cubicBezTo>
                    <a:pt x="655" y="8280"/>
                    <a:pt x="546" y="8746"/>
                    <a:pt x="434" y="9183"/>
                  </a:cubicBezTo>
                  <a:cubicBezTo>
                    <a:pt x="281" y="9777"/>
                    <a:pt x="292" y="10423"/>
                    <a:pt x="209" y="11043"/>
                  </a:cubicBezTo>
                  <a:cubicBezTo>
                    <a:pt x="181" y="11247"/>
                    <a:pt x="402" y="11413"/>
                    <a:pt x="333" y="11567"/>
                  </a:cubicBezTo>
                  <a:cubicBezTo>
                    <a:pt x="1" y="12301"/>
                    <a:pt x="421" y="13013"/>
                    <a:pt x="384" y="13744"/>
                  </a:cubicBezTo>
                  <a:cubicBezTo>
                    <a:pt x="356" y="14327"/>
                    <a:pt x="640" y="14921"/>
                    <a:pt x="759" y="15516"/>
                  </a:cubicBezTo>
                  <a:cubicBezTo>
                    <a:pt x="925" y="16346"/>
                    <a:pt x="1316" y="17095"/>
                    <a:pt x="1664" y="17860"/>
                  </a:cubicBezTo>
                  <a:cubicBezTo>
                    <a:pt x="1839" y="18241"/>
                    <a:pt x="2105" y="18583"/>
                    <a:pt x="2309" y="18931"/>
                  </a:cubicBezTo>
                  <a:cubicBezTo>
                    <a:pt x="2548" y="19342"/>
                    <a:pt x="2764" y="19764"/>
                    <a:pt x="2957" y="20197"/>
                  </a:cubicBezTo>
                  <a:cubicBezTo>
                    <a:pt x="3346" y="21066"/>
                    <a:pt x="3976" y="21807"/>
                    <a:pt x="4456" y="22631"/>
                  </a:cubicBezTo>
                  <a:cubicBezTo>
                    <a:pt x="4649" y="22962"/>
                    <a:pt x="4970" y="23233"/>
                    <a:pt x="5175" y="23535"/>
                  </a:cubicBezTo>
                  <a:cubicBezTo>
                    <a:pt x="5544" y="24079"/>
                    <a:pt x="5905" y="24615"/>
                    <a:pt x="6375" y="25082"/>
                  </a:cubicBezTo>
                  <a:cubicBezTo>
                    <a:pt x="6599" y="25304"/>
                    <a:pt x="6810" y="25520"/>
                    <a:pt x="6973" y="25801"/>
                  </a:cubicBezTo>
                  <a:cubicBezTo>
                    <a:pt x="7232" y="26252"/>
                    <a:pt x="7658" y="26601"/>
                    <a:pt x="7981" y="27006"/>
                  </a:cubicBezTo>
                  <a:cubicBezTo>
                    <a:pt x="8304" y="27412"/>
                    <a:pt x="8587" y="27824"/>
                    <a:pt x="8996" y="28177"/>
                  </a:cubicBezTo>
                  <a:cubicBezTo>
                    <a:pt x="9204" y="28356"/>
                    <a:pt x="9529" y="28583"/>
                    <a:pt x="9552" y="28977"/>
                  </a:cubicBezTo>
                  <a:cubicBezTo>
                    <a:pt x="9560" y="29105"/>
                    <a:pt x="9658" y="29261"/>
                    <a:pt x="9848" y="29261"/>
                  </a:cubicBezTo>
                  <a:cubicBezTo>
                    <a:pt x="9921" y="29261"/>
                    <a:pt x="10007" y="29238"/>
                    <a:pt x="10106" y="29182"/>
                  </a:cubicBezTo>
                  <a:cubicBezTo>
                    <a:pt x="10408" y="29014"/>
                    <a:pt x="10639" y="28810"/>
                    <a:pt x="10898" y="28601"/>
                  </a:cubicBezTo>
                  <a:cubicBezTo>
                    <a:pt x="11698" y="27954"/>
                    <a:pt x="12314" y="27127"/>
                    <a:pt x="13187" y="26554"/>
                  </a:cubicBezTo>
                  <a:cubicBezTo>
                    <a:pt x="13498" y="26352"/>
                    <a:pt x="13685" y="26005"/>
                    <a:pt x="13987" y="25757"/>
                  </a:cubicBezTo>
                  <a:cubicBezTo>
                    <a:pt x="14494" y="25340"/>
                    <a:pt x="14991" y="24898"/>
                    <a:pt x="15333" y="24322"/>
                  </a:cubicBezTo>
                  <a:cubicBezTo>
                    <a:pt x="15439" y="24144"/>
                    <a:pt x="15792" y="24001"/>
                    <a:pt x="15867" y="23886"/>
                  </a:cubicBezTo>
                  <a:cubicBezTo>
                    <a:pt x="16084" y="23554"/>
                    <a:pt x="16342" y="23281"/>
                    <a:pt x="16608" y="22987"/>
                  </a:cubicBezTo>
                  <a:cubicBezTo>
                    <a:pt x="16911" y="22656"/>
                    <a:pt x="17086" y="22220"/>
                    <a:pt x="17487" y="21945"/>
                  </a:cubicBezTo>
                  <a:cubicBezTo>
                    <a:pt x="17603" y="21866"/>
                    <a:pt x="17559" y="21622"/>
                    <a:pt x="17784" y="21622"/>
                  </a:cubicBezTo>
                  <a:cubicBezTo>
                    <a:pt x="17792" y="21622"/>
                    <a:pt x="17799" y="21622"/>
                    <a:pt x="17807" y="21623"/>
                  </a:cubicBezTo>
                  <a:cubicBezTo>
                    <a:pt x="17816" y="21152"/>
                    <a:pt x="18271" y="20911"/>
                    <a:pt x="18518" y="20620"/>
                  </a:cubicBezTo>
                  <a:cubicBezTo>
                    <a:pt x="19002" y="20051"/>
                    <a:pt x="19386" y="19414"/>
                    <a:pt x="19869" y="18845"/>
                  </a:cubicBezTo>
                  <a:cubicBezTo>
                    <a:pt x="20095" y="18578"/>
                    <a:pt x="20390" y="18237"/>
                    <a:pt x="20450" y="17815"/>
                  </a:cubicBezTo>
                  <a:cubicBezTo>
                    <a:pt x="20483" y="17582"/>
                    <a:pt x="20619" y="17363"/>
                    <a:pt x="20813" y="17169"/>
                  </a:cubicBezTo>
                  <a:cubicBezTo>
                    <a:pt x="20937" y="17043"/>
                    <a:pt x="21242" y="16919"/>
                    <a:pt x="21062" y="16615"/>
                  </a:cubicBezTo>
                  <a:cubicBezTo>
                    <a:pt x="21025" y="16552"/>
                    <a:pt x="21133" y="16320"/>
                    <a:pt x="21205" y="16306"/>
                  </a:cubicBezTo>
                  <a:cubicBezTo>
                    <a:pt x="21550" y="16237"/>
                    <a:pt x="21441" y="15952"/>
                    <a:pt x="21520" y="15766"/>
                  </a:cubicBezTo>
                  <a:cubicBezTo>
                    <a:pt x="21687" y="15369"/>
                    <a:pt x="21588" y="14933"/>
                    <a:pt x="21686" y="14518"/>
                  </a:cubicBezTo>
                  <a:cubicBezTo>
                    <a:pt x="21726" y="14344"/>
                    <a:pt x="21952" y="14153"/>
                    <a:pt x="21870" y="14095"/>
                  </a:cubicBezTo>
                  <a:cubicBezTo>
                    <a:pt x="21516" y="13846"/>
                    <a:pt x="22181" y="13599"/>
                    <a:pt x="21841" y="13386"/>
                  </a:cubicBezTo>
                  <a:cubicBezTo>
                    <a:pt x="22287" y="13248"/>
                    <a:pt x="21730" y="12748"/>
                    <a:pt x="22154" y="12601"/>
                  </a:cubicBezTo>
                  <a:cubicBezTo>
                    <a:pt x="21943" y="12403"/>
                    <a:pt x="22474" y="12140"/>
                    <a:pt x="22090" y="11957"/>
                  </a:cubicBezTo>
                  <a:cubicBezTo>
                    <a:pt x="22117" y="11912"/>
                    <a:pt x="22139" y="11864"/>
                    <a:pt x="22168" y="11820"/>
                  </a:cubicBezTo>
                  <a:cubicBezTo>
                    <a:pt x="22364" y="11533"/>
                    <a:pt x="22365" y="11218"/>
                    <a:pt x="22266" y="10910"/>
                  </a:cubicBezTo>
                  <a:cubicBezTo>
                    <a:pt x="22248" y="10854"/>
                    <a:pt x="22106" y="10828"/>
                    <a:pt x="22154" y="10701"/>
                  </a:cubicBezTo>
                  <a:cubicBezTo>
                    <a:pt x="22336" y="10220"/>
                    <a:pt x="22048" y="9715"/>
                    <a:pt x="22227" y="9236"/>
                  </a:cubicBezTo>
                  <a:cubicBezTo>
                    <a:pt x="22267" y="9126"/>
                    <a:pt x="22221" y="9017"/>
                    <a:pt x="22239" y="8961"/>
                  </a:cubicBezTo>
                  <a:cubicBezTo>
                    <a:pt x="22349" y="8619"/>
                    <a:pt x="22057" y="8338"/>
                    <a:pt x="22131" y="7901"/>
                  </a:cubicBezTo>
                  <a:cubicBezTo>
                    <a:pt x="22273" y="7349"/>
                    <a:pt x="21654" y="6890"/>
                    <a:pt x="21604" y="6274"/>
                  </a:cubicBezTo>
                  <a:cubicBezTo>
                    <a:pt x="21580" y="5981"/>
                    <a:pt x="21271" y="5762"/>
                    <a:pt x="21215" y="5532"/>
                  </a:cubicBezTo>
                  <a:cubicBezTo>
                    <a:pt x="21082" y="4992"/>
                    <a:pt x="20382" y="4863"/>
                    <a:pt x="20351" y="4301"/>
                  </a:cubicBezTo>
                  <a:cubicBezTo>
                    <a:pt x="19726" y="3952"/>
                    <a:pt x="19349" y="3353"/>
                    <a:pt x="18815" y="2917"/>
                  </a:cubicBezTo>
                  <a:cubicBezTo>
                    <a:pt x="17984" y="2241"/>
                    <a:pt x="17110" y="1612"/>
                    <a:pt x="16155" y="1100"/>
                  </a:cubicBezTo>
                  <a:cubicBezTo>
                    <a:pt x="15790" y="903"/>
                    <a:pt x="15382" y="737"/>
                    <a:pt x="15035" y="543"/>
                  </a:cubicBezTo>
                  <a:cubicBezTo>
                    <a:pt x="14390" y="182"/>
                    <a:pt x="13705" y="79"/>
                    <a:pt x="13025" y="41"/>
                  </a:cubicBezTo>
                  <a:cubicBezTo>
                    <a:pt x="12729" y="25"/>
                    <a:pt x="12430" y="1"/>
                    <a:pt x="12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38;p30">
            <a:extLst>
              <a:ext uri="{FF2B5EF4-FFF2-40B4-BE49-F238E27FC236}">
                <a16:creationId xmlns:a16="http://schemas.microsoft.com/office/drawing/2014/main" id="{16772DEA-7996-4800-BD21-CAAA435D2375}"/>
              </a:ext>
            </a:extLst>
          </p:cNvPr>
          <p:cNvGrpSpPr/>
          <p:nvPr/>
        </p:nvGrpSpPr>
        <p:grpSpPr>
          <a:xfrm>
            <a:off x="7621158" y="2440920"/>
            <a:ext cx="1196686" cy="1306198"/>
            <a:chOff x="770600" y="1702700"/>
            <a:chExt cx="552650" cy="725000"/>
          </a:xfrm>
        </p:grpSpPr>
        <p:sp>
          <p:nvSpPr>
            <p:cNvPr id="42" name="Google Shape;839;p30">
              <a:extLst>
                <a:ext uri="{FF2B5EF4-FFF2-40B4-BE49-F238E27FC236}">
                  <a16:creationId xmlns:a16="http://schemas.microsoft.com/office/drawing/2014/main" id="{201A80E6-72AF-4BA0-94B0-93412C12FD4A}"/>
                </a:ext>
              </a:extLst>
            </p:cNvPr>
            <p:cNvSpPr/>
            <p:nvPr/>
          </p:nvSpPr>
          <p:spPr>
            <a:xfrm>
              <a:off x="799495" y="1731734"/>
              <a:ext cx="495056" cy="656737"/>
            </a:xfrm>
            <a:custGeom>
              <a:avLst/>
              <a:gdLst/>
              <a:ahLst/>
              <a:cxnLst/>
              <a:rect l="l" t="t" r="r" b="b"/>
              <a:pathLst>
                <a:path w="22105" h="29001" extrusionOk="0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Permanent Marker" panose="020B0604020202020204" charset="0"/>
                </a:rPr>
                <a:t>Valence acc: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Permanent Marker" panose="020B0604020202020204" charset="0"/>
                </a:rPr>
                <a:t>37%</a:t>
              </a:r>
              <a:endParaRPr sz="1600" dirty="0">
                <a:latin typeface="Permanent Marker" panose="020B0604020202020204" charset="0"/>
              </a:endParaRPr>
            </a:p>
          </p:txBody>
        </p:sp>
        <p:sp>
          <p:nvSpPr>
            <p:cNvPr id="43" name="Google Shape;840;p30">
              <a:extLst>
                <a:ext uri="{FF2B5EF4-FFF2-40B4-BE49-F238E27FC236}">
                  <a16:creationId xmlns:a16="http://schemas.microsoft.com/office/drawing/2014/main" id="{6169DEA8-2DC8-4E0B-A308-BF6B6ADCF652}"/>
                </a:ext>
              </a:extLst>
            </p:cNvPr>
            <p:cNvSpPr/>
            <p:nvPr/>
          </p:nvSpPr>
          <p:spPr>
            <a:xfrm>
              <a:off x="770600" y="1702700"/>
              <a:ext cx="552650" cy="725000"/>
            </a:xfrm>
            <a:custGeom>
              <a:avLst/>
              <a:gdLst/>
              <a:ahLst/>
              <a:cxnLst/>
              <a:rect l="l" t="t" r="r" b="b"/>
              <a:pathLst>
                <a:path w="22106" h="29000" extrusionOk="0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713;p27">
            <a:extLst>
              <a:ext uri="{FF2B5EF4-FFF2-40B4-BE49-F238E27FC236}">
                <a16:creationId xmlns:a16="http://schemas.microsoft.com/office/drawing/2014/main" id="{FE80DECA-AAC8-4D98-B890-4C635AD3CFAD}"/>
              </a:ext>
            </a:extLst>
          </p:cNvPr>
          <p:cNvSpPr/>
          <p:nvPr/>
        </p:nvSpPr>
        <p:spPr>
          <a:xfrm rot="5400000">
            <a:off x="2444118" y="457142"/>
            <a:ext cx="3546495" cy="4658920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F8056-4DA4-48C8-9316-B4BCC3F8DCC1}"/>
              </a:ext>
            </a:extLst>
          </p:cNvPr>
          <p:cNvSpPr txBox="1"/>
          <p:nvPr/>
        </p:nvSpPr>
        <p:spPr>
          <a:xfrm>
            <a:off x="100677" y="4596338"/>
            <a:ext cx="58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fortaa" panose="020B060402020202020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721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7"/>
          <p:cNvSpPr txBox="1">
            <a:spLocks noGrp="1"/>
          </p:cNvSpPr>
          <p:nvPr>
            <p:ph type="ctrTitle"/>
          </p:nvPr>
        </p:nvSpPr>
        <p:spPr>
          <a:xfrm>
            <a:off x="351157" y="107781"/>
            <a:ext cx="7057916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mall experiment with parameter tuning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BD9BC-AB1F-4628-A8ED-5BA6F47F5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32726"/>
              </p:ext>
            </p:extLst>
          </p:nvPr>
        </p:nvGraphicFramePr>
        <p:xfrm>
          <a:off x="768373" y="931784"/>
          <a:ext cx="5740208" cy="3846648"/>
        </p:xfrm>
        <a:graphic>
          <a:graphicData uri="http://schemas.openxmlformats.org/drawingml/2006/table">
            <a:tbl>
              <a:tblPr rtl="1" firstRow="1" bandRow="1">
                <a:tableStyleId>{1E171933-4619-4E11-9A3F-F7608DF75F80}</a:tableStyleId>
              </a:tblPr>
              <a:tblGrid>
                <a:gridCol w="1435052">
                  <a:extLst>
                    <a:ext uri="{9D8B030D-6E8A-4147-A177-3AD203B41FA5}">
                      <a16:colId xmlns:a16="http://schemas.microsoft.com/office/drawing/2014/main" val="643241099"/>
                    </a:ext>
                  </a:extLst>
                </a:gridCol>
                <a:gridCol w="1435052">
                  <a:extLst>
                    <a:ext uri="{9D8B030D-6E8A-4147-A177-3AD203B41FA5}">
                      <a16:colId xmlns:a16="http://schemas.microsoft.com/office/drawing/2014/main" val="3451396"/>
                    </a:ext>
                  </a:extLst>
                </a:gridCol>
                <a:gridCol w="1435052">
                  <a:extLst>
                    <a:ext uri="{9D8B030D-6E8A-4147-A177-3AD203B41FA5}">
                      <a16:colId xmlns:a16="http://schemas.microsoft.com/office/drawing/2014/main" val="903530390"/>
                    </a:ext>
                  </a:extLst>
                </a:gridCol>
                <a:gridCol w="1435052">
                  <a:extLst>
                    <a:ext uri="{9D8B030D-6E8A-4147-A177-3AD203B41FA5}">
                      <a16:colId xmlns:a16="http://schemas.microsoft.com/office/drawing/2014/main" val="3639000145"/>
                    </a:ext>
                  </a:extLst>
                </a:gridCol>
              </a:tblGrid>
              <a:tr h="3205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prediction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Likes?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Liking value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Participant id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71042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8.08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89834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4.05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492164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6.32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8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280621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7.03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9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23611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5.12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524343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5.63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271307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5.01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14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847763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7.12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22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182329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6.01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24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63199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6.03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152133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4.03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617898"/>
                  </a:ext>
                </a:extLst>
              </a:tr>
            </a:tbl>
          </a:graphicData>
        </a:graphic>
      </p:graphicFrame>
      <p:grpSp>
        <p:nvGrpSpPr>
          <p:cNvPr id="9" name="Google Shape;838;p30">
            <a:extLst>
              <a:ext uri="{FF2B5EF4-FFF2-40B4-BE49-F238E27FC236}">
                <a16:creationId xmlns:a16="http://schemas.microsoft.com/office/drawing/2014/main" id="{D52CB997-BAC3-4D48-93DA-901999DB1919}"/>
              </a:ext>
            </a:extLst>
          </p:cNvPr>
          <p:cNvGrpSpPr/>
          <p:nvPr/>
        </p:nvGrpSpPr>
        <p:grpSpPr>
          <a:xfrm>
            <a:off x="6921656" y="2040944"/>
            <a:ext cx="1874662" cy="1734866"/>
            <a:chOff x="770600" y="1702700"/>
            <a:chExt cx="552650" cy="725000"/>
          </a:xfrm>
        </p:grpSpPr>
        <p:sp>
          <p:nvSpPr>
            <p:cNvPr id="10" name="Google Shape;839;p30">
              <a:extLst>
                <a:ext uri="{FF2B5EF4-FFF2-40B4-BE49-F238E27FC236}">
                  <a16:creationId xmlns:a16="http://schemas.microsoft.com/office/drawing/2014/main" id="{FCFC2344-5E4B-4609-B912-3582D0D06916}"/>
                </a:ext>
              </a:extLst>
            </p:cNvPr>
            <p:cNvSpPr/>
            <p:nvPr/>
          </p:nvSpPr>
          <p:spPr>
            <a:xfrm>
              <a:off x="799495" y="1731734"/>
              <a:ext cx="495056" cy="656737"/>
            </a:xfrm>
            <a:custGeom>
              <a:avLst/>
              <a:gdLst/>
              <a:ahLst/>
              <a:cxnLst/>
              <a:rect l="l" t="t" r="r" b="b"/>
              <a:pathLst>
                <a:path w="22105" h="29001" extrusionOk="0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Permanent Marker" panose="020B0604020202020204" charset="0"/>
                </a:rPr>
                <a:t>Accuracy: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Permanent Marker" panose="020B0604020202020204" charset="0"/>
                </a:rPr>
                <a:t>100%</a:t>
              </a:r>
              <a:endParaRPr sz="1600" dirty="0">
                <a:latin typeface="Permanent Marker" panose="020B0604020202020204" charset="0"/>
              </a:endParaRPr>
            </a:p>
          </p:txBody>
        </p:sp>
        <p:sp>
          <p:nvSpPr>
            <p:cNvPr id="11" name="Google Shape;840;p30">
              <a:extLst>
                <a:ext uri="{FF2B5EF4-FFF2-40B4-BE49-F238E27FC236}">
                  <a16:creationId xmlns:a16="http://schemas.microsoft.com/office/drawing/2014/main" id="{12FBE09D-E469-4BC0-B5F2-3B6E6F6527DA}"/>
                </a:ext>
              </a:extLst>
            </p:cNvPr>
            <p:cNvSpPr/>
            <p:nvPr/>
          </p:nvSpPr>
          <p:spPr>
            <a:xfrm>
              <a:off x="770600" y="1702700"/>
              <a:ext cx="552650" cy="725000"/>
            </a:xfrm>
            <a:custGeom>
              <a:avLst/>
              <a:gdLst/>
              <a:ahLst/>
              <a:cxnLst/>
              <a:rect l="l" t="t" r="r" b="b"/>
              <a:pathLst>
                <a:path w="22106" h="29000" extrusionOk="0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D07E4E-C2AE-44D4-8510-D1BC7B5267AA}"/>
              </a:ext>
            </a:extLst>
          </p:cNvPr>
          <p:cNvSpPr txBox="1"/>
          <p:nvPr/>
        </p:nvSpPr>
        <p:spPr>
          <a:xfrm>
            <a:off x="100677" y="4596338"/>
            <a:ext cx="58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fortaa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137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8"/>
          <p:cNvSpPr txBox="1">
            <a:spLocks noGrp="1"/>
          </p:cNvSpPr>
          <p:nvPr>
            <p:ph type="subTitle" idx="2"/>
          </p:nvPr>
        </p:nvSpPr>
        <p:spPr>
          <a:xfrm>
            <a:off x="2449189" y="1640286"/>
            <a:ext cx="3281630" cy="1908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Easy formulation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Sample efficient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Variable length data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Support online and offline learning easily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Promising results</a:t>
            </a:r>
            <a:endParaRPr sz="1400" b="1" dirty="0"/>
          </a:p>
        </p:txBody>
      </p:sp>
      <p:grpSp>
        <p:nvGrpSpPr>
          <p:cNvPr id="1156" name="Google Shape;1156;p38"/>
          <p:cNvGrpSpPr/>
          <p:nvPr/>
        </p:nvGrpSpPr>
        <p:grpSpPr>
          <a:xfrm>
            <a:off x="2185555" y="1270335"/>
            <a:ext cx="3808899" cy="3396282"/>
            <a:chOff x="4837350" y="1404625"/>
            <a:chExt cx="2197419" cy="3396282"/>
          </a:xfrm>
        </p:grpSpPr>
        <p:sp>
          <p:nvSpPr>
            <p:cNvPr id="1157" name="Google Shape;1157;p38"/>
            <p:cNvSpPr/>
            <p:nvPr/>
          </p:nvSpPr>
          <p:spPr>
            <a:xfrm>
              <a:off x="4909202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837350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4831609" y="574967"/>
            <a:ext cx="1056271" cy="1412436"/>
            <a:chOff x="5394851" y="495000"/>
            <a:chExt cx="1056271" cy="1412436"/>
          </a:xfrm>
        </p:grpSpPr>
        <p:grpSp>
          <p:nvGrpSpPr>
            <p:cNvPr id="1160" name="Google Shape;1160;p38"/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1161" name="Google Shape;1161;p38"/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3" name="Google Shape;1163;p38"/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1164" name="Google Shape;1164;p38"/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" name="Google Shape;878;p31">
            <a:extLst>
              <a:ext uri="{FF2B5EF4-FFF2-40B4-BE49-F238E27FC236}">
                <a16:creationId xmlns:a16="http://schemas.microsoft.com/office/drawing/2014/main" id="{9F67FA5D-9690-4488-B0B4-A0239D5D6E33}"/>
              </a:ext>
            </a:extLst>
          </p:cNvPr>
          <p:cNvSpPr txBox="1">
            <a:spLocks/>
          </p:cNvSpPr>
          <p:nvPr/>
        </p:nvSpPr>
        <p:spPr>
          <a:xfrm>
            <a:off x="2077202" y="327413"/>
            <a:ext cx="303257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latin typeface="Permanent Marker" panose="020B0604020202020204" charset="0"/>
              </a:rPr>
              <a:t>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3518A-15A7-4D6A-BA86-3F2B9E97498F}"/>
              </a:ext>
            </a:extLst>
          </p:cNvPr>
          <p:cNvSpPr txBox="1"/>
          <p:nvPr/>
        </p:nvSpPr>
        <p:spPr>
          <a:xfrm>
            <a:off x="100677" y="4596338"/>
            <a:ext cx="58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fortaa" panose="020B0604020202020204" charset="0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 txBox="1">
            <a:spLocks noGrp="1"/>
          </p:cNvSpPr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your time!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6A0A-B13E-4B99-BFED-55988276B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38" y="149503"/>
            <a:ext cx="2604922" cy="48137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7745E-E30E-40F2-8D60-C459D84E4A1F}"/>
              </a:ext>
            </a:extLst>
          </p:cNvPr>
          <p:cNvSpPr txBox="1"/>
          <p:nvPr/>
        </p:nvSpPr>
        <p:spPr>
          <a:xfrm>
            <a:off x="385927" y="726652"/>
            <a:ext cx="81809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05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Alarcao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 S. M., &amp; Fonseca, M. J. (2017). Emotions recognition using EEG signals: A survey.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IEEE Transactions on Affective Computing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10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(3), 374-393.</a:t>
            </a:r>
            <a:endParaRPr lang="en-US" sz="10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otus" panose="00000400000000000000" pitchFamily="2" charset="-78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05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Jenke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 R., Peer, A., &amp; Buss, M. (2014). Feature extraction and selection for emotion recognition from EEG.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IEEE Transactions on Affective computing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5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(3), 327-339.</a:t>
            </a:r>
            <a:endParaRPr lang="en-US" sz="10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otus" panose="00000400000000000000" pitchFamily="2" charset="-78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Kee, C. Y., Ponnambalam, S. G., &amp; Loo, C. K. (2017). Binary and multi-class motor imagery using </a:t>
            </a:r>
            <a:r>
              <a:rPr lang="en-US" sz="105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Renyi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 entropy for feature extraction.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Neural Computing and Applications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28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(8),2051-2062.</a:t>
            </a:r>
            <a:endParaRPr lang="en-US" sz="10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otus" panose="00000400000000000000" pitchFamily="2" charset="-78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05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Vaid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 S., Singh, P., &amp; Kaur, C. (2015). Classification of human emotions using multiwavelet transform based features and random forest technique.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Indian Journal of Science and Technology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8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(28), 1-7.</a:t>
            </a:r>
            <a:endParaRPr lang="en-US" sz="10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otus" panose="00000400000000000000" pitchFamily="2" charset="-78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Dorigo, M., </a:t>
            </a:r>
            <a:r>
              <a:rPr lang="en-US" sz="105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Birattari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 M., &amp; </a:t>
            </a:r>
            <a:r>
              <a:rPr lang="en-US" sz="105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Stutzle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 T. (2006). Ant colony optimization.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IEEE computational intelligence magazine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1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(4), 28-39.</a:t>
            </a:r>
            <a:endParaRPr lang="en-US" sz="10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otus" panose="00000400000000000000" pitchFamily="2" charset="-78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Price, K., </a:t>
            </a:r>
            <a:r>
              <a:rPr lang="en-US" sz="105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Storn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 R. M., &amp; </a:t>
            </a:r>
            <a:r>
              <a:rPr lang="en-US" sz="105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Lampinen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 J. A. (2006).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Differential evolution: a practical approach to global optimization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. Springer Science &amp; Business Media.</a:t>
            </a:r>
            <a:endParaRPr lang="en-US" sz="10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otus" panose="00000400000000000000" pitchFamily="2" charset="-78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Sharma, R., </a:t>
            </a:r>
            <a:r>
              <a:rPr lang="en-US" sz="105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Pachori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 R. B., &amp; Sircar, P. (2020). Automated emotion recognition based on higher order statistics and deep learning algorithm.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Biomedical Signal Processing and Control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58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 101867.</a:t>
            </a:r>
            <a:endParaRPr lang="en-US" sz="10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otus" panose="00000400000000000000" pitchFamily="2" charset="-78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Ding, Y., Robinson, N., Zeng, Q., Chen, D., Wai, A. A. P., Lee, T. S., &amp; Guan, C. (2020, July). </a:t>
            </a:r>
            <a:r>
              <a:rPr lang="en-US" sz="105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Tsception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: a deep learning framework for emotion detection using EEG. In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2020 International Joint Conference on Neural Networks (IJCNN)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 (pp. 1-7). IEEE.</a:t>
            </a:r>
            <a:endParaRPr lang="en-US" sz="10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otus" panose="00000400000000000000" pitchFamily="2" charset="-78"/>
            </a:endParaRP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0703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588F8B-200A-476F-95F8-05B1DF7FAD0D}"/>
              </a:ext>
            </a:extLst>
          </p:cNvPr>
          <p:cNvSpPr txBox="1"/>
          <p:nvPr/>
        </p:nvSpPr>
        <p:spPr>
          <a:xfrm>
            <a:off x="493706" y="810096"/>
            <a:ext cx="768721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Yin, Y., Zheng, X., Hu, B., Zhang, Y., &amp; Cui, X. (2021). EEG emotion recognition using fusion model of graph convolutional neural networks and LSTM.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Applied Soft Computing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100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 106954.</a:t>
            </a:r>
            <a:endParaRPr lang="en-US" sz="10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otus" panose="00000400000000000000" pitchFamily="2" charset="-78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Liu, W., Zhang, L., Tao, D., &amp; Cheng, J. (2018). Reinforcement online learning for emotion prediction by using physiological signals.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Pattern Recognition Letters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107</a:t>
            </a:r>
            <a:r>
              <a:rPr lang="en-US" sz="1050" b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 123-130.</a:t>
            </a:r>
            <a:endParaRPr lang="en-US" sz="10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otus" panose="00000400000000000000" pitchFamily="2" charset="-78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05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R.S. Sutton, A.G. </a:t>
            </a:r>
            <a:r>
              <a:rPr lang="en-US" sz="1050" b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Barto</a:t>
            </a:r>
            <a:r>
              <a:rPr lang="en-US" sz="105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Lotus" panose="00000400000000000000" pitchFamily="2" charset="-78"/>
              </a:rPr>
              <a:t>, Reinforcement Learning: An Introduction, 2nd edition, MIT Press, Cambridge, MA, 2012.</a:t>
            </a:r>
            <a:endParaRPr lang="en-US" sz="10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otus" panose="00000400000000000000" pitchFamily="2" charset="-78"/>
            </a:endParaRPr>
          </a:p>
          <a:p>
            <a:endParaRPr lang="en-US" sz="105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9EC6CC-7C0F-4E79-93C1-FB90060D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38" y="149503"/>
            <a:ext cx="3897500" cy="481376"/>
          </a:xfrm>
        </p:spPr>
        <p:txBody>
          <a:bodyPr/>
          <a:lstStyle/>
          <a:p>
            <a:r>
              <a:rPr lang="en-US" dirty="0"/>
              <a:t>References (cont.)</a:t>
            </a:r>
          </a:p>
        </p:txBody>
      </p:sp>
    </p:spTree>
    <p:extLst>
      <p:ext uri="{BB962C8B-B14F-4D97-AF65-F5344CB8AC3E}">
        <p14:creationId xmlns:p14="http://schemas.microsoft.com/office/powerpoint/2010/main" val="102616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2794851" y="66216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42348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1605370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2904282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5" name="Google Shape;605;p25"/>
          <p:cNvSpPr txBox="1">
            <a:spLocks noGrp="1"/>
          </p:cNvSpPr>
          <p:nvPr>
            <p:ph type="title" idx="4"/>
          </p:nvPr>
        </p:nvSpPr>
        <p:spPr>
          <a:xfrm>
            <a:off x="4013020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50901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1732779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3020701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4140395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642276" y="3071100"/>
            <a:ext cx="218918" cy="577215"/>
            <a:chOff x="3270375" y="3436275"/>
            <a:chExt cx="218918" cy="577215"/>
          </a:xfrm>
        </p:grpSpPr>
        <p:sp>
          <p:nvSpPr>
            <p:cNvPr id="61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1988959" y="3071100"/>
            <a:ext cx="167058" cy="468473"/>
            <a:chOff x="3593968" y="3125480"/>
            <a:chExt cx="167058" cy="468473"/>
          </a:xfrm>
        </p:grpSpPr>
        <p:sp>
          <p:nvSpPr>
            <p:cNvPr id="614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3243829" y="3071100"/>
            <a:ext cx="233161" cy="539699"/>
            <a:chOff x="5349941" y="3093980"/>
            <a:chExt cx="233161" cy="539699"/>
          </a:xfrm>
        </p:grpSpPr>
        <p:sp>
          <p:nvSpPr>
            <p:cNvPr id="61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4396575" y="3071100"/>
            <a:ext cx="167058" cy="468473"/>
            <a:chOff x="7172018" y="3071105"/>
            <a:chExt cx="167058" cy="468473"/>
          </a:xfrm>
        </p:grpSpPr>
        <p:sp>
          <p:nvSpPr>
            <p:cNvPr id="620" name="Google Shape;620;p25"/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143601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motion?</a:t>
            </a:r>
            <a:endParaRPr dirty="0"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6"/>
          </p:nvPr>
        </p:nvSpPr>
        <p:spPr>
          <a:xfrm>
            <a:off x="1325467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Intro. to Dataset</a:t>
            </a:r>
            <a:endParaRPr dirty="0"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2613413" y="3714550"/>
            <a:ext cx="1580448" cy="539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reproc.</a:t>
            </a:r>
            <a:endParaRPr dirty="0"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8"/>
          </p:nvPr>
        </p:nvSpPr>
        <p:spPr>
          <a:xfrm>
            <a:off x="373661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roblem formulation</a:t>
            </a:r>
            <a:endParaRPr dirty="0"/>
          </a:p>
        </p:txBody>
      </p:sp>
      <p:sp>
        <p:nvSpPr>
          <p:cNvPr id="28" name="Google Shape;602;p25">
            <a:extLst>
              <a:ext uri="{FF2B5EF4-FFF2-40B4-BE49-F238E27FC236}">
                <a16:creationId xmlns:a16="http://schemas.microsoft.com/office/drawing/2014/main" id="{0B93A899-CBE1-4CA6-B487-C50C42BA4E61}"/>
              </a:ext>
            </a:extLst>
          </p:cNvPr>
          <p:cNvSpPr txBox="1">
            <a:spLocks/>
          </p:cNvSpPr>
          <p:nvPr/>
        </p:nvSpPr>
        <p:spPr>
          <a:xfrm>
            <a:off x="5206411" y="2325494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9" name="Google Shape;606;p25">
            <a:extLst>
              <a:ext uri="{FF2B5EF4-FFF2-40B4-BE49-F238E27FC236}">
                <a16:creationId xmlns:a16="http://schemas.microsoft.com/office/drawing/2014/main" id="{382B29C5-A32F-4EBB-9FE7-5AD41C3B7492}"/>
              </a:ext>
            </a:extLst>
          </p:cNvPr>
          <p:cNvSpPr/>
          <p:nvPr/>
        </p:nvSpPr>
        <p:spPr>
          <a:xfrm>
            <a:off x="5333823" y="2283632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30" name="Google Shape;610;p25">
            <a:extLst>
              <a:ext uri="{FF2B5EF4-FFF2-40B4-BE49-F238E27FC236}">
                <a16:creationId xmlns:a16="http://schemas.microsoft.com/office/drawing/2014/main" id="{B7B10930-1483-41BD-B678-D9DB91F48BB0}"/>
              </a:ext>
            </a:extLst>
          </p:cNvPr>
          <p:cNvGrpSpPr/>
          <p:nvPr/>
        </p:nvGrpSpPr>
        <p:grpSpPr>
          <a:xfrm>
            <a:off x="5425198" y="3055244"/>
            <a:ext cx="218918" cy="577215"/>
            <a:chOff x="3270375" y="3436275"/>
            <a:chExt cx="218918" cy="577215"/>
          </a:xfrm>
        </p:grpSpPr>
        <p:sp>
          <p:nvSpPr>
            <p:cNvPr id="31" name="Google Shape;611;p25">
              <a:extLst>
                <a:ext uri="{FF2B5EF4-FFF2-40B4-BE49-F238E27FC236}">
                  <a16:creationId xmlns:a16="http://schemas.microsoft.com/office/drawing/2014/main" id="{3E7ED1C4-DA58-4E4D-87CC-F899177230AC}"/>
                </a:ext>
              </a:extLst>
            </p:cNvPr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2;p25">
              <a:extLst>
                <a:ext uri="{FF2B5EF4-FFF2-40B4-BE49-F238E27FC236}">
                  <a16:creationId xmlns:a16="http://schemas.microsoft.com/office/drawing/2014/main" id="{CF601FEB-3D66-43CF-A059-7F0F1C20D76C}"/>
                </a:ext>
              </a:extLst>
            </p:cNvPr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622;p25">
            <a:extLst>
              <a:ext uri="{FF2B5EF4-FFF2-40B4-BE49-F238E27FC236}">
                <a16:creationId xmlns:a16="http://schemas.microsoft.com/office/drawing/2014/main" id="{B75A3013-1F8F-44EA-A8E2-2A5EB51B81AD}"/>
              </a:ext>
            </a:extLst>
          </p:cNvPr>
          <p:cNvSpPr txBox="1">
            <a:spLocks/>
          </p:cNvSpPr>
          <p:nvPr/>
        </p:nvSpPr>
        <p:spPr>
          <a:xfrm>
            <a:off x="4981387" y="36826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marL="0" indent="0"/>
            <a:r>
              <a:rPr lang="en-US" dirty="0"/>
              <a:t>details</a:t>
            </a:r>
          </a:p>
        </p:txBody>
      </p:sp>
      <p:sp>
        <p:nvSpPr>
          <p:cNvPr id="34" name="Google Shape;605;p25">
            <a:extLst>
              <a:ext uri="{FF2B5EF4-FFF2-40B4-BE49-F238E27FC236}">
                <a16:creationId xmlns:a16="http://schemas.microsoft.com/office/drawing/2014/main" id="{3DDDFBF3-FF4F-4EDE-B50D-4C579CAECBC3}"/>
              </a:ext>
            </a:extLst>
          </p:cNvPr>
          <p:cNvSpPr txBox="1">
            <a:spLocks/>
          </p:cNvSpPr>
          <p:nvPr/>
        </p:nvSpPr>
        <p:spPr>
          <a:xfrm>
            <a:off x="6308774" y="2336474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5" name="Google Shape;609;p25">
            <a:extLst>
              <a:ext uri="{FF2B5EF4-FFF2-40B4-BE49-F238E27FC236}">
                <a16:creationId xmlns:a16="http://schemas.microsoft.com/office/drawing/2014/main" id="{20565533-D22E-421C-82D0-C8E87E758D08}"/>
              </a:ext>
            </a:extLst>
          </p:cNvPr>
          <p:cNvSpPr/>
          <p:nvPr/>
        </p:nvSpPr>
        <p:spPr>
          <a:xfrm>
            <a:off x="6436149" y="2294612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36" name="Google Shape;619;p25">
            <a:extLst>
              <a:ext uri="{FF2B5EF4-FFF2-40B4-BE49-F238E27FC236}">
                <a16:creationId xmlns:a16="http://schemas.microsoft.com/office/drawing/2014/main" id="{A85E17DC-1987-4E3C-A2E3-764E45CB6806}"/>
              </a:ext>
            </a:extLst>
          </p:cNvPr>
          <p:cNvGrpSpPr/>
          <p:nvPr/>
        </p:nvGrpSpPr>
        <p:grpSpPr>
          <a:xfrm>
            <a:off x="6692329" y="3066224"/>
            <a:ext cx="167058" cy="468473"/>
            <a:chOff x="7172018" y="3071105"/>
            <a:chExt cx="167058" cy="468473"/>
          </a:xfrm>
        </p:grpSpPr>
        <p:sp>
          <p:nvSpPr>
            <p:cNvPr id="37" name="Google Shape;620;p25">
              <a:extLst>
                <a:ext uri="{FF2B5EF4-FFF2-40B4-BE49-F238E27FC236}">
                  <a16:creationId xmlns:a16="http://schemas.microsoft.com/office/drawing/2014/main" id="{CDF17BB7-D052-4F43-956F-CC5034F49D35}"/>
                </a:ext>
              </a:extLst>
            </p:cNvPr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1;p25">
              <a:extLst>
                <a:ext uri="{FF2B5EF4-FFF2-40B4-BE49-F238E27FC236}">
                  <a16:creationId xmlns:a16="http://schemas.microsoft.com/office/drawing/2014/main" id="{F8C5725E-D17D-4589-8EFD-DE1C92519389}"/>
                </a:ext>
              </a:extLst>
            </p:cNvPr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625;p25">
            <a:extLst>
              <a:ext uri="{FF2B5EF4-FFF2-40B4-BE49-F238E27FC236}">
                <a16:creationId xmlns:a16="http://schemas.microsoft.com/office/drawing/2014/main" id="{84B7EE13-7750-48CB-93A2-A1E1D6FFAF8B}"/>
              </a:ext>
            </a:extLst>
          </p:cNvPr>
          <p:cNvSpPr txBox="1">
            <a:spLocks/>
          </p:cNvSpPr>
          <p:nvPr/>
        </p:nvSpPr>
        <p:spPr>
          <a:xfrm>
            <a:off x="6032369" y="3677724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en-US" dirty="0"/>
              <a:t>Exp.</a:t>
            </a:r>
          </a:p>
          <a:p>
            <a:pPr marL="0" indent="0"/>
            <a:r>
              <a:rPr lang="en-US" dirty="0"/>
              <a:t>results</a:t>
            </a:r>
          </a:p>
        </p:txBody>
      </p:sp>
      <p:sp>
        <p:nvSpPr>
          <p:cNvPr id="40" name="Google Shape;604;p25">
            <a:extLst>
              <a:ext uri="{FF2B5EF4-FFF2-40B4-BE49-F238E27FC236}">
                <a16:creationId xmlns:a16="http://schemas.microsoft.com/office/drawing/2014/main" id="{97C1F255-1208-4A9F-B038-76F1B060DF89}"/>
              </a:ext>
            </a:extLst>
          </p:cNvPr>
          <p:cNvSpPr txBox="1">
            <a:spLocks/>
          </p:cNvSpPr>
          <p:nvPr/>
        </p:nvSpPr>
        <p:spPr>
          <a:xfrm>
            <a:off x="7507982" y="2340126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41" name="Google Shape;608;p25">
            <a:extLst>
              <a:ext uri="{FF2B5EF4-FFF2-40B4-BE49-F238E27FC236}">
                <a16:creationId xmlns:a16="http://schemas.microsoft.com/office/drawing/2014/main" id="{E03706BA-85BA-412B-B19D-86D0F5B9D016}"/>
              </a:ext>
            </a:extLst>
          </p:cNvPr>
          <p:cNvSpPr/>
          <p:nvPr/>
        </p:nvSpPr>
        <p:spPr>
          <a:xfrm>
            <a:off x="7624401" y="2298264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42" name="Google Shape;616;p25">
            <a:extLst>
              <a:ext uri="{FF2B5EF4-FFF2-40B4-BE49-F238E27FC236}">
                <a16:creationId xmlns:a16="http://schemas.microsoft.com/office/drawing/2014/main" id="{F1D09DA9-6E38-47A4-8CF6-43AC81BD59AB}"/>
              </a:ext>
            </a:extLst>
          </p:cNvPr>
          <p:cNvGrpSpPr/>
          <p:nvPr/>
        </p:nvGrpSpPr>
        <p:grpSpPr>
          <a:xfrm>
            <a:off x="7847529" y="3069876"/>
            <a:ext cx="233161" cy="539699"/>
            <a:chOff x="5349941" y="3093980"/>
            <a:chExt cx="233161" cy="539699"/>
          </a:xfrm>
        </p:grpSpPr>
        <p:sp>
          <p:nvSpPr>
            <p:cNvPr id="43" name="Google Shape;617;p25">
              <a:extLst>
                <a:ext uri="{FF2B5EF4-FFF2-40B4-BE49-F238E27FC236}">
                  <a16:creationId xmlns:a16="http://schemas.microsoft.com/office/drawing/2014/main" id="{A0731A14-3AEF-4377-993F-1E35BF07FD61}"/>
                </a:ext>
              </a:extLst>
            </p:cNvPr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8;p25">
              <a:extLst>
                <a:ext uri="{FF2B5EF4-FFF2-40B4-BE49-F238E27FC236}">
                  <a16:creationId xmlns:a16="http://schemas.microsoft.com/office/drawing/2014/main" id="{788D2DF5-9EEB-4FFC-BC95-863169FCF634}"/>
                </a:ext>
              </a:extLst>
            </p:cNvPr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624;p25">
            <a:extLst>
              <a:ext uri="{FF2B5EF4-FFF2-40B4-BE49-F238E27FC236}">
                <a16:creationId xmlns:a16="http://schemas.microsoft.com/office/drawing/2014/main" id="{840B3F6D-1FD6-4971-B390-6358010A63CB}"/>
              </a:ext>
            </a:extLst>
          </p:cNvPr>
          <p:cNvSpPr txBox="1">
            <a:spLocks/>
          </p:cNvSpPr>
          <p:nvPr/>
        </p:nvSpPr>
        <p:spPr>
          <a:xfrm>
            <a:off x="7217113" y="3713326"/>
            <a:ext cx="1580448" cy="53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421481" y="1140393"/>
            <a:ext cx="5005813" cy="2969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en-US" sz="1600" dirty="0">
                <a:latin typeface="Comfortaa" panose="020B0604020202020204" charset="0"/>
                <a:ea typeface="Times New Roman" panose="02020603050405020304" pitchFamily="18" charset="0"/>
                <a:cs typeface="B Nazanin" panose="00000400000000000000" pitchFamily="2" charset="-78"/>
              </a:rPr>
              <a:t>A complex psychological state that involves: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mfortaa" panose="020B0604020202020204" charset="0"/>
                <a:ea typeface="Times New Roman" panose="02020603050405020304" pitchFamily="18" charset="0"/>
                <a:cs typeface="B Nazanin" panose="00000400000000000000" pitchFamily="2" charset="-78"/>
              </a:rPr>
              <a:t>A subjective experience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mfortaa" panose="020B0604020202020204" charset="0"/>
                <a:ea typeface="Times New Roman" panose="02020603050405020304" pitchFamily="18" charset="0"/>
                <a:cs typeface="B Nazanin" panose="00000400000000000000" pitchFamily="2" charset="-78"/>
              </a:rPr>
              <a:t>A physiological response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mfortaa" panose="020B0604020202020204" charset="0"/>
                <a:ea typeface="Times New Roman" panose="02020603050405020304" pitchFamily="18" charset="0"/>
                <a:cs typeface="B Nazanin" panose="00000400000000000000" pitchFamily="2" charset="-78"/>
              </a:rPr>
              <a:t>A behavioral/expressive response</a:t>
            </a:r>
          </a:p>
          <a:p>
            <a:pPr marL="0" indent="0" algn="l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l">
              <a:lnSpc>
                <a:spcPct val="150000"/>
              </a:lnSpc>
            </a:pPr>
            <a:endParaRPr lang="en-US" sz="1600" dirty="0">
              <a:latin typeface="Comfortaa" panose="020B060402020202020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l">
              <a:lnSpc>
                <a:spcPct val="150000"/>
              </a:lnSpc>
            </a:pPr>
            <a:r>
              <a:rPr lang="en-US" sz="1600" dirty="0">
                <a:latin typeface="Comfortaa" panose="020B0604020202020204" charset="0"/>
                <a:ea typeface="Times New Roman" panose="02020603050405020304" pitchFamily="18" charset="0"/>
                <a:cs typeface="B Nazanin" panose="00000400000000000000" pitchFamily="2" charset="-78"/>
              </a:rPr>
              <a:t>VAD Dimensions </a:t>
            </a:r>
          </a:p>
        </p:txBody>
      </p: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543169" y="258748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2  Nasim" panose="00000700000000000000" pitchFamily="2" charset="-78"/>
              </a:rPr>
              <a:t>What is emotion?</a:t>
            </a:r>
            <a:endParaRPr dirty="0">
              <a:cs typeface="2  Nasim" panose="00000700000000000000" pitchFamily="2" charset="-78"/>
            </a:endParaRPr>
          </a:p>
        </p:txBody>
      </p:sp>
      <p:pic>
        <p:nvPicPr>
          <p:cNvPr id="1026" name="Picture 2" descr="emotions-illustration">
            <a:extLst>
              <a:ext uri="{FF2B5EF4-FFF2-40B4-BE49-F238E27FC236}">
                <a16:creationId xmlns:a16="http://schemas.microsoft.com/office/drawing/2014/main" id="{629FCFBA-0B07-4B1E-B910-F3E6F00E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06885" y="1473169"/>
            <a:ext cx="3452836" cy="30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8D8ED2B2-1F14-4838-A22D-7F5BF9DC0ECC}"/>
              </a:ext>
            </a:extLst>
          </p:cNvPr>
          <p:cNvSpPr/>
          <p:nvPr/>
        </p:nvSpPr>
        <p:spPr>
          <a:xfrm rot="16200000">
            <a:off x="3961264" y="1631211"/>
            <a:ext cx="310551" cy="1059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401AB1-41B7-4AE4-91F2-03BE04926717}"/>
              </a:ext>
            </a:extLst>
          </p:cNvPr>
          <p:cNvSpPr/>
          <p:nvPr/>
        </p:nvSpPr>
        <p:spPr>
          <a:xfrm>
            <a:off x="4762085" y="1922836"/>
            <a:ext cx="883344" cy="48998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CC182-E60C-421E-ABD4-B88A1888407E}"/>
              </a:ext>
            </a:extLst>
          </p:cNvPr>
          <p:cNvSpPr txBox="1"/>
          <p:nvPr/>
        </p:nvSpPr>
        <p:spPr>
          <a:xfrm>
            <a:off x="100677" y="4596338"/>
            <a:ext cx="58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fortaa" panose="020B0604020202020204" charset="0"/>
              </a:rPr>
              <a:t>1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7FD020B-FD21-4B24-8AD3-C063EAB15E1C}"/>
              </a:ext>
            </a:extLst>
          </p:cNvPr>
          <p:cNvSpPr/>
          <p:nvPr/>
        </p:nvSpPr>
        <p:spPr>
          <a:xfrm rot="16200000">
            <a:off x="2549357" y="3362924"/>
            <a:ext cx="222516" cy="65888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F7A0FB-08CF-4169-A8CB-3AE95E76BD62}"/>
              </a:ext>
            </a:extLst>
          </p:cNvPr>
          <p:cNvSpPr/>
          <p:nvPr/>
        </p:nvSpPr>
        <p:spPr>
          <a:xfrm>
            <a:off x="3080216" y="3285583"/>
            <a:ext cx="1359665" cy="79966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  <a:latin typeface="Comfortaa" panose="020B0604020202020204" charset="0"/>
              </a:rPr>
              <a:t>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  <a:latin typeface="Comfortaa" panose="020B0604020202020204" charset="0"/>
              </a:rPr>
              <a:t>Arousal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  <a:latin typeface="Comfortaa" panose="020B0604020202020204" charset="0"/>
              </a:rPr>
              <a:t>Dominance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772927" y="516850"/>
            <a:ext cx="7456898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DEap Dataset Introduction</a:t>
            </a:r>
            <a:endParaRPr sz="2800" dirty="0">
              <a:cs typeface="2  Nasim" panose="00000700000000000000" pitchFamily="2" charset="-78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E2F759-245F-4D8E-A54D-1DE5649D0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58" y="1554217"/>
            <a:ext cx="7263667" cy="2865957"/>
          </a:xfrm>
        </p:spPr>
        <p:txBody>
          <a:bodyPr/>
          <a:lstStyle/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a-IR" sz="1400" dirty="0"/>
          </a:p>
          <a:p>
            <a:pPr marL="158750" indent="0" algn="l" rtl="0">
              <a:lnSpc>
                <a:spcPct val="150000"/>
              </a:lnSpc>
            </a:pPr>
            <a:endParaRPr lang="fa-IR" sz="1400" dirty="0"/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15 female, 17 male participants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For each participant 40 trials (1-minute video)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For each trial 8064 timestamps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For each timestamp 40 channel (electrodes)</a:t>
            </a:r>
          </a:p>
          <a:p>
            <a:pPr marL="330200" indent="-171450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DE7CD7C-6747-4716-88CF-19824B97B8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95" y="1554217"/>
            <a:ext cx="2652359" cy="258288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713;p27">
            <a:extLst>
              <a:ext uri="{FF2B5EF4-FFF2-40B4-BE49-F238E27FC236}">
                <a16:creationId xmlns:a16="http://schemas.microsoft.com/office/drawing/2014/main" id="{33708EA9-BDAF-4597-9515-78E4010AD149}"/>
              </a:ext>
            </a:extLst>
          </p:cNvPr>
          <p:cNvSpPr/>
          <p:nvPr/>
        </p:nvSpPr>
        <p:spPr>
          <a:xfrm rot="5400000">
            <a:off x="2200750" y="390488"/>
            <a:ext cx="2289456" cy="5193413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2F047-2759-4D93-8A5E-8F283C76AEF5}"/>
              </a:ext>
            </a:extLst>
          </p:cNvPr>
          <p:cNvSpPr txBox="1"/>
          <p:nvPr/>
        </p:nvSpPr>
        <p:spPr>
          <a:xfrm>
            <a:off x="100677" y="4596338"/>
            <a:ext cx="58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fortaa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5754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34"/>
          <p:cNvGrpSpPr/>
          <p:nvPr/>
        </p:nvGrpSpPr>
        <p:grpSpPr>
          <a:xfrm>
            <a:off x="3978429" y="2998087"/>
            <a:ext cx="2224806" cy="629506"/>
            <a:chOff x="3978429" y="2998087"/>
            <a:chExt cx="2224806" cy="629506"/>
          </a:xfrm>
        </p:grpSpPr>
        <p:sp>
          <p:nvSpPr>
            <p:cNvPr id="994" name="Google Shape;994;p34"/>
            <p:cNvSpPr/>
            <p:nvPr/>
          </p:nvSpPr>
          <p:spPr>
            <a:xfrm>
              <a:off x="4042866" y="3130725"/>
              <a:ext cx="464100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95" name="Google Shape;995;p34"/>
            <p:cNvGrpSpPr/>
            <p:nvPr/>
          </p:nvGrpSpPr>
          <p:grpSpPr>
            <a:xfrm>
              <a:off x="3978429" y="2998087"/>
              <a:ext cx="2224806" cy="629506"/>
              <a:chOff x="34100" y="1847300"/>
              <a:chExt cx="7379125" cy="2009275"/>
            </a:xfrm>
          </p:grpSpPr>
          <p:sp>
            <p:nvSpPr>
              <p:cNvPr id="996" name="Google Shape;996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8" name="Google Shape;998;p34"/>
          <p:cNvSpPr txBox="1">
            <a:spLocks noGrp="1"/>
          </p:cNvSpPr>
          <p:nvPr>
            <p:ph type="ctrTitle"/>
          </p:nvPr>
        </p:nvSpPr>
        <p:spPr>
          <a:xfrm>
            <a:off x="569343" y="221447"/>
            <a:ext cx="7518783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DEAP Dataset Introduction(cont.)</a:t>
            </a:r>
            <a:endParaRPr sz="2800" dirty="0"/>
          </a:p>
        </p:txBody>
      </p:sp>
      <p:grpSp>
        <p:nvGrpSpPr>
          <p:cNvPr id="999" name="Google Shape;999;p34"/>
          <p:cNvGrpSpPr/>
          <p:nvPr/>
        </p:nvGrpSpPr>
        <p:grpSpPr>
          <a:xfrm>
            <a:off x="1753629" y="1586637"/>
            <a:ext cx="2224806" cy="629506"/>
            <a:chOff x="1753629" y="1586637"/>
            <a:chExt cx="2224806" cy="629506"/>
          </a:xfrm>
        </p:grpSpPr>
        <p:sp>
          <p:nvSpPr>
            <p:cNvPr id="1000" name="Google Shape;1000;p34"/>
            <p:cNvSpPr/>
            <p:nvPr/>
          </p:nvSpPr>
          <p:spPr>
            <a:xfrm>
              <a:off x="1818066" y="1704325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1" name="Google Shape;1001;p34"/>
            <p:cNvGrpSpPr/>
            <p:nvPr/>
          </p:nvGrpSpPr>
          <p:grpSpPr>
            <a:xfrm>
              <a:off x="1753629" y="1586637"/>
              <a:ext cx="2224806" cy="629506"/>
              <a:chOff x="34100" y="1847300"/>
              <a:chExt cx="7379125" cy="2009275"/>
            </a:xfrm>
          </p:grpSpPr>
          <p:sp>
            <p:nvSpPr>
              <p:cNvPr id="1002" name="Google Shape;1002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4" name="Google Shape;1004;p34"/>
          <p:cNvSpPr txBox="1">
            <a:spLocks noGrp="1"/>
          </p:cNvSpPr>
          <p:nvPr>
            <p:ph type="subTitle" idx="4294967295"/>
          </p:nvPr>
        </p:nvSpPr>
        <p:spPr>
          <a:xfrm>
            <a:off x="2409065" y="1704325"/>
            <a:ext cx="1494000" cy="446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P</a:t>
            </a:r>
            <a:r>
              <a:rPr lang="en" sz="1200" dirty="0"/>
              <a:t>articipant </a:t>
            </a:r>
            <a:r>
              <a:rPr lang="en-US" sz="1200" dirty="0" err="1"/>
              <a:t>i</a:t>
            </a:r>
            <a:endParaRPr sz="1200" dirty="0"/>
          </a:p>
        </p:txBody>
      </p:sp>
      <p:grpSp>
        <p:nvGrpSpPr>
          <p:cNvPr id="1005" name="Google Shape;1005;p34"/>
          <p:cNvGrpSpPr/>
          <p:nvPr/>
        </p:nvGrpSpPr>
        <p:grpSpPr>
          <a:xfrm>
            <a:off x="2874404" y="2292362"/>
            <a:ext cx="2224806" cy="629506"/>
            <a:chOff x="2874404" y="2292362"/>
            <a:chExt cx="2224806" cy="629506"/>
          </a:xfrm>
        </p:grpSpPr>
        <p:sp>
          <p:nvSpPr>
            <p:cNvPr id="1006" name="Google Shape;1006;p34"/>
            <p:cNvSpPr/>
            <p:nvPr/>
          </p:nvSpPr>
          <p:spPr>
            <a:xfrm>
              <a:off x="2938841" y="2410050"/>
              <a:ext cx="464100" cy="4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34"/>
            <p:cNvGrpSpPr/>
            <p:nvPr/>
          </p:nvGrpSpPr>
          <p:grpSpPr>
            <a:xfrm>
              <a:off x="2874404" y="2292362"/>
              <a:ext cx="2224806" cy="629506"/>
              <a:chOff x="34100" y="1847300"/>
              <a:chExt cx="7379125" cy="2009275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1" name="Google Shape;1011;p34"/>
          <p:cNvSpPr txBox="1">
            <a:spLocks noGrp="1"/>
          </p:cNvSpPr>
          <p:nvPr>
            <p:ph type="subTitle" idx="4294967295"/>
          </p:nvPr>
        </p:nvSpPr>
        <p:spPr>
          <a:xfrm>
            <a:off x="3529840" y="2416408"/>
            <a:ext cx="1494000" cy="388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Trial j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1013" name="Google Shape;1013;p34"/>
          <p:cNvSpPr txBox="1">
            <a:spLocks noGrp="1"/>
          </p:cNvSpPr>
          <p:nvPr>
            <p:ph type="subTitle" idx="4294967295"/>
          </p:nvPr>
        </p:nvSpPr>
        <p:spPr>
          <a:xfrm>
            <a:off x="4634904" y="3113364"/>
            <a:ext cx="1494000" cy="39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Timestamp k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grpSp>
        <p:nvGrpSpPr>
          <p:cNvPr id="1014" name="Google Shape;1014;p34"/>
          <p:cNvGrpSpPr/>
          <p:nvPr/>
        </p:nvGrpSpPr>
        <p:grpSpPr>
          <a:xfrm>
            <a:off x="5099204" y="3703812"/>
            <a:ext cx="2224806" cy="629506"/>
            <a:chOff x="5099204" y="3703812"/>
            <a:chExt cx="2224806" cy="629506"/>
          </a:xfrm>
        </p:grpSpPr>
        <p:sp>
          <p:nvSpPr>
            <p:cNvPr id="1015" name="Google Shape;1015;p34"/>
            <p:cNvSpPr/>
            <p:nvPr/>
          </p:nvSpPr>
          <p:spPr>
            <a:xfrm>
              <a:off x="5163641" y="3821500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34"/>
            <p:cNvGrpSpPr/>
            <p:nvPr/>
          </p:nvGrpSpPr>
          <p:grpSpPr>
            <a:xfrm>
              <a:off x="5099204" y="3703812"/>
              <a:ext cx="2224806" cy="629506"/>
              <a:chOff x="34100" y="1847300"/>
              <a:chExt cx="7379125" cy="2009275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0" name="Google Shape;1020;p34"/>
          <p:cNvSpPr txBox="1">
            <a:spLocks noGrp="1"/>
          </p:cNvSpPr>
          <p:nvPr>
            <p:ph type="subTitle" idx="4294967295"/>
          </p:nvPr>
        </p:nvSpPr>
        <p:spPr>
          <a:xfrm>
            <a:off x="5755679" y="3821500"/>
            <a:ext cx="1494000" cy="398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Channel m</a:t>
            </a:r>
            <a:endParaRPr sz="1200" dirty="0"/>
          </a:p>
        </p:txBody>
      </p:sp>
      <p:sp>
        <p:nvSpPr>
          <p:cNvPr id="1021" name="Google Shape;1021;p34"/>
          <p:cNvSpPr/>
          <p:nvPr/>
        </p:nvSpPr>
        <p:spPr>
          <a:xfrm rot="-9161867" flipH="1">
            <a:off x="2096267" y="2540514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4"/>
          <p:cNvSpPr/>
          <p:nvPr/>
        </p:nvSpPr>
        <p:spPr>
          <a:xfrm rot="-9161867" flipH="1">
            <a:off x="3285392" y="3264014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4"/>
          <p:cNvSpPr/>
          <p:nvPr/>
        </p:nvSpPr>
        <p:spPr>
          <a:xfrm rot="-9161867" flipH="1">
            <a:off x="4406167" y="3999639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1D1837-5743-4FBE-93AD-AC2144EE67CC}"/>
              </a:ext>
            </a:extLst>
          </p:cNvPr>
          <p:cNvGrpSpPr/>
          <p:nvPr/>
        </p:nvGrpSpPr>
        <p:grpSpPr>
          <a:xfrm>
            <a:off x="6442205" y="1439687"/>
            <a:ext cx="2118648" cy="1869575"/>
            <a:chOff x="6442205" y="1439687"/>
            <a:chExt cx="2118648" cy="1869575"/>
          </a:xfrm>
        </p:grpSpPr>
        <p:sp>
          <p:nvSpPr>
            <p:cNvPr id="34" name="Google Shape;892;p32">
              <a:extLst>
                <a:ext uri="{FF2B5EF4-FFF2-40B4-BE49-F238E27FC236}">
                  <a16:creationId xmlns:a16="http://schemas.microsoft.com/office/drawing/2014/main" id="{14FD2205-3649-483E-A28E-CE4D2A555653}"/>
                </a:ext>
              </a:extLst>
            </p:cNvPr>
            <p:cNvSpPr/>
            <p:nvPr/>
          </p:nvSpPr>
          <p:spPr>
            <a:xfrm rot="10800000">
              <a:off x="6442205" y="1439687"/>
              <a:ext cx="2118648" cy="1869575"/>
            </a:xfrm>
            <a:custGeom>
              <a:avLst/>
              <a:gdLst/>
              <a:ahLst/>
              <a:cxnLst/>
              <a:rect l="l" t="t" r="r" b="b"/>
              <a:pathLst>
                <a:path w="47865" h="41338" extrusionOk="0">
                  <a:moveTo>
                    <a:pt x="23947" y="1954"/>
                  </a:moveTo>
                  <a:cubicBezTo>
                    <a:pt x="24079" y="1954"/>
                    <a:pt x="24218" y="2007"/>
                    <a:pt x="24367" y="2112"/>
                  </a:cubicBezTo>
                  <a:cubicBezTo>
                    <a:pt x="24463" y="2179"/>
                    <a:pt x="24550" y="2258"/>
                    <a:pt x="24627" y="2347"/>
                  </a:cubicBezTo>
                  <a:cubicBezTo>
                    <a:pt x="25445" y="3331"/>
                    <a:pt x="26268" y="4313"/>
                    <a:pt x="27073" y="5308"/>
                  </a:cubicBezTo>
                  <a:cubicBezTo>
                    <a:pt x="27427" y="5747"/>
                    <a:pt x="27837" y="6125"/>
                    <a:pt x="28111" y="6652"/>
                  </a:cubicBezTo>
                  <a:cubicBezTo>
                    <a:pt x="28335" y="7080"/>
                    <a:pt x="28856" y="7346"/>
                    <a:pt x="29214" y="7715"/>
                  </a:cubicBezTo>
                  <a:cubicBezTo>
                    <a:pt x="29491" y="8002"/>
                    <a:pt x="29711" y="8345"/>
                    <a:pt x="29977" y="8647"/>
                  </a:cubicBezTo>
                  <a:cubicBezTo>
                    <a:pt x="30209" y="8912"/>
                    <a:pt x="30217" y="9210"/>
                    <a:pt x="30153" y="9488"/>
                  </a:cubicBezTo>
                  <a:lnTo>
                    <a:pt x="30152" y="9488"/>
                  </a:lnTo>
                  <a:cubicBezTo>
                    <a:pt x="30540" y="9885"/>
                    <a:pt x="30957" y="9852"/>
                    <a:pt x="31309" y="9983"/>
                  </a:cubicBezTo>
                  <a:cubicBezTo>
                    <a:pt x="31681" y="10119"/>
                    <a:pt x="32012" y="10136"/>
                    <a:pt x="32389" y="10155"/>
                  </a:cubicBezTo>
                  <a:cubicBezTo>
                    <a:pt x="33194" y="10197"/>
                    <a:pt x="34001" y="10281"/>
                    <a:pt x="34785" y="10507"/>
                  </a:cubicBezTo>
                  <a:cubicBezTo>
                    <a:pt x="35110" y="10601"/>
                    <a:pt x="35540" y="10551"/>
                    <a:pt x="35759" y="10749"/>
                  </a:cubicBezTo>
                  <a:cubicBezTo>
                    <a:pt x="36037" y="11002"/>
                    <a:pt x="36314" y="10917"/>
                    <a:pt x="36590" y="10984"/>
                  </a:cubicBezTo>
                  <a:cubicBezTo>
                    <a:pt x="36727" y="11020"/>
                    <a:pt x="36859" y="11070"/>
                    <a:pt x="36982" y="11135"/>
                  </a:cubicBezTo>
                  <a:cubicBezTo>
                    <a:pt x="37260" y="11278"/>
                    <a:pt x="37544" y="11412"/>
                    <a:pt x="37799" y="11587"/>
                  </a:cubicBezTo>
                  <a:cubicBezTo>
                    <a:pt x="38157" y="11832"/>
                    <a:pt x="38611" y="11843"/>
                    <a:pt x="38955" y="12153"/>
                  </a:cubicBezTo>
                  <a:cubicBezTo>
                    <a:pt x="39281" y="12449"/>
                    <a:pt x="39712" y="12623"/>
                    <a:pt x="40068" y="12890"/>
                  </a:cubicBezTo>
                  <a:cubicBezTo>
                    <a:pt x="40343" y="13095"/>
                    <a:pt x="40591" y="13343"/>
                    <a:pt x="40817" y="13603"/>
                  </a:cubicBezTo>
                  <a:cubicBezTo>
                    <a:pt x="41008" y="13823"/>
                    <a:pt x="41392" y="13792"/>
                    <a:pt x="41466" y="14179"/>
                  </a:cubicBezTo>
                  <a:cubicBezTo>
                    <a:pt x="41520" y="14467"/>
                    <a:pt x="42061" y="14305"/>
                    <a:pt x="42070" y="14710"/>
                  </a:cubicBezTo>
                  <a:cubicBezTo>
                    <a:pt x="42644" y="15000"/>
                    <a:pt x="42898" y="15597"/>
                    <a:pt x="43311" y="16039"/>
                  </a:cubicBezTo>
                  <a:cubicBezTo>
                    <a:pt x="43728" y="16489"/>
                    <a:pt x="44031" y="17048"/>
                    <a:pt x="44371" y="17567"/>
                  </a:cubicBezTo>
                  <a:cubicBezTo>
                    <a:pt x="44465" y="17709"/>
                    <a:pt x="44503" y="17887"/>
                    <a:pt x="44578" y="18041"/>
                  </a:cubicBezTo>
                  <a:cubicBezTo>
                    <a:pt x="44780" y="18449"/>
                    <a:pt x="45066" y="18833"/>
                    <a:pt x="45174" y="19264"/>
                  </a:cubicBezTo>
                  <a:cubicBezTo>
                    <a:pt x="45272" y="19653"/>
                    <a:pt x="45538" y="19941"/>
                    <a:pt x="45636" y="20318"/>
                  </a:cubicBezTo>
                  <a:cubicBezTo>
                    <a:pt x="45712" y="20613"/>
                    <a:pt x="45801" y="20946"/>
                    <a:pt x="45998" y="21156"/>
                  </a:cubicBezTo>
                  <a:cubicBezTo>
                    <a:pt x="46298" y="21475"/>
                    <a:pt x="46095" y="21788"/>
                    <a:pt x="46115" y="22103"/>
                  </a:cubicBezTo>
                  <a:cubicBezTo>
                    <a:pt x="46117" y="22132"/>
                    <a:pt x="46101" y="22173"/>
                    <a:pt x="46117" y="22188"/>
                  </a:cubicBezTo>
                  <a:cubicBezTo>
                    <a:pt x="46530" y="22631"/>
                    <a:pt x="46437" y="23225"/>
                    <a:pt x="46592" y="23744"/>
                  </a:cubicBezTo>
                  <a:cubicBezTo>
                    <a:pt x="46650" y="23932"/>
                    <a:pt x="46830" y="24071"/>
                    <a:pt x="46652" y="24289"/>
                  </a:cubicBezTo>
                  <a:cubicBezTo>
                    <a:pt x="46609" y="24341"/>
                    <a:pt x="46600" y="24478"/>
                    <a:pt x="46637" y="24533"/>
                  </a:cubicBezTo>
                  <a:cubicBezTo>
                    <a:pt x="46975" y="25010"/>
                    <a:pt x="46796" y="25517"/>
                    <a:pt x="46790" y="26034"/>
                  </a:cubicBezTo>
                  <a:cubicBezTo>
                    <a:pt x="46777" y="27268"/>
                    <a:pt x="46681" y="28487"/>
                    <a:pt x="46435" y="29696"/>
                  </a:cubicBezTo>
                  <a:cubicBezTo>
                    <a:pt x="46377" y="29982"/>
                    <a:pt x="46396" y="30290"/>
                    <a:pt x="46298" y="30560"/>
                  </a:cubicBezTo>
                  <a:cubicBezTo>
                    <a:pt x="46203" y="30822"/>
                    <a:pt x="46006" y="31048"/>
                    <a:pt x="45840" y="31311"/>
                  </a:cubicBezTo>
                  <a:cubicBezTo>
                    <a:pt x="46101" y="31507"/>
                    <a:pt x="46156" y="31843"/>
                    <a:pt x="45882" y="31980"/>
                  </a:cubicBezTo>
                  <a:cubicBezTo>
                    <a:pt x="45470" y="32185"/>
                    <a:pt x="45564" y="32637"/>
                    <a:pt x="45272" y="32901"/>
                  </a:cubicBezTo>
                  <a:cubicBezTo>
                    <a:pt x="45011" y="33137"/>
                    <a:pt x="44740" y="33529"/>
                    <a:pt x="44740" y="33852"/>
                  </a:cubicBezTo>
                  <a:cubicBezTo>
                    <a:pt x="44740" y="34309"/>
                    <a:pt x="44085" y="34277"/>
                    <a:pt x="44223" y="34734"/>
                  </a:cubicBezTo>
                  <a:cubicBezTo>
                    <a:pt x="44190" y="34728"/>
                    <a:pt x="44161" y="34725"/>
                    <a:pt x="44134" y="34725"/>
                  </a:cubicBezTo>
                  <a:cubicBezTo>
                    <a:pt x="43842" y="34725"/>
                    <a:pt x="43933" y="35068"/>
                    <a:pt x="43805" y="35215"/>
                  </a:cubicBezTo>
                  <a:cubicBezTo>
                    <a:pt x="43500" y="35563"/>
                    <a:pt x="43269" y="35939"/>
                    <a:pt x="42850" y="36227"/>
                  </a:cubicBezTo>
                  <a:cubicBezTo>
                    <a:pt x="42484" y="36482"/>
                    <a:pt x="42170" y="36899"/>
                    <a:pt x="41771" y="37154"/>
                  </a:cubicBezTo>
                  <a:cubicBezTo>
                    <a:pt x="41458" y="37355"/>
                    <a:pt x="41214" y="37637"/>
                    <a:pt x="40848" y="37783"/>
                  </a:cubicBezTo>
                  <a:cubicBezTo>
                    <a:pt x="40297" y="38006"/>
                    <a:pt x="39825" y="38370"/>
                    <a:pt x="39198" y="38472"/>
                  </a:cubicBezTo>
                  <a:cubicBezTo>
                    <a:pt x="38481" y="38589"/>
                    <a:pt x="37805" y="38956"/>
                    <a:pt x="37090" y="39089"/>
                  </a:cubicBezTo>
                  <a:cubicBezTo>
                    <a:pt x="35722" y="39343"/>
                    <a:pt x="34400" y="39875"/>
                    <a:pt x="32987" y="39875"/>
                  </a:cubicBezTo>
                  <a:cubicBezTo>
                    <a:pt x="32854" y="39875"/>
                    <a:pt x="32720" y="39871"/>
                    <a:pt x="32586" y="39861"/>
                  </a:cubicBezTo>
                  <a:cubicBezTo>
                    <a:pt x="32529" y="39856"/>
                    <a:pt x="32466" y="39851"/>
                    <a:pt x="32404" y="39851"/>
                  </a:cubicBezTo>
                  <a:cubicBezTo>
                    <a:pt x="32314" y="39851"/>
                    <a:pt x="32225" y="39862"/>
                    <a:pt x="32158" y="39902"/>
                  </a:cubicBezTo>
                  <a:cubicBezTo>
                    <a:pt x="31617" y="40233"/>
                    <a:pt x="31004" y="40104"/>
                    <a:pt x="30429" y="40179"/>
                  </a:cubicBezTo>
                  <a:cubicBezTo>
                    <a:pt x="29474" y="40305"/>
                    <a:pt x="28514" y="40341"/>
                    <a:pt x="27553" y="40341"/>
                  </a:cubicBezTo>
                  <a:cubicBezTo>
                    <a:pt x="26828" y="40341"/>
                    <a:pt x="26103" y="40321"/>
                    <a:pt x="25378" y="40304"/>
                  </a:cubicBezTo>
                  <a:cubicBezTo>
                    <a:pt x="25342" y="40303"/>
                    <a:pt x="25305" y="40303"/>
                    <a:pt x="25269" y="40303"/>
                  </a:cubicBezTo>
                  <a:cubicBezTo>
                    <a:pt x="24819" y="40303"/>
                    <a:pt x="24368" y="40362"/>
                    <a:pt x="23918" y="40380"/>
                  </a:cubicBezTo>
                  <a:cubicBezTo>
                    <a:pt x="23849" y="40382"/>
                    <a:pt x="23781" y="40384"/>
                    <a:pt x="23712" y="40384"/>
                  </a:cubicBezTo>
                  <a:cubicBezTo>
                    <a:pt x="23184" y="40384"/>
                    <a:pt x="22655" y="40314"/>
                    <a:pt x="22127" y="40314"/>
                  </a:cubicBezTo>
                  <a:cubicBezTo>
                    <a:pt x="21782" y="40314"/>
                    <a:pt x="21436" y="40344"/>
                    <a:pt x="21093" y="40443"/>
                  </a:cubicBezTo>
                  <a:cubicBezTo>
                    <a:pt x="20996" y="40350"/>
                    <a:pt x="20890" y="40320"/>
                    <a:pt x="20779" y="40320"/>
                  </a:cubicBezTo>
                  <a:cubicBezTo>
                    <a:pt x="20576" y="40320"/>
                    <a:pt x="20358" y="40420"/>
                    <a:pt x="20156" y="40420"/>
                  </a:cubicBezTo>
                  <a:cubicBezTo>
                    <a:pt x="20023" y="40420"/>
                    <a:pt x="19898" y="40377"/>
                    <a:pt x="19787" y="40237"/>
                  </a:cubicBezTo>
                  <a:cubicBezTo>
                    <a:pt x="19551" y="40320"/>
                    <a:pt x="19313" y="40349"/>
                    <a:pt x="19077" y="40349"/>
                  </a:cubicBezTo>
                  <a:cubicBezTo>
                    <a:pt x="18617" y="40349"/>
                    <a:pt x="18160" y="40239"/>
                    <a:pt x="17708" y="40199"/>
                  </a:cubicBezTo>
                  <a:cubicBezTo>
                    <a:pt x="17087" y="40144"/>
                    <a:pt x="16452" y="40192"/>
                    <a:pt x="15832" y="39940"/>
                  </a:cubicBezTo>
                  <a:cubicBezTo>
                    <a:pt x="15548" y="39826"/>
                    <a:pt x="15220" y="39820"/>
                    <a:pt x="14890" y="39820"/>
                  </a:cubicBezTo>
                  <a:cubicBezTo>
                    <a:pt x="14854" y="39820"/>
                    <a:pt x="14818" y="39821"/>
                    <a:pt x="14783" y="39821"/>
                  </a:cubicBezTo>
                  <a:cubicBezTo>
                    <a:pt x="14661" y="39821"/>
                    <a:pt x="14540" y="39820"/>
                    <a:pt x="14421" y="39813"/>
                  </a:cubicBezTo>
                  <a:cubicBezTo>
                    <a:pt x="13493" y="39761"/>
                    <a:pt x="12599" y="39564"/>
                    <a:pt x="11704" y="39312"/>
                  </a:cubicBezTo>
                  <a:cubicBezTo>
                    <a:pt x="11427" y="39234"/>
                    <a:pt x="11169" y="39193"/>
                    <a:pt x="10887" y="39068"/>
                  </a:cubicBezTo>
                  <a:cubicBezTo>
                    <a:pt x="10605" y="38945"/>
                    <a:pt x="10219" y="38914"/>
                    <a:pt x="9878" y="38837"/>
                  </a:cubicBezTo>
                  <a:cubicBezTo>
                    <a:pt x="9542" y="38762"/>
                    <a:pt x="9208" y="38683"/>
                    <a:pt x="8871" y="38615"/>
                  </a:cubicBezTo>
                  <a:cubicBezTo>
                    <a:pt x="8275" y="38495"/>
                    <a:pt x="7775" y="38151"/>
                    <a:pt x="7272" y="37857"/>
                  </a:cubicBezTo>
                  <a:cubicBezTo>
                    <a:pt x="6669" y="37504"/>
                    <a:pt x="6178" y="36958"/>
                    <a:pt x="5569" y="36623"/>
                  </a:cubicBezTo>
                  <a:cubicBezTo>
                    <a:pt x="5162" y="36400"/>
                    <a:pt x="4941" y="36039"/>
                    <a:pt x="4654" y="35743"/>
                  </a:cubicBezTo>
                  <a:cubicBezTo>
                    <a:pt x="4287" y="35369"/>
                    <a:pt x="3978" y="34943"/>
                    <a:pt x="3735" y="34479"/>
                  </a:cubicBezTo>
                  <a:cubicBezTo>
                    <a:pt x="3475" y="33978"/>
                    <a:pt x="3030" y="33574"/>
                    <a:pt x="2673" y="33123"/>
                  </a:cubicBezTo>
                  <a:cubicBezTo>
                    <a:pt x="2442" y="32832"/>
                    <a:pt x="2285" y="32539"/>
                    <a:pt x="2270" y="32125"/>
                  </a:cubicBezTo>
                  <a:cubicBezTo>
                    <a:pt x="2255" y="31766"/>
                    <a:pt x="1971" y="31426"/>
                    <a:pt x="1869" y="31059"/>
                  </a:cubicBezTo>
                  <a:cubicBezTo>
                    <a:pt x="1651" y="30264"/>
                    <a:pt x="1155" y="29534"/>
                    <a:pt x="1287" y="28653"/>
                  </a:cubicBezTo>
                  <a:cubicBezTo>
                    <a:pt x="762" y="27994"/>
                    <a:pt x="1316" y="27141"/>
                    <a:pt x="895" y="26464"/>
                  </a:cubicBezTo>
                  <a:cubicBezTo>
                    <a:pt x="1150" y="25829"/>
                    <a:pt x="1127" y="25167"/>
                    <a:pt x="1087" y="24504"/>
                  </a:cubicBezTo>
                  <a:cubicBezTo>
                    <a:pt x="1472" y="24344"/>
                    <a:pt x="1155" y="23999"/>
                    <a:pt x="1280" y="23757"/>
                  </a:cubicBezTo>
                  <a:cubicBezTo>
                    <a:pt x="1398" y="23528"/>
                    <a:pt x="1451" y="23262"/>
                    <a:pt x="1509" y="23006"/>
                  </a:cubicBezTo>
                  <a:cubicBezTo>
                    <a:pt x="1564" y="22766"/>
                    <a:pt x="1590" y="22518"/>
                    <a:pt x="1625" y="22274"/>
                  </a:cubicBezTo>
                  <a:cubicBezTo>
                    <a:pt x="1629" y="22248"/>
                    <a:pt x="1607" y="22198"/>
                    <a:pt x="1609" y="22198"/>
                  </a:cubicBezTo>
                  <a:cubicBezTo>
                    <a:pt x="2028" y="22051"/>
                    <a:pt x="1810" y="21637"/>
                    <a:pt x="1945" y="21367"/>
                  </a:cubicBezTo>
                  <a:cubicBezTo>
                    <a:pt x="2089" y="21077"/>
                    <a:pt x="2049" y="20698"/>
                    <a:pt x="2180" y="20397"/>
                  </a:cubicBezTo>
                  <a:cubicBezTo>
                    <a:pt x="2315" y="20080"/>
                    <a:pt x="2768" y="19929"/>
                    <a:pt x="2684" y="19479"/>
                  </a:cubicBezTo>
                  <a:cubicBezTo>
                    <a:pt x="3108" y="19294"/>
                    <a:pt x="2863" y="18869"/>
                    <a:pt x="3003" y="18594"/>
                  </a:cubicBezTo>
                  <a:cubicBezTo>
                    <a:pt x="3155" y="18294"/>
                    <a:pt x="3422" y="18052"/>
                    <a:pt x="3600" y="17762"/>
                  </a:cubicBezTo>
                  <a:cubicBezTo>
                    <a:pt x="3781" y="17468"/>
                    <a:pt x="3926" y="17149"/>
                    <a:pt x="4071" y="16833"/>
                  </a:cubicBezTo>
                  <a:cubicBezTo>
                    <a:pt x="4407" y="16103"/>
                    <a:pt x="4925" y="15485"/>
                    <a:pt x="5398" y="14853"/>
                  </a:cubicBezTo>
                  <a:cubicBezTo>
                    <a:pt x="5885" y="14204"/>
                    <a:pt x="6527" y="13672"/>
                    <a:pt x="7272" y="13294"/>
                  </a:cubicBezTo>
                  <a:cubicBezTo>
                    <a:pt x="7477" y="13189"/>
                    <a:pt x="7662" y="13035"/>
                    <a:pt x="7835" y="12881"/>
                  </a:cubicBezTo>
                  <a:cubicBezTo>
                    <a:pt x="8557" y="12242"/>
                    <a:pt x="9374" y="11770"/>
                    <a:pt x="10281" y="11445"/>
                  </a:cubicBezTo>
                  <a:cubicBezTo>
                    <a:pt x="10972" y="11197"/>
                    <a:pt x="11649" y="10900"/>
                    <a:pt x="12351" y="10690"/>
                  </a:cubicBezTo>
                  <a:cubicBezTo>
                    <a:pt x="13033" y="10485"/>
                    <a:pt x="13742" y="10222"/>
                    <a:pt x="14435" y="10222"/>
                  </a:cubicBezTo>
                  <a:cubicBezTo>
                    <a:pt x="14452" y="10222"/>
                    <a:pt x="14469" y="10222"/>
                    <a:pt x="14486" y="10222"/>
                  </a:cubicBezTo>
                  <a:cubicBezTo>
                    <a:pt x="14516" y="10223"/>
                    <a:pt x="14547" y="10223"/>
                    <a:pt x="14577" y="10223"/>
                  </a:cubicBezTo>
                  <a:cubicBezTo>
                    <a:pt x="15490" y="10223"/>
                    <a:pt x="16337" y="9963"/>
                    <a:pt x="17214" y="9827"/>
                  </a:cubicBezTo>
                  <a:cubicBezTo>
                    <a:pt x="17338" y="9807"/>
                    <a:pt x="17554" y="9640"/>
                    <a:pt x="17543" y="9611"/>
                  </a:cubicBezTo>
                  <a:cubicBezTo>
                    <a:pt x="17389" y="9205"/>
                    <a:pt x="17783" y="9145"/>
                    <a:pt x="17936" y="8938"/>
                  </a:cubicBezTo>
                  <a:cubicBezTo>
                    <a:pt x="18064" y="8762"/>
                    <a:pt x="18183" y="8577"/>
                    <a:pt x="18289" y="8388"/>
                  </a:cubicBezTo>
                  <a:cubicBezTo>
                    <a:pt x="18542" y="7936"/>
                    <a:pt x="18891" y="7484"/>
                    <a:pt x="19314" y="7195"/>
                  </a:cubicBezTo>
                  <a:cubicBezTo>
                    <a:pt x="19879" y="6807"/>
                    <a:pt x="20077" y="6164"/>
                    <a:pt x="20548" y="5723"/>
                  </a:cubicBezTo>
                  <a:cubicBezTo>
                    <a:pt x="20896" y="5397"/>
                    <a:pt x="21171" y="4991"/>
                    <a:pt x="21474" y="4617"/>
                  </a:cubicBezTo>
                  <a:cubicBezTo>
                    <a:pt x="21563" y="4507"/>
                    <a:pt x="21642" y="4387"/>
                    <a:pt x="21723" y="4270"/>
                  </a:cubicBezTo>
                  <a:cubicBezTo>
                    <a:pt x="22083" y="3747"/>
                    <a:pt x="22396" y="3192"/>
                    <a:pt x="22956" y="2829"/>
                  </a:cubicBezTo>
                  <a:cubicBezTo>
                    <a:pt x="23164" y="2695"/>
                    <a:pt x="23290" y="2437"/>
                    <a:pt x="23455" y="2237"/>
                  </a:cubicBezTo>
                  <a:cubicBezTo>
                    <a:pt x="23610" y="2048"/>
                    <a:pt x="23772" y="1954"/>
                    <a:pt x="23947" y="1954"/>
                  </a:cubicBezTo>
                  <a:close/>
                  <a:moveTo>
                    <a:pt x="23833" y="1"/>
                  </a:moveTo>
                  <a:cubicBezTo>
                    <a:pt x="23493" y="360"/>
                    <a:pt x="23203" y="667"/>
                    <a:pt x="22909" y="970"/>
                  </a:cubicBezTo>
                  <a:cubicBezTo>
                    <a:pt x="22788" y="1094"/>
                    <a:pt x="22637" y="1193"/>
                    <a:pt x="22530" y="1326"/>
                  </a:cubicBezTo>
                  <a:cubicBezTo>
                    <a:pt x="21999" y="1986"/>
                    <a:pt x="21456" y="2639"/>
                    <a:pt x="20957" y="3324"/>
                  </a:cubicBezTo>
                  <a:cubicBezTo>
                    <a:pt x="20444" y="4030"/>
                    <a:pt x="20055" y="4826"/>
                    <a:pt x="19383" y="5414"/>
                  </a:cubicBezTo>
                  <a:cubicBezTo>
                    <a:pt x="19282" y="5505"/>
                    <a:pt x="19221" y="5654"/>
                    <a:pt x="19172" y="5787"/>
                  </a:cubicBezTo>
                  <a:cubicBezTo>
                    <a:pt x="18902" y="6520"/>
                    <a:pt x="18412" y="7120"/>
                    <a:pt x="17872" y="7636"/>
                  </a:cubicBezTo>
                  <a:cubicBezTo>
                    <a:pt x="17374" y="8111"/>
                    <a:pt x="17049" y="8634"/>
                    <a:pt x="16860" y="9315"/>
                  </a:cubicBezTo>
                  <a:cubicBezTo>
                    <a:pt x="16416" y="9164"/>
                    <a:pt x="15929" y="9335"/>
                    <a:pt x="15512" y="9020"/>
                  </a:cubicBezTo>
                  <a:cubicBezTo>
                    <a:pt x="15467" y="8986"/>
                    <a:pt x="15382" y="8970"/>
                    <a:pt x="15296" y="8970"/>
                  </a:cubicBezTo>
                  <a:cubicBezTo>
                    <a:pt x="15185" y="8970"/>
                    <a:pt x="15071" y="8996"/>
                    <a:pt x="15034" y="9045"/>
                  </a:cubicBezTo>
                  <a:cubicBezTo>
                    <a:pt x="14869" y="9262"/>
                    <a:pt x="14715" y="9337"/>
                    <a:pt x="14568" y="9337"/>
                  </a:cubicBezTo>
                  <a:cubicBezTo>
                    <a:pt x="14313" y="9337"/>
                    <a:pt x="14077" y="9109"/>
                    <a:pt x="13836" y="8996"/>
                  </a:cubicBezTo>
                  <a:cubicBezTo>
                    <a:pt x="13540" y="9226"/>
                    <a:pt x="13327" y="9459"/>
                    <a:pt x="13064" y="9574"/>
                  </a:cubicBezTo>
                  <a:cubicBezTo>
                    <a:pt x="12823" y="9679"/>
                    <a:pt x="12481" y="9579"/>
                    <a:pt x="12265" y="9707"/>
                  </a:cubicBezTo>
                  <a:cubicBezTo>
                    <a:pt x="12185" y="9754"/>
                    <a:pt x="12113" y="9772"/>
                    <a:pt x="12044" y="9772"/>
                  </a:cubicBezTo>
                  <a:cubicBezTo>
                    <a:pt x="11821" y="9772"/>
                    <a:pt x="11645" y="9578"/>
                    <a:pt x="11418" y="9565"/>
                  </a:cubicBezTo>
                  <a:cubicBezTo>
                    <a:pt x="11360" y="9763"/>
                    <a:pt x="11312" y="9921"/>
                    <a:pt x="11262" y="10091"/>
                  </a:cubicBezTo>
                  <a:cubicBezTo>
                    <a:pt x="11051" y="9920"/>
                    <a:pt x="10858" y="9858"/>
                    <a:pt x="10677" y="9858"/>
                  </a:cubicBezTo>
                  <a:cubicBezTo>
                    <a:pt x="10308" y="9858"/>
                    <a:pt x="9993" y="10113"/>
                    <a:pt x="9700" y="10221"/>
                  </a:cubicBezTo>
                  <a:lnTo>
                    <a:pt x="9536" y="10669"/>
                  </a:lnTo>
                  <a:cubicBezTo>
                    <a:pt x="9462" y="10618"/>
                    <a:pt x="9397" y="10595"/>
                    <a:pt x="9338" y="10595"/>
                  </a:cubicBezTo>
                  <a:cubicBezTo>
                    <a:pt x="9232" y="10595"/>
                    <a:pt x="9145" y="10671"/>
                    <a:pt x="9055" y="10794"/>
                  </a:cubicBezTo>
                  <a:cubicBezTo>
                    <a:pt x="8990" y="10882"/>
                    <a:pt x="8841" y="10976"/>
                    <a:pt x="8739" y="10976"/>
                  </a:cubicBezTo>
                  <a:cubicBezTo>
                    <a:pt x="8729" y="10976"/>
                    <a:pt x="8720" y="10975"/>
                    <a:pt x="8712" y="10973"/>
                  </a:cubicBezTo>
                  <a:cubicBezTo>
                    <a:pt x="8633" y="10958"/>
                    <a:pt x="8560" y="10951"/>
                    <a:pt x="8490" y="10951"/>
                  </a:cubicBezTo>
                  <a:cubicBezTo>
                    <a:pt x="8043" y="10951"/>
                    <a:pt x="7774" y="11255"/>
                    <a:pt x="7555" y="11624"/>
                  </a:cubicBezTo>
                  <a:cubicBezTo>
                    <a:pt x="7476" y="11759"/>
                    <a:pt x="7429" y="11853"/>
                    <a:pt x="7295" y="11853"/>
                  </a:cubicBezTo>
                  <a:cubicBezTo>
                    <a:pt x="7263" y="11853"/>
                    <a:pt x="7226" y="11847"/>
                    <a:pt x="7182" y="11836"/>
                  </a:cubicBezTo>
                  <a:cubicBezTo>
                    <a:pt x="7175" y="11834"/>
                    <a:pt x="7167" y="11833"/>
                    <a:pt x="7159" y="11833"/>
                  </a:cubicBezTo>
                  <a:cubicBezTo>
                    <a:pt x="7071" y="11833"/>
                    <a:pt x="6939" y="11941"/>
                    <a:pt x="6861" y="12023"/>
                  </a:cubicBezTo>
                  <a:cubicBezTo>
                    <a:pt x="6646" y="12247"/>
                    <a:pt x="6480" y="12528"/>
                    <a:pt x="6241" y="12722"/>
                  </a:cubicBezTo>
                  <a:cubicBezTo>
                    <a:pt x="5345" y="13454"/>
                    <a:pt x="4512" y="14227"/>
                    <a:pt x="3848" y="15199"/>
                  </a:cubicBezTo>
                  <a:cubicBezTo>
                    <a:pt x="3652" y="15484"/>
                    <a:pt x="3522" y="15852"/>
                    <a:pt x="3238" y="16067"/>
                  </a:cubicBezTo>
                  <a:cubicBezTo>
                    <a:pt x="2491" y="16636"/>
                    <a:pt x="2250" y="17525"/>
                    <a:pt x="1827" y="18291"/>
                  </a:cubicBezTo>
                  <a:cubicBezTo>
                    <a:pt x="1625" y="18654"/>
                    <a:pt x="1471" y="19042"/>
                    <a:pt x="1369" y="19446"/>
                  </a:cubicBezTo>
                  <a:cubicBezTo>
                    <a:pt x="1270" y="19849"/>
                    <a:pt x="1084" y="20239"/>
                    <a:pt x="979" y="20669"/>
                  </a:cubicBezTo>
                  <a:cubicBezTo>
                    <a:pt x="847" y="21207"/>
                    <a:pt x="509" y="21720"/>
                    <a:pt x="582" y="22293"/>
                  </a:cubicBezTo>
                  <a:cubicBezTo>
                    <a:pt x="657" y="22876"/>
                    <a:pt x="25" y="23336"/>
                    <a:pt x="358" y="23933"/>
                  </a:cubicBezTo>
                  <a:cubicBezTo>
                    <a:pt x="207" y="24911"/>
                    <a:pt x="152" y="25901"/>
                    <a:pt x="195" y="26890"/>
                  </a:cubicBezTo>
                  <a:cubicBezTo>
                    <a:pt x="207" y="27192"/>
                    <a:pt x="372" y="27557"/>
                    <a:pt x="231" y="27790"/>
                  </a:cubicBezTo>
                  <a:cubicBezTo>
                    <a:pt x="1" y="28166"/>
                    <a:pt x="554" y="28402"/>
                    <a:pt x="306" y="28724"/>
                  </a:cubicBezTo>
                  <a:cubicBezTo>
                    <a:pt x="45" y="29065"/>
                    <a:pt x="593" y="29232"/>
                    <a:pt x="488" y="29563"/>
                  </a:cubicBezTo>
                  <a:cubicBezTo>
                    <a:pt x="456" y="29663"/>
                    <a:pt x="717" y="29872"/>
                    <a:pt x="677" y="29952"/>
                  </a:cubicBezTo>
                  <a:cubicBezTo>
                    <a:pt x="422" y="30483"/>
                    <a:pt x="1188" y="30869"/>
                    <a:pt x="858" y="31390"/>
                  </a:cubicBezTo>
                  <a:cubicBezTo>
                    <a:pt x="1207" y="31568"/>
                    <a:pt x="1078" y="32011"/>
                    <a:pt x="1283" y="32219"/>
                  </a:cubicBezTo>
                  <a:cubicBezTo>
                    <a:pt x="1587" y="32526"/>
                    <a:pt x="1454" y="33016"/>
                    <a:pt x="1676" y="33226"/>
                  </a:cubicBezTo>
                  <a:cubicBezTo>
                    <a:pt x="2324" y="33839"/>
                    <a:pt x="2399" y="34822"/>
                    <a:pt x="3143" y="35354"/>
                  </a:cubicBezTo>
                  <a:cubicBezTo>
                    <a:pt x="3240" y="35424"/>
                    <a:pt x="3209" y="35651"/>
                    <a:pt x="3291" y="35766"/>
                  </a:cubicBezTo>
                  <a:cubicBezTo>
                    <a:pt x="3396" y="35914"/>
                    <a:pt x="3567" y="36014"/>
                    <a:pt x="3690" y="36151"/>
                  </a:cubicBezTo>
                  <a:cubicBezTo>
                    <a:pt x="4014" y="36514"/>
                    <a:pt x="4198" y="36983"/>
                    <a:pt x="4665" y="37246"/>
                  </a:cubicBezTo>
                  <a:cubicBezTo>
                    <a:pt x="5019" y="37446"/>
                    <a:pt x="5269" y="37827"/>
                    <a:pt x="5620" y="38036"/>
                  </a:cubicBezTo>
                  <a:cubicBezTo>
                    <a:pt x="6405" y="38505"/>
                    <a:pt x="7051" y="39234"/>
                    <a:pt x="8024" y="39361"/>
                  </a:cubicBezTo>
                  <a:cubicBezTo>
                    <a:pt x="8252" y="39693"/>
                    <a:pt x="8697" y="39461"/>
                    <a:pt x="8950" y="39717"/>
                  </a:cubicBezTo>
                  <a:cubicBezTo>
                    <a:pt x="9437" y="40209"/>
                    <a:pt x="10134" y="40048"/>
                    <a:pt x="10714" y="40273"/>
                  </a:cubicBezTo>
                  <a:cubicBezTo>
                    <a:pt x="11163" y="40449"/>
                    <a:pt x="11749" y="40283"/>
                    <a:pt x="12191" y="40468"/>
                  </a:cubicBezTo>
                  <a:cubicBezTo>
                    <a:pt x="12619" y="40646"/>
                    <a:pt x="13104" y="40447"/>
                    <a:pt x="13503" y="40801"/>
                  </a:cubicBezTo>
                  <a:cubicBezTo>
                    <a:pt x="13556" y="40849"/>
                    <a:pt x="13635" y="40863"/>
                    <a:pt x="13727" y="40863"/>
                  </a:cubicBezTo>
                  <a:cubicBezTo>
                    <a:pt x="13860" y="40863"/>
                    <a:pt x="14021" y="40833"/>
                    <a:pt x="14167" y="40833"/>
                  </a:cubicBezTo>
                  <a:cubicBezTo>
                    <a:pt x="14230" y="40833"/>
                    <a:pt x="14289" y="40838"/>
                    <a:pt x="14343" y="40854"/>
                  </a:cubicBezTo>
                  <a:cubicBezTo>
                    <a:pt x="15382" y="41154"/>
                    <a:pt x="16464" y="40987"/>
                    <a:pt x="17512" y="41180"/>
                  </a:cubicBezTo>
                  <a:cubicBezTo>
                    <a:pt x="17535" y="41184"/>
                    <a:pt x="17558" y="41185"/>
                    <a:pt x="17583" y="41185"/>
                  </a:cubicBezTo>
                  <a:cubicBezTo>
                    <a:pt x="17737" y="41185"/>
                    <a:pt x="17927" y="41115"/>
                    <a:pt x="18057" y="41115"/>
                  </a:cubicBezTo>
                  <a:cubicBezTo>
                    <a:pt x="18103" y="41115"/>
                    <a:pt x="18142" y="41125"/>
                    <a:pt x="18168" y="41149"/>
                  </a:cubicBezTo>
                  <a:cubicBezTo>
                    <a:pt x="18269" y="41242"/>
                    <a:pt x="18365" y="41272"/>
                    <a:pt x="18458" y="41272"/>
                  </a:cubicBezTo>
                  <a:cubicBezTo>
                    <a:pt x="18639" y="41272"/>
                    <a:pt x="18809" y="41157"/>
                    <a:pt x="18983" y="41157"/>
                  </a:cubicBezTo>
                  <a:cubicBezTo>
                    <a:pt x="19009" y="41157"/>
                    <a:pt x="19035" y="41159"/>
                    <a:pt x="19061" y="41165"/>
                  </a:cubicBezTo>
                  <a:cubicBezTo>
                    <a:pt x="19360" y="41232"/>
                    <a:pt x="19670" y="41261"/>
                    <a:pt x="19978" y="41281"/>
                  </a:cubicBezTo>
                  <a:cubicBezTo>
                    <a:pt x="20018" y="41284"/>
                    <a:pt x="20058" y="41285"/>
                    <a:pt x="20099" y="41285"/>
                  </a:cubicBezTo>
                  <a:cubicBezTo>
                    <a:pt x="20520" y="41285"/>
                    <a:pt x="20944" y="41150"/>
                    <a:pt x="21366" y="41150"/>
                  </a:cubicBezTo>
                  <a:cubicBezTo>
                    <a:pt x="21597" y="41150"/>
                    <a:pt x="21827" y="41190"/>
                    <a:pt x="22055" y="41315"/>
                  </a:cubicBezTo>
                  <a:cubicBezTo>
                    <a:pt x="22062" y="41319"/>
                    <a:pt x="22069" y="41320"/>
                    <a:pt x="22078" y="41320"/>
                  </a:cubicBezTo>
                  <a:cubicBezTo>
                    <a:pt x="22097" y="41320"/>
                    <a:pt x="22120" y="41314"/>
                    <a:pt x="22139" y="41313"/>
                  </a:cubicBezTo>
                  <a:cubicBezTo>
                    <a:pt x="22378" y="41298"/>
                    <a:pt x="22617" y="41296"/>
                    <a:pt x="22856" y="41296"/>
                  </a:cubicBezTo>
                  <a:cubicBezTo>
                    <a:pt x="23010" y="41296"/>
                    <a:pt x="23164" y="41297"/>
                    <a:pt x="23318" y="41297"/>
                  </a:cubicBezTo>
                  <a:cubicBezTo>
                    <a:pt x="23574" y="41297"/>
                    <a:pt x="23829" y="41293"/>
                    <a:pt x="24080" y="41276"/>
                  </a:cubicBezTo>
                  <a:cubicBezTo>
                    <a:pt x="24120" y="41273"/>
                    <a:pt x="24160" y="41272"/>
                    <a:pt x="24200" y="41272"/>
                  </a:cubicBezTo>
                  <a:cubicBezTo>
                    <a:pt x="24492" y="41272"/>
                    <a:pt x="24781" y="41338"/>
                    <a:pt x="25060" y="41338"/>
                  </a:cubicBezTo>
                  <a:cubicBezTo>
                    <a:pt x="25175" y="41338"/>
                    <a:pt x="25289" y="41326"/>
                    <a:pt x="25400" y="41294"/>
                  </a:cubicBezTo>
                  <a:cubicBezTo>
                    <a:pt x="25996" y="41123"/>
                    <a:pt x="26592" y="41170"/>
                    <a:pt x="27188" y="41138"/>
                  </a:cubicBezTo>
                  <a:cubicBezTo>
                    <a:pt x="27551" y="41119"/>
                    <a:pt x="27915" y="41130"/>
                    <a:pt x="28277" y="41119"/>
                  </a:cubicBezTo>
                  <a:cubicBezTo>
                    <a:pt x="28498" y="41112"/>
                    <a:pt x="28719" y="41109"/>
                    <a:pt x="28939" y="41109"/>
                  </a:cubicBezTo>
                  <a:cubicBezTo>
                    <a:pt x="29677" y="41109"/>
                    <a:pt x="30415" y="41138"/>
                    <a:pt x="31152" y="41139"/>
                  </a:cubicBezTo>
                  <a:cubicBezTo>
                    <a:pt x="31156" y="41139"/>
                    <a:pt x="31161" y="41139"/>
                    <a:pt x="31165" y="41139"/>
                  </a:cubicBezTo>
                  <a:cubicBezTo>
                    <a:pt x="32038" y="41139"/>
                    <a:pt x="32915" y="41014"/>
                    <a:pt x="33783" y="40889"/>
                  </a:cubicBezTo>
                  <a:cubicBezTo>
                    <a:pt x="34451" y="40794"/>
                    <a:pt x="35102" y="40571"/>
                    <a:pt x="35771" y="40482"/>
                  </a:cubicBezTo>
                  <a:cubicBezTo>
                    <a:pt x="36350" y="40404"/>
                    <a:pt x="36894" y="40206"/>
                    <a:pt x="37492" y="40159"/>
                  </a:cubicBezTo>
                  <a:cubicBezTo>
                    <a:pt x="38124" y="40109"/>
                    <a:pt x="38706" y="39579"/>
                    <a:pt x="39347" y="39445"/>
                  </a:cubicBezTo>
                  <a:cubicBezTo>
                    <a:pt x="40045" y="39301"/>
                    <a:pt x="40619" y="38961"/>
                    <a:pt x="41233" y="38659"/>
                  </a:cubicBezTo>
                  <a:cubicBezTo>
                    <a:pt x="42104" y="38230"/>
                    <a:pt x="42841" y="37633"/>
                    <a:pt x="43531" y="36968"/>
                  </a:cubicBezTo>
                  <a:cubicBezTo>
                    <a:pt x="43625" y="36875"/>
                    <a:pt x="43708" y="36772"/>
                    <a:pt x="43777" y="36660"/>
                  </a:cubicBezTo>
                  <a:cubicBezTo>
                    <a:pt x="44175" y="36011"/>
                    <a:pt x="44902" y="35632"/>
                    <a:pt x="45207" y="34907"/>
                  </a:cubicBezTo>
                  <a:cubicBezTo>
                    <a:pt x="45297" y="34697"/>
                    <a:pt x="45355" y="34464"/>
                    <a:pt x="45487" y="34285"/>
                  </a:cubicBezTo>
                  <a:cubicBezTo>
                    <a:pt x="45612" y="34116"/>
                    <a:pt x="45912" y="34035"/>
                    <a:pt x="45966" y="33863"/>
                  </a:cubicBezTo>
                  <a:cubicBezTo>
                    <a:pt x="46247" y="32964"/>
                    <a:pt x="46887" y="32244"/>
                    <a:pt x="47062" y="31267"/>
                  </a:cubicBezTo>
                  <a:cubicBezTo>
                    <a:pt x="47216" y="30408"/>
                    <a:pt x="47445" y="29545"/>
                    <a:pt x="47614" y="28684"/>
                  </a:cubicBezTo>
                  <a:cubicBezTo>
                    <a:pt x="47760" y="27952"/>
                    <a:pt x="47567" y="27184"/>
                    <a:pt x="47738" y="26433"/>
                  </a:cubicBezTo>
                  <a:cubicBezTo>
                    <a:pt x="47829" y="26033"/>
                    <a:pt x="47865" y="25605"/>
                    <a:pt x="47673" y="25184"/>
                  </a:cubicBezTo>
                  <a:cubicBezTo>
                    <a:pt x="47603" y="25034"/>
                    <a:pt x="47735" y="24789"/>
                    <a:pt x="47772" y="24609"/>
                  </a:cubicBezTo>
                  <a:lnTo>
                    <a:pt x="47507" y="24355"/>
                  </a:lnTo>
                  <a:cubicBezTo>
                    <a:pt x="47568" y="23992"/>
                    <a:pt x="47767" y="23599"/>
                    <a:pt x="47645" y="23402"/>
                  </a:cubicBezTo>
                  <a:cubicBezTo>
                    <a:pt x="47231" y="22734"/>
                    <a:pt x="47398" y="21893"/>
                    <a:pt x="46917" y="21260"/>
                  </a:cubicBezTo>
                  <a:cubicBezTo>
                    <a:pt x="46718" y="20996"/>
                    <a:pt x="47202" y="21082"/>
                    <a:pt x="47153" y="20811"/>
                  </a:cubicBezTo>
                  <a:cubicBezTo>
                    <a:pt x="46723" y="20621"/>
                    <a:pt x="46567" y="20218"/>
                    <a:pt x="46502" y="19733"/>
                  </a:cubicBezTo>
                  <a:cubicBezTo>
                    <a:pt x="46427" y="19172"/>
                    <a:pt x="46300" y="18644"/>
                    <a:pt x="45827" y="18215"/>
                  </a:cubicBezTo>
                  <a:cubicBezTo>
                    <a:pt x="45557" y="17969"/>
                    <a:pt x="45464" y="17522"/>
                    <a:pt x="45306" y="17159"/>
                  </a:cubicBezTo>
                  <a:cubicBezTo>
                    <a:pt x="45217" y="16951"/>
                    <a:pt x="45212" y="16688"/>
                    <a:pt x="45079" y="16523"/>
                  </a:cubicBezTo>
                  <a:cubicBezTo>
                    <a:pt x="44693" y="16040"/>
                    <a:pt x="44254" y="15601"/>
                    <a:pt x="43851" y="15132"/>
                  </a:cubicBezTo>
                  <a:cubicBezTo>
                    <a:pt x="43484" y="14702"/>
                    <a:pt x="43126" y="14262"/>
                    <a:pt x="42787" y="13812"/>
                  </a:cubicBezTo>
                  <a:cubicBezTo>
                    <a:pt x="42594" y="13554"/>
                    <a:pt x="42386" y="13385"/>
                    <a:pt x="42072" y="13249"/>
                  </a:cubicBezTo>
                  <a:cubicBezTo>
                    <a:pt x="41679" y="13078"/>
                    <a:pt x="41257" y="12838"/>
                    <a:pt x="41100" y="12350"/>
                  </a:cubicBezTo>
                  <a:cubicBezTo>
                    <a:pt x="41064" y="12236"/>
                    <a:pt x="40937" y="12140"/>
                    <a:pt x="40832" y="12064"/>
                  </a:cubicBezTo>
                  <a:cubicBezTo>
                    <a:pt x="40420" y="11765"/>
                    <a:pt x="39755" y="11811"/>
                    <a:pt x="39603" y="11152"/>
                  </a:cubicBezTo>
                  <a:cubicBezTo>
                    <a:pt x="39597" y="11125"/>
                    <a:pt x="39446" y="11146"/>
                    <a:pt x="39370" y="11119"/>
                  </a:cubicBezTo>
                  <a:cubicBezTo>
                    <a:pt x="38897" y="10954"/>
                    <a:pt x="38388" y="10846"/>
                    <a:pt x="37962" y="10597"/>
                  </a:cubicBezTo>
                  <a:cubicBezTo>
                    <a:pt x="37155" y="10124"/>
                    <a:pt x="36324" y="9834"/>
                    <a:pt x="35389" y="9673"/>
                  </a:cubicBezTo>
                  <a:cubicBezTo>
                    <a:pt x="34181" y="9465"/>
                    <a:pt x="32971" y="9286"/>
                    <a:pt x="31759" y="9106"/>
                  </a:cubicBezTo>
                  <a:cubicBezTo>
                    <a:pt x="31467" y="9063"/>
                    <a:pt x="31185" y="8902"/>
                    <a:pt x="30916" y="8762"/>
                  </a:cubicBezTo>
                  <a:cubicBezTo>
                    <a:pt x="30554" y="8571"/>
                    <a:pt x="30551" y="8140"/>
                    <a:pt x="30354" y="7836"/>
                  </a:cubicBezTo>
                  <a:cubicBezTo>
                    <a:pt x="30139" y="7505"/>
                    <a:pt x="29690" y="7466"/>
                    <a:pt x="29516" y="7029"/>
                  </a:cubicBezTo>
                  <a:cubicBezTo>
                    <a:pt x="29279" y="6438"/>
                    <a:pt x="28889" y="5897"/>
                    <a:pt x="28516" y="5383"/>
                  </a:cubicBezTo>
                  <a:cubicBezTo>
                    <a:pt x="28202" y="4950"/>
                    <a:pt x="27841" y="4531"/>
                    <a:pt x="27490" y="4126"/>
                  </a:cubicBezTo>
                  <a:cubicBezTo>
                    <a:pt x="27133" y="3714"/>
                    <a:pt x="27023" y="3123"/>
                    <a:pt x="26501" y="2836"/>
                  </a:cubicBezTo>
                  <a:cubicBezTo>
                    <a:pt x="26375" y="2768"/>
                    <a:pt x="26338" y="2541"/>
                    <a:pt x="26255" y="2388"/>
                  </a:cubicBezTo>
                  <a:cubicBezTo>
                    <a:pt x="26190" y="2267"/>
                    <a:pt x="26135" y="2067"/>
                    <a:pt x="26044" y="2046"/>
                  </a:cubicBezTo>
                  <a:cubicBezTo>
                    <a:pt x="25719" y="1971"/>
                    <a:pt x="25732" y="1653"/>
                    <a:pt x="25564" y="1478"/>
                  </a:cubicBezTo>
                  <a:cubicBezTo>
                    <a:pt x="25405" y="1313"/>
                    <a:pt x="25007" y="1173"/>
                    <a:pt x="25024" y="1077"/>
                  </a:cubicBezTo>
                  <a:cubicBezTo>
                    <a:pt x="25101" y="632"/>
                    <a:pt x="24606" y="840"/>
                    <a:pt x="24571" y="630"/>
                  </a:cubicBezTo>
                  <a:cubicBezTo>
                    <a:pt x="24488" y="133"/>
                    <a:pt x="24123" y="62"/>
                    <a:pt x="238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D05430-5BC0-43B8-8001-F31A05C8F956}"/>
                </a:ext>
              </a:extLst>
            </p:cNvPr>
            <p:cNvSpPr txBox="1"/>
            <p:nvPr/>
          </p:nvSpPr>
          <p:spPr>
            <a:xfrm>
              <a:off x="6462376" y="1704325"/>
              <a:ext cx="207830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omfortaa" panose="020B0604020202020204" charset="0"/>
                </a:rPr>
                <a:t>Each trial of a participant has Valence, Arousal, Dominance, Liking values</a:t>
              </a:r>
              <a:endParaRPr lang="fa-IR" sz="1200" dirty="0">
                <a:latin typeface="Comfortaa" panose="020B060402020202020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BB319E7-ED3A-4CDC-9A01-1E9D38420CB7}"/>
              </a:ext>
            </a:extLst>
          </p:cNvPr>
          <p:cNvSpPr txBox="1"/>
          <p:nvPr/>
        </p:nvSpPr>
        <p:spPr>
          <a:xfrm>
            <a:off x="100677" y="4596338"/>
            <a:ext cx="58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fortaa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50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998;p34">
            <a:extLst>
              <a:ext uri="{FF2B5EF4-FFF2-40B4-BE49-F238E27FC236}">
                <a16:creationId xmlns:a16="http://schemas.microsoft.com/office/drawing/2014/main" id="{138B87B6-D1EA-410A-9703-3B2992AD785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5189" y="254607"/>
            <a:ext cx="7518783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Permanent Marker" panose="020B0604020202020204" charset="0"/>
              </a:rPr>
              <a:t>Data Preprocessing</a:t>
            </a:r>
            <a:endParaRPr sz="2800" dirty="0">
              <a:latin typeface="Permanent Marker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4F1AD3-41F8-42A4-9F6F-76E5C4D7A423}"/>
              </a:ext>
            </a:extLst>
          </p:cNvPr>
          <p:cNvSpPr txBox="1"/>
          <p:nvPr/>
        </p:nvSpPr>
        <p:spPr>
          <a:xfrm>
            <a:off x="452025" y="1111620"/>
            <a:ext cx="7166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File format: </a:t>
            </a:r>
            <a:r>
              <a:rPr lang="en-US" dirty="0" err="1"/>
              <a:t>participant_i_trial_j_Valence_x_Arousal_y_Dominance_z_Liking_t</a:t>
            </a:r>
            <a:endParaRPr lang="fa-IR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0E5CA855-38AB-4511-8BC9-23B0C1A2D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92037"/>
              </p:ext>
            </p:extLst>
          </p:nvPr>
        </p:nvGraphicFramePr>
        <p:xfrm>
          <a:off x="483079" y="1543510"/>
          <a:ext cx="5348388" cy="290937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1398">
                  <a:extLst>
                    <a:ext uri="{9D8B030D-6E8A-4147-A177-3AD203B41FA5}">
                      <a16:colId xmlns:a16="http://schemas.microsoft.com/office/drawing/2014/main" val="2995990591"/>
                    </a:ext>
                  </a:extLst>
                </a:gridCol>
                <a:gridCol w="891398">
                  <a:extLst>
                    <a:ext uri="{9D8B030D-6E8A-4147-A177-3AD203B41FA5}">
                      <a16:colId xmlns:a16="http://schemas.microsoft.com/office/drawing/2014/main" val="3552546608"/>
                    </a:ext>
                  </a:extLst>
                </a:gridCol>
                <a:gridCol w="891398">
                  <a:extLst>
                    <a:ext uri="{9D8B030D-6E8A-4147-A177-3AD203B41FA5}">
                      <a16:colId xmlns:a16="http://schemas.microsoft.com/office/drawing/2014/main" val="2464251098"/>
                    </a:ext>
                  </a:extLst>
                </a:gridCol>
                <a:gridCol w="891398">
                  <a:extLst>
                    <a:ext uri="{9D8B030D-6E8A-4147-A177-3AD203B41FA5}">
                      <a16:colId xmlns:a16="http://schemas.microsoft.com/office/drawing/2014/main" val="2660991485"/>
                    </a:ext>
                  </a:extLst>
                </a:gridCol>
                <a:gridCol w="891398">
                  <a:extLst>
                    <a:ext uri="{9D8B030D-6E8A-4147-A177-3AD203B41FA5}">
                      <a16:colId xmlns:a16="http://schemas.microsoft.com/office/drawing/2014/main" val="2315859728"/>
                    </a:ext>
                  </a:extLst>
                </a:gridCol>
                <a:gridCol w="891398">
                  <a:extLst>
                    <a:ext uri="{9D8B030D-6E8A-4147-A177-3AD203B41FA5}">
                      <a16:colId xmlns:a16="http://schemas.microsoft.com/office/drawing/2014/main" val="3513968068"/>
                    </a:ext>
                  </a:extLst>
                </a:gridCol>
              </a:tblGrid>
              <a:tr h="4848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EXG8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EXG7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F7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AF3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Fp1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490473"/>
                  </a:ext>
                </a:extLst>
              </a:tr>
              <a:tr h="48489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V1,40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V1,39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V1,3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V1,2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V1,1</a:t>
                      </a:r>
                      <a:endParaRPr lang="fa-I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52647"/>
                  </a:ext>
                </a:extLst>
              </a:tr>
              <a:tr h="48489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V2,40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V2,39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V2,3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V2,2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V2,1</a:t>
                      </a:r>
                      <a:endParaRPr lang="fa-I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969793"/>
                  </a:ext>
                </a:extLst>
              </a:tr>
              <a:tr h="48489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829897"/>
                  </a:ext>
                </a:extLst>
              </a:tr>
              <a:tr h="48489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989483"/>
                  </a:ext>
                </a:extLst>
              </a:tr>
              <a:tr h="48489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V8064,40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V8064,39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…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V8064,3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V8064,2</a:t>
                      </a:r>
                      <a:endParaRPr lang="fa-I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V8064,1</a:t>
                      </a:r>
                      <a:endParaRPr lang="fa-I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829620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4A4B8E79-D5FD-4FBF-BEA9-2001FF6075EF}"/>
              </a:ext>
            </a:extLst>
          </p:cNvPr>
          <p:cNvSpPr/>
          <p:nvPr/>
        </p:nvSpPr>
        <p:spPr>
          <a:xfrm rot="5400000">
            <a:off x="6088751" y="1415060"/>
            <a:ext cx="253806" cy="7683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DE300-7110-42F1-B579-5DAF0849CC90}"/>
              </a:ext>
            </a:extLst>
          </p:cNvPr>
          <p:cNvSpPr txBox="1"/>
          <p:nvPr/>
        </p:nvSpPr>
        <p:spPr>
          <a:xfrm>
            <a:off x="6679179" y="1647162"/>
            <a:ext cx="15437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Permanent Marker" panose="020B0604020202020204" charset="0"/>
              </a:rPr>
              <a:t>Channel name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CA0FFA-849A-43D5-B66B-9DAC5F672ACD}"/>
              </a:ext>
            </a:extLst>
          </p:cNvPr>
          <p:cNvGrpSpPr/>
          <p:nvPr/>
        </p:nvGrpSpPr>
        <p:grpSpPr>
          <a:xfrm>
            <a:off x="5893186" y="2614594"/>
            <a:ext cx="3101311" cy="1788319"/>
            <a:chOff x="6077457" y="2975186"/>
            <a:chExt cx="2976146" cy="1691964"/>
          </a:xfrm>
        </p:grpSpPr>
        <p:grpSp>
          <p:nvGrpSpPr>
            <p:cNvPr id="23" name="Google Shape;369;p23">
              <a:extLst>
                <a:ext uri="{FF2B5EF4-FFF2-40B4-BE49-F238E27FC236}">
                  <a16:creationId xmlns:a16="http://schemas.microsoft.com/office/drawing/2014/main" id="{7DAEB5DE-E14E-4A16-8EC7-5EC846D5374C}"/>
                </a:ext>
              </a:extLst>
            </p:cNvPr>
            <p:cNvGrpSpPr/>
            <p:nvPr/>
          </p:nvGrpSpPr>
          <p:grpSpPr>
            <a:xfrm>
              <a:off x="6249004" y="3293991"/>
              <a:ext cx="701673" cy="775580"/>
              <a:chOff x="4554058" y="287028"/>
              <a:chExt cx="820760" cy="899951"/>
            </a:xfrm>
          </p:grpSpPr>
          <p:grpSp>
            <p:nvGrpSpPr>
              <p:cNvPr id="24" name="Google Shape;370;p23">
                <a:extLst>
                  <a:ext uri="{FF2B5EF4-FFF2-40B4-BE49-F238E27FC236}">
                    <a16:creationId xmlns:a16="http://schemas.microsoft.com/office/drawing/2014/main" id="{2280BD7D-751E-4EBE-A298-35228B9B963F}"/>
                  </a:ext>
                </a:extLst>
              </p:cNvPr>
              <p:cNvGrpSpPr/>
              <p:nvPr/>
            </p:nvGrpSpPr>
            <p:grpSpPr>
              <a:xfrm>
                <a:off x="4554058" y="287028"/>
                <a:ext cx="820760" cy="807258"/>
                <a:chOff x="4554058" y="287028"/>
                <a:chExt cx="820760" cy="807258"/>
              </a:xfrm>
            </p:grpSpPr>
            <p:sp>
              <p:nvSpPr>
                <p:cNvPr id="28" name="Google Shape;371;p23">
                  <a:extLst>
                    <a:ext uri="{FF2B5EF4-FFF2-40B4-BE49-F238E27FC236}">
                      <a16:creationId xmlns:a16="http://schemas.microsoft.com/office/drawing/2014/main" id="{CCAC7410-78C6-41E0-AC03-9487F6119F78}"/>
                    </a:ext>
                  </a:extLst>
                </p:cNvPr>
                <p:cNvSpPr/>
                <p:nvPr/>
              </p:nvSpPr>
              <p:spPr>
                <a:xfrm>
                  <a:off x="4642315" y="348977"/>
                  <a:ext cx="463924" cy="360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9" h="10884" extrusionOk="0">
                      <a:moveTo>
                        <a:pt x="6184" y="691"/>
                      </a:moveTo>
                      <a:cubicBezTo>
                        <a:pt x="10445" y="691"/>
                        <a:pt x="14018" y="6447"/>
                        <a:pt x="9536" y="9535"/>
                      </a:cubicBezTo>
                      <a:lnTo>
                        <a:pt x="9537" y="9535"/>
                      </a:lnTo>
                      <a:cubicBezTo>
                        <a:pt x="9519" y="9550"/>
                        <a:pt x="9502" y="9569"/>
                        <a:pt x="9487" y="9587"/>
                      </a:cubicBezTo>
                      <a:cubicBezTo>
                        <a:pt x="8640" y="9967"/>
                        <a:pt x="7748" y="10160"/>
                        <a:pt x="6864" y="10160"/>
                      </a:cubicBezTo>
                      <a:cubicBezTo>
                        <a:pt x="5431" y="10160"/>
                        <a:pt x="4015" y="9652"/>
                        <a:pt x="2835" y="8608"/>
                      </a:cubicBezTo>
                      <a:cubicBezTo>
                        <a:pt x="709" y="6729"/>
                        <a:pt x="1051" y="3240"/>
                        <a:pt x="3327" y="1634"/>
                      </a:cubicBezTo>
                      <a:cubicBezTo>
                        <a:pt x="4259" y="975"/>
                        <a:pt x="5239" y="691"/>
                        <a:pt x="6184" y="691"/>
                      </a:cubicBezTo>
                      <a:close/>
                      <a:moveTo>
                        <a:pt x="6279" y="0"/>
                      </a:moveTo>
                      <a:cubicBezTo>
                        <a:pt x="5009" y="0"/>
                        <a:pt x="3744" y="397"/>
                        <a:pt x="2708" y="1238"/>
                      </a:cubicBezTo>
                      <a:cubicBezTo>
                        <a:pt x="426" y="3093"/>
                        <a:pt x="0" y="6574"/>
                        <a:pt x="2040" y="8777"/>
                      </a:cubicBezTo>
                      <a:cubicBezTo>
                        <a:pt x="3204" y="10033"/>
                        <a:pt x="5123" y="10883"/>
                        <a:pt x="6939" y="10883"/>
                      </a:cubicBezTo>
                      <a:cubicBezTo>
                        <a:pt x="7881" y="10883"/>
                        <a:pt x="8795" y="10655"/>
                        <a:pt x="9562" y="10135"/>
                      </a:cubicBezTo>
                      <a:cubicBezTo>
                        <a:pt x="9619" y="10175"/>
                        <a:pt x="9685" y="10198"/>
                        <a:pt x="9756" y="10198"/>
                      </a:cubicBezTo>
                      <a:cubicBezTo>
                        <a:pt x="9821" y="10198"/>
                        <a:pt x="9890" y="10178"/>
                        <a:pt x="9957" y="10132"/>
                      </a:cubicBezTo>
                      <a:cubicBezTo>
                        <a:pt x="12601" y="8316"/>
                        <a:pt x="13052" y="4786"/>
                        <a:pt x="11072" y="2280"/>
                      </a:cubicBezTo>
                      <a:cubicBezTo>
                        <a:pt x="9908" y="808"/>
                        <a:pt x="8090" y="0"/>
                        <a:pt x="627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372;p23">
                  <a:extLst>
                    <a:ext uri="{FF2B5EF4-FFF2-40B4-BE49-F238E27FC236}">
                      <a16:creationId xmlns:a16="http://schemas.microsoft.com/office/drawing/2014/main" id="{40EE76C3-F71F-4D8D-94BD-F82731C612AB}"/>
                    </a:ext>
                  </a:extLst>
                </p:cNvPr>
                <p:cNvSpPr/>
                <p:nvPr/>
              </p:nvSpPr>
              <p:spPr>
                <a:xfrm>
                  <a:off x="4554058" y="287028"/>
                  <a:ext cx="820760" cy="807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02" h="24394" extrusionOk="0">
                      <a:moveTo>
                        <a:pt x="9264" y="721"/>
                      </a:moveTo>
                      <a:cubicBezTo>
                        <a:pt x="11400" y="721"/>
                        <a:pt x="13528" y="1569"/>
                        <a:pt x="14937" y="3265"/>
                      </a:cubicBezTo>
                      <a:cubicBezTo>
                        <a:pt x="16118" y="4685"/>
                        <a:pt x="16644" y="6645"/>
                        <a:pt x="16353" y="8466"/>
                      </a:cubicBezTo>
                      <a:cubicBezTo>
                        <a:pt x="15998" y="10689"/>
                        <a:pt x="14395" y="12153"/>
                        <a:pt x="12694" y="13462"/>
                      </a:cubicBezTo>
                      <a:cubicBezTo>
                        <a:pt x="12664" y="13488"/>
                        <a:pt x="12639" y="13518"/>
                        <a:pt x="12618" y="13550"/>
                      </a:cubicBezTo>
                      <a:cubicBezTo>
                        <a:pt x="11361" y="13984"/>
                        <a:pt x="10047" y="14249"/>
                        <a:pt x="8775" y="14249"/>
                      </a:cubicBezTo>
                      <a:cubicBezTo>
                        <a:pt x="6553" y="14249"/>
                        <a:pt x="4456" y="13443"/>
                        <a:pt x="3003" y="11326"/>
                      </a:cubicBezTo>
                      <a:cubicBezTo>
                        <a:pt x="832" y="8166"/>
                        <a:pt x="1814" y="4144"/>
                        <a:pt x="4920" y="2028"/>
                      </a:cubicBezTo>
                      <a:cubicBezTo>
                        <a:pt x="6198" y="1157"/>
                        <a:pt x="7733" y="721"/>
                        <a:pt x="9264" y="721"/>
                      </a:cubicBezTo>
                      <a:close/>
                      <a:moveTo>
                        <a:pt x="15451" y="11932"/>
                      </a:moveTo>
                      <a:cubicBezTo>
                        <a:pt x="16663" y="13613"/>
                        <a:pt x="18004" y="15196"/>
                        <a:pt x="19319" y="16797"/>
                      </a:cubicBezTo>
                      <a:cubicBezTo>
                        <a:pt x="20181" y="17844"/>
                        <a:pt x="23942" y="21362"/>
                        <a:pt x="22884" y="23133"/>
                      </a:cubicBezTo>
                      <a:cubicBezTo>
                        <a:pt x="22656" y="23319"/>
                        <a:pt x="22292" y="23393"/>
                        <a:pt x="21889" y="23393"/>
                      </a:cubicBezTo>
                      <a:cubicBezTo>
                        <a:pt x="21166" y="23393"/>
                        <a:pt x="20318" y="23152"/>
                        <a:pt x="19913" y="22879"/>
                      </a:cubicBezTo>
                      <a:cubicBezTo>
                        <a:pt x="19372" y="22514"/>
                        <a:pt x="18917" y="21877"/>
                        <a:pt x="18488" y="21393"/>
                      </a:cubicBezTo>
                      <a:cubicBezTo>
                        <a:pt x="17798" y="20616"/>
                        <a:pt x="17138" y="19814"/>
                        <a:pt x="16507" y="18987"/>
                      </a:cubicBezTo>
                      <a:cubicBezTo>
                        <a:pt x="15295" y="17400"/>
                        <a:pt x="14324" y="15634"/>
                        <a:pt x="13116" y="14052"/>
                      </a:cubicBezTo>
                      <a:cubicBezTo>
                        <a:pt x="13958" y="13404"/>
                        <a:pt x="14774" y="12718"/>
                        <a:pt x="15451" y="11932"/>
                      </a:cubicBezTo>
                      <a:close/>
                      <a:moveTo>
                        <a:pt x="9240" y="1"/>
                      </a:moveTo>
                      <a:cubicBezTo>
                        <a:pt x="7656" y="1"/>
                        <a:pt x="6066" y="429"/>
                        <a:pt x="4710" y="1294"/>
                      </a:cubicBezTo>
                      <a:cubicBezTo>
                        <a:pt x="1295" y="3475"/>
                        <a:pt x="1" y="7779"/>
                        <a:pt x="2125" y="11324"/>
                      </a:cubicBezTo>
                      <a:cubicBezTo>
                        <a:pt x="3552" y="13705"/>
                        <a:pt x="6259" y="15078"/>
                        <a:pt x="8964" y="15078"/>
                      </a:cubicBezTo>
                      <a:cubicBezTo>
                        <a:pt x="10259" y="15078"/>
                        <a:pt x="11554" y="14763"/>
                        <a:pt x="12708" y="14093"/>
                      </a:cubicBezTo>
                      <a:cubicBezTo>
                        <a:pt x="13477" y="16028"/>
                        <a:pt x="18426" y="24393"/>
                        <a:pt x="21721" y="24393"/>
                      </a:cubicBezTo>
                      <a:cubicBezTo>
                        <a:pt x="22063" y="24393"/>
                        <a:pt x="22387" y="24303"/>
                        <a:pt x="22687" y="24107"/>
                      </a:cubicBezTo>
                      <a:cubicBezTo>
                        <a:pt x="22719" y="24118"/>
                        <a:pt x="22753" y="24125"/>
                        <a:pt x="22788" y="24125"/>
                      </a:cubicBezTo>
                      <a:cubicBezTo>
                        <a:pt x="22850" y="24125"/>
                        <a:pt x="22916" y="24105"/>
                        <a:pt x="22982" y="24055"/>
                      </a:cubicBezTo>
                      <a:cubicBezTo>
                        <a:pt x="24802" y="22709"/>
                        <a:pt x="23491" y="20728"/>
                        <a:pt x="22396" y="19391"/>
                      </a:cubicBezTo>
                      <a:cubicBezTo>
                        <a:pt x="20231" y="16749"/>
                        <a:pt x="18113" y="14028"/>
                        <a:pt x="15767" y="11545"/>
                      </a:cubicBezTo>
                      <a:cubicBezTo>
                        <a:pt x="16367" y="10761"/>
                        <a:pt x="16824" y="9874"/>
                        <a:pt x="17026" y="8831"/>
                      </a:cubicBezTo>
                      <a:cubicBezTo>
                        <a:pt x="17398" y="6921"/>
                        <a:pt x="16943" y="4850"/>
                        <a:pt x="15825" y="3261"/>
                      </a:cubicBezTo>
                      <a:cubicBezTo>
                        <a:pt x="14304" y="1100"/>
                        <a:pt x="11779" y="1"/>
                        <a:pt x="924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oogle Shape;373;p23">
                <a:extLst>
                  <a:ext uri="{FF2B5EF4-FFF2-40B4-BE49-F238E27FC236}">
                    <a16:creationId xmlns:a16="http://schemas.microsoft.com/office/drawing/2014/main" id="{BF68FCB4-602B-4B62-8B9D-82CFA3C067AC}"/>
                  </a:ext>
                </a:extLst>
              </p:cNvPr>
              <p:cNvGrpSpPr/>
              <p:nvPr/>
            </p:nvGrpSpPr>
            <p:grpSpPr>
              <a:xfrm>
                <a:off x="5063947" y="1041305"/>
                <a:ext cx="89912" cy="145673"/>
                <a:chOff x="5063947" y="1041305"/>
                <a:chExt cx="89912" cy="145673"/>
              </a:xfrm>
            </p:grpSpPr>
            <p:sp>
              <p:nvSpPr>
                <p:cNvPr id="26" name="Google Shape;374;p23">
                  <a:extLst>
                    <a:ext uri="{FF2B5EF4-FFF2-40B4-BE49-F238E27FC236}">
                      <a16:creationId xmlns:a16="http://schemas.microsoft.com/office/drawing/2014/main" id="{1E925686-1455-41A6-A7D2-BC1E9B817587}"/>
                    </a:ext>
                  </a:extLst>
                </p:cNvPr>
                <p:cNvSpPr/>
                <p:nvPr/>
              </p:nvSpPr>
              <p:spPr>
                <a:xfrm>
                  <a:off x="5063947" y="1041305"/>
                  <a:ext cx="81110" cy="80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" h="2432" extrusionOk="0">
                      <a:moveTo>
                        <a:pt x="176" y="1"/>
                      </a:moveTo>
                      <a:cubicBezTo>
                        <a:pt x="87" y="1"/>
                        <a:pt x="1" y="70"/>
                        <a:pt x="36" y="182"/>
                      </a:cubicBezTo>
                      <a:cubicBezTo>
                        <a:pt x="344" y="1198"/>
                        <a:pt x="1120" y="2083"/>
                        <a:pt x="2142" y="2423"/>
                      </a:cubicBezTo>
                      <a:cubicBezTo>
                        <a:pt x="2159" y="2429"/>
                        <a:pt x="2176" y="2431"/>
                        <a:pt x="2192" y="2431"/>
                      </a:cubicBezTo>
                      <a:cubicBezTo>
                        <a:pt x="2354" y="2431"/>
                        <a:pt x="2451" y="2170"/>
                        <a:pt x="2281" y="2094"/>
                      </a:cubicBezTo>
                      <a:cubicBezTo>
                        <a:pt x="1373" y="1688"/>
                        <a:pt x="674" y="1052"/>
                        <a:pt x="322" y="102"/>
                      </a:cubicBezTo>
                      <a:cubicBezTo>
                        <a:pt x="296" y="32"/>
                        <a:pt x="235" y="1"/>
                        <a:pt x="1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375;p23">
                  <a:extLst>
                    <a:ext uri="{FF2B5EF4-FFF2-40B4-BE49-F238E27FC236}">
                      <a16:creationId xmlns:a16="http://schemas.microsoft.com/office/drawing/2014/main" id="{6EC532F5-0751-4F40-B26E-8C024F626101}"/>
                    </a:ext>
                  </a:extLst>
                </p:cNvPr>
                <p:cNvSpPr/>
                <p:nvPr/>
              </p:nvSpPr>
              <p:spPr>
                <a:xfrm>
                  <a:off x="5073643" y="1111958"/>
                  <a:ext cx="80216" cy="75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" h="2267" extrusionOk="0">
                      <a:moveTo>
                        <a:pt x="167" y="0"/>
                      </a:moveTo>
                      <a:cubicBezTo>
                        <a:pt x="84" y="0"/>
                        <a:pt x="1" y="54"/>
                        <a:pt x="11" y="152"/>
                      </a:cubicBezTo>
                      <a:cubicBezTo>
                        <a:pt x="133" y="1253"/>
                        <a:pt x="1029" y="2135"/>
                        <a:pt x="2127" y="2265"/>
                      </a:cubicBezTo>
                      <a:cubicBezTo>
                        <a:pt x="2136" y="2266"/>
                        <a:pt x="2144" y="2267"/>
                        <a:pt x="2152" y="2267"/>
                      </a:cubicBezTo>
                      <a:cubicBezTo>
                        <a:pt x="2376" y="2267"/>
                        <a:pt x="2424" y="1866"/>
                        <a:pt x="2186" y="1833"/>
                      </a:cubicBezTo>
                      <a:cubicBezTo>
                        <a:pt x="1242" y="1703"/>
                        <a:pt x="521" y="1047"/>
                        <a:pt x="317" y="110"/>
                      </a:cubicBezTo>
                      <a:cubicBezTo>
                        <a:pt x="301" y="35"/>
                        <a:pt x="234" y="0"/>
                        <a:pt x="16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543E53-27C1-4FB0-8FC7-97DEE83F06DF}"/>
                </a:ext>
              </a:extLst>
            </p:cNvPr>
            <p:cNvSpPr txBox="1"/>
            <p:nvPr/>
          </p:nvSpPr>
          <p:spPr>
            <a:xfrm>
              <a:off x="6770647" y="3527893"/>
              <a:ext cx="1985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Each File </a:t>
              </a:r>
              <a:r>
                <a:rPr lang="en-US" dirty="0" err="1">
                  <a:latin typeface="Dubai Medium" panose="020B0603030403030204" pitchFamily="34" charset="-78"/>
                  <a:cs typeface="Dubai Medium" panose="020B0603030403030204" pitchFamily="34" charset="-78"/>
                </a:rPr>
                <a:t>MinMax</a:t>
              </a:r>
              <a:r>
                <a:rPr lang="en-US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 Scaler</a:t>
              </a:r>
            </a:p>
          </p:txBody>
        </p:sp>
        <p:sp>
          <p:nvSpPr>
            <p:cNvPr id="33" name="Google Shape;886;p32">
              <a:extLst>
                <a:ext uri="{FF2B5EF4-FFF2-40B4-BE49-F238E27FC236}">
                  <a16:creationId xmlns:a16="http://schemas.microsoft.com/office/drawing/2014/main" id="{98284B98-0ACD-47D4-9D84-18C7B730A9DA}"/>
                </a:ext>
              </a:extLst>
            </p:cNvPr>
            <p:cNvSpPr/>
            <p:nvPr/>
          </p:nvSpPr>
          <p:spPr>
            <a:xfrm rot="10800000">
              <a:off x="6077457" y="2975186"/>
              <a:ext cx="2976146" cy="1691964"/>
            </a:xfrm>
            <a:custGeom>
              <a:avLst/>
              <a:gdLst/>
              <a:ahLst/>
              <a:cxnLst/>
              <a:rect l="l" t="t" r="r" b="b"/>
              <a:pathLst>
                <a:path w="47865" h="41338" extrusionOk="0">
                  <a:moveTo>
                    <a:pt x="23947" y="1954"/>
                  </a:moveTo>
                  <a:cubicBezTo>
                    <a:pt x="24079" y="1954"/>
                    <a:pt x="24218" y="2007"/>
                    <a:pt x="24367" y="2112"/>
                  </a:cubicBezTo>
                  <a:cubicBezTo>
                    <a:pt x="24463" y="2179"/>
                    <a:pt x="24550" y="2258"/>
                    <a:pt x="24627" y="2347"/>
                  </a:cubicBezTo>
                  <a:cubicBezTo>
                    <a:pt x="25445" y="3331"/>
                    <a:pt x="26268" y="4313"/>
                    <a:pt x="27073" y="5308"/>
                  </a:cubicBezTo>
                  <a:cubicBezTo>
                    <a:pt x="27427" y="5747"/>
                    <a:pt x="27837" y="6125"/>
                    <a:pt x="28111" y="6652"/>
                  </a:cubicBezTo>
                  <a:cubicBezTo>
                    <a:pt x="28335" y="7080"/>
                    <a:pt x="28856" y="7346"/>
                    <a:pt x="29214" y="7715"/>
                  </a:cubicBezTo>
                  <a:cubicBezTo>
                    <a:pt x="29491" y="8002"/>
                    <a:pt x="29711" y="8345"/>
                    <a:pt x="29977" y="8647"/>
                  </a:cubicBezTo>
                  <a:cubicBezTo>
                    <a:pt x="30209" y="8912"/>
                    <a:pt x="30217" y="9210"/>
                    <a:pt x="30153" y="9488"/>
                  </a:cubicBezTo>
                  <a:lnTo>
                    <a:pt x="30152" y="9488"/>
                  </a:lnTo>
                  <a:cubicBezTo>
                    <a:pt x="30540" y="9885"/>
                    <a:pt x="30957" y="9852"/>
                    <a:pt x="31309" y="9983"/>
                  </a:cubicBezTo>
                  <a:cubicBezTo>
                    <a:pt x="31681" y="10119"/>
                    <a:pt x="32012" y="10136"/>
                    <a:pt x="32389" y="10155"/>
                  </a:cubicBezTo>
                  <a:cubicBezTo>
                    <a:pt x="33194" y="10197"/>
                    <a:pt x="34001" y="10281"/>
                    <a:pt x="34785" y="10507"/>
                  </a:cubicBezTo>
                  <a:cubicBezTo>
                    <a:pt x="35110" y="10601"/>
                    <a:pt x="35540" y="10551"/>
                    <a:pt x="35759" y="10749"/>
                  </a:cubicBezTo>
                  <a:cubicBezTo>
                    <a:pt x="36037" y="11002"/>
                    <a:pt x="36314" y="10917"/>
                    <a:pt x="36590" y="10984"/>
                  </a:cubicBezTo>
                  <a:cubicBezTo>
                    <a:pt x="36727" y="11020"/>
                    <a:pt x="36859" y="11070"/>
                    <a:pt x="36982" y="11135"/>
                  </a:cubicBezTo>
                  <a:cubicBezTo>
                    <a:pt x="37260" y="11278"/>
                    <a:pt x="37544" y="11412"/>
                    <a:pt x="37799" y="11587"/>
                  </a:cubicBezTo>
                  <a:cubicBezTo>
                    <a:pt x="38157" y="11832"/>
                    <a:pt x="38611" y="11843"/>
                    <a:pt x="38955" y="12153"/>
                  </a:cubicBezTo>
                  <a:cubicBezTo>
                    <a:pt x="39281" y="12449"/>
                    <a:pt x="39712" y="12623"/>
                    <a:pt x="40068" y="12890"/>
                  </a:cubicBezTo>
                  <a:cubicBezTo>
                    <a:pt x="40343" y="13095"/>
                    <a:pt x="40591" y="13343"/>
                    <a:pt x="40817" y="13603"/>
                  </a:cubicBezTo>
                  <a:cubicBezTo>
                    <a:pt x="41008" y="13823"/>
                    <a:pt x="41392" y="13792"/>
                    <a:pt x="41466" y="14179"/>
                  </a:cubicBezTo>
                  <a:cubicBezTo>
                    <a:pt x="41520" y="14467"/>
                    <a:pt x="42061" y="14305"/>
                    <a:pt x="42070" y="14710"/>
                  </a:cubicBezTo>
                  <a:cubicBezTo>
                    <a:pt x="42644" y="15000"/>
                    <a:pt x="42898" y="15597"/>
                    <a:pt x="43311" y="16039"/>
                  </a:cubicBezTo>
                  <a:cubicBezTo>
                    <a:pt x="43728" y="16489"/>
                    <a:pt x="44031" y="17048"/>
                    <a:pt x="44371" y="17567"/>
                  </a:cubicBezTo>
                  <a:cubicBezTo>
                    <a:pt x="44465" y="17709"/>
                    <a:pt x="44503" y="17887"/>
                    <a:pt x="44578" y="18041"/>
                  </a:cubicBezTo>
                  <a:cubicBezTo>
                    <a:pt x="44780" y="18449"/>
                    <a:pt x="45066" y="18833"/>
                    <a:pt x="45174" y="19264"/>
                  </a:cubicBezTo>
                  <a:cubicBezTo>
                    <a:pt x="45272" y="19653"/>
                    <a:pt x="45538" y="19941"/>
                    <a:pt x="45636" y="20318"/>
                  </a:cubicBezTo>
                  <a:cubicBezTo>
                    <a:pt x="45712" y="20613"/>
                    <a:pt x="45801" y="20946"/>
                    <a:pt x="45998" y="21156"/>
                  </a:cubicBezTo>
                  <a:cubicBezTo>
                    <a:pt x="46298" y="21475"/>
                    <a:pt x="46095" y="21788"/>
                    <a:pt x="46115" y="22103"/>
                  </a:cubicBezTo>
                  <a:cubicBezTo>
                    <a:pt x="46117" y="22132"/>
                    <a:pt x="46101" y="22173"/>
                    <a:pt x="46117" y="22188"/>
                  </a:cubicBezTo>
                  <a:cubicBezTo>
                    <a:pt x="46530" y="22631"/>
                    <a:pt x="46437" y="23225"/>
                    <a:pt x="46592" y="23744"/>
                  </a:cubicBezTo>
                  <a:cubicBezTo>
                    <a:pt x="46650" y="23932"/>
                    <a:pt x="46830" y="24071"/>
                    <a:pt x="46652" y="24289"/>
                  </a:cubicBezTo>
                  <a:cubicBezTo>
                    <a:pt x="46609" y="24341"/>
                    <a:pt x="46600" y="24478"/>
                    <a:pt x="46637" y="24533"/>
                  </a:cubicBezTo>
                  <a:cubicBezTo>
                    <a:pt x="46975" y="25010"/>
                    <a:pt x="46796" y="25517"/>
                    <a:pt x="46790" y="26034"/>
                  </a:cubicBezTo>
                  <a:cubicBezTo>
                    <a:pt x="46777" y="27268"/>
                    <a:pt x="46681" y="28487"/>
                    <a:pt x="46435" y="29696"/>
                  </a:cubicBezTo>
                  <a:cubicBezTo>
                    <a:pt x="46377" y="29982"/>
                    <a:pt x="46396" y="30290"/>
                    <a:pt x="46298" y="30560"/>
                  </a:cubicBezTo>
                  <a:cubicBezTo>
                    <a:pt x="46203" y="30822"/>
                    <a:pt x="46006" y="31048"/>
                    <a:pt x="45840" y="31311"/>
                  </a:cubicBezTo>
                  <a:cubicBezTo>
                    <a:pt x="46101" y="31507"/>
                    <a:pt x="46156" y="31843"/>
                    <a:pt x="45882" y="31980"/>
                  </a:cubicBezTo>
                  <a:cubicBezTo>
                    <a:pt x="45470" y="32185"/>
                    <a:pt x="45564" y="32637"/>
                    <a:pt x="45272" y="32901"/>
                  </a:cubicBezTo>
                  <a:cubicBezTo>
                    <a:pt x="45011" y="33137"/>
                    <a:pt x="44740" y="33529"/>
                    <a:pt x="44740" y="33852"/>
                  </a:cubicBezTo>
                  <a:cubicBezTo>
                    <a:pt x="44740" y="34309"/>
                    <a:pt x="44085" y="34277"/>
                    <a:pt x="44223" y="34734"/>
                  </a:cubicBezTo>
                  <a:cubicBezTo>
                    <a:pt x="44190" y="34728"/>
                    <a:pt x="44161" y="34725"/>
                    <a:pt x="44134" y="34725"/>
                  </a:cubicBezTo>
                  <a:cubicBezTo>
                    <a:pt x="43842" y="34725"/>
                    <a:pt x="43933" y="35068"/>
                    <a:pt x="43805" y="35215"/>
                  </a:cubicBezTo>
                  <a:cubicBezTo>
                    <a:pt x="43500" y="35563"/>
                    <a:pt x="43269" y="35939"/>
                    <a:pt x="42850" y="36227"/>
                  </a:cubicBezTo>
                  <a:cubicBezTo>
                    <a:pt x="42484" y="36482"/>
                    <a:pt x="42170" y="36899"/>
                    <a:pt x="41771" y="37154"/>
                  </a:cubicBezTo>
                  <a:cubicBezTo>
                    <a:pt x="41458" y="37355"/>
                    <a:pt x="41214" y="37637"/>
                    <a:pt x="40848" y="37783"/>
                  </a:cubicBezTo>
                  <a:cubicBezTo>
                    <a:pt x="40297" y="38006"/>
                    <a:pt x="39825" y="38370"/>
                    <a:pt x="39198" y="38472"/>
                  </a:cubicBezTo>
                  <a:cubicBezTo>
                    <a:pt x="38481" y="38589"/>
                    <a:pt x="37805" y="38956"/>
                    <a:pt x="37090" y="39089"/>
                  </a:cubicBezTo>
                  <a:cubicBezTo>
                    <a:pt x="35722" y="39343"/>
                    <a:pt x="34400" y="39875"/>
                    <a:pt x="32987" y="39875"/>
                  </a:cubicBezTo>
                  <a:cubicBezTo>
                    <a:pt x="32854" y="39875"/>
                    <a:pt x="32720" y="39871"/>
                    <a:pt x="32586" y="39861"/>
                  </a:cubicBezTo>
                  <a:cubicBezTo>
                    <a:pt x="32529" y="39856"/>
                    <a:pt x="32466" y="39851"/>
                    <a:pt x="32404" y="39851"/>
                  </a:cubicBezTo>
                  <a:cubicBezTo>
                    <a:pt x="32314" y="39851"/>
                    <a:pt x="32225" y="39862"/>
                    <a:pt x="32158" y="39902"/>
                  </a:cubicBezTo>
                  <a:cubicBezTo>
                    <a:pt x="31617" y="40233"/>
                    <a:pt x="31004" y="40104"/>
                    <a:pt x="30429" y="40179"/>
                  </a:cubicBezTo>
                  <a:cubicBezTo>
                    <a:pt x="29474" y="40305"/>
                    <a:pt x="28514" y="40341"/>
                    <a:pt x="27553" y="40341"/>
                  </a:cubicBezTo>
                  <a:cubicBezTo>
                    <a:pt x="26828" y="40341"/>
                    <a:pt x="26103" y="40321"/>
                    <a:pt x="25378" y="40304"/>
                  </a:cubicBezTo>
                  <a:cubicBezTo>
                    <a:pt x="25342" y="40303"/>
                    <a:pt x="25305" y="40303"/>
                    <a:pt x="25269" y="40303"/>
                  </a:cubicBezTo>
                  <a:cubicBezTo>
                    <a:pt x="24819" y="40303"/>
                    <a:pt x="24368" y="40362"/>
                    <a:pt x="23918" y="40380"/>
                  </a:cubicBezTo>
                  <a:cubicBezTo>
                    <a:pt x="23849" y="40382"/>
                    <a:pt x="23781" y="40384"/>
                    <a:pt x="23712" y="40384"/>
                  </a:cubicBezTo>
                  <a:cubicBezTo>
                    <a:pt x="23184" y="40384"/>
                    <a:pt x="22655" y="40314"/>
                    <a:pt x="22127" y="40314"/>
                  </a:cubicBezTo>
                  <a:cubicBezTo>
                    <a:pt x="21782" y="40314"/>
                    <a:pt x="21436" y="40344"/>
                    <a:pt x="21093" y="40443"/>
                  </a:cubicBezTo>
                  <a:cubicBezTo>
                    <a:pt x="20996" y="40350"/>
                    <a:pt x="20890" y="40320"/>
                    <a:pt x="20779" y="40320"/>
                  </a:cubicBezTo>
                  <a:cubicBezTo>
                    <a:pt x="20576" y="40320"/>
                    <a:pt x="20358" y="40420"/>
                    <a:pt x="20156" y="40420"/>
                  </a:cubicBezTo>
                  <a:cubicBezTo>
                    <a:pt x="20023" y="40420"/>
                    <a:pt x="19898" y="40377"/>
                    <a:pt x="19787" y="40237"/>
                  </a:cubicBezTo>
                  <a:cubicBezTo>
                    <a:pt x="19551" y="40320"/>
                    <a:pt x="19313" y="40349"/>
                    <a:pt x="19077" y="40349"/>
                  </a:cubicBezTo>
                  <a:cubicBezTo>
                    <a:pt x="18617" y="40349"/>
                    <a:pt x="18160" y="40239"/>
                    <a:pt x="17708" y="40199"/>
                  </a:cubicBezTo>
                  <a:cubicBezTo>
                    <a:pt x="17087" y="40144"/>
                    <a:pt x="16452" y="40192"/>
                    <a:pt x="15832" y="39940"/>
                  </a:cubicBezTo>
                  <a:cubicBezTo>
                    <a:pt x="15548" y="39826"/>
                    <a:pt x="15220" y="39820"/>
                    <a:pt x="14890" y="39820"/>
                  </a:cubicBezTo>
                  <a:cubicBezTo>
                    <a:pt x="14854" y="39820"/>
                    <a:pt x="14818" y="39821"/>
                    <a:pt x="14783" y="39821"/>
                  </a:cubicBezTo>
                  <a:cubicBezTo>
                    <a:pt x="14661" y="39821"/>
                    <a:pt x="14540" y="39820"/>
                    <a:pt x="14421" y="39813"/>
                  </a:cubicBezTo>
                  <a:cubicBezTo>
                    <a:pt x="13493" y="39761"/>
                    <a:pt x="12599" y="39564"/>
                    <a:pt x="11704" y="39312"/>
                  </a:cubicBezTo>
                  <a:cubicBezTo>
                    <a:pt x="11427" y="39234"/>
                    <a:pt x="11169" y="39193"/>
                    <a:pt x="10887" y="39068"/>
                  </a:cubicBezTo>
                  <a:cubicBezTo>
                    <a:pt x="10605" y="38945"/>
                    <a:pt x="10219" y="38914"/>
                    <a:pt x="9878" y="38837"/>
                  </a:cubicBezTo>
                  <a:cubicBezTo>
                    <a:pt x="9542" y="38762"/>
                    <a:pt x="9208" y="38683"/>
                    <a:pt x="8871" y="38615"/>
                  </a:cubicBezTo>
                  <a:cubicBezTo>
                    <a:pt x="8275" y="38495"/>
                    <a:pt x="7775" y="38151"/>
                    <a:pt x="7272" y="37857"/>
                  </a:cubicBezTo>
                  <a:cubicBezTo>
                    <a:pt x="6669" y="37504"/>
                    <a:pt x="6178" y="36958"/>
                    <a:pt x="5569" y="36623"/>
                  </a:cubicBezTo>
                  <a:cubicBezTo>
                    <a:pt x="5162" y="36400"/>
                    <a:pt x="4941" y="36039"/>
                    <a:pt x="4654" y="35743"/>
                  </a:cubicBezTo>
                  <a:cubicBezTo>
                    <a:pt x="4287" y="35369"/>
                    <a:pt x="3978" y="34943"/>
                    <a:pt x="3735" y="34479"/>
                  </a:cubicBezTo>
                  <a:cubicBezTo>
                    <a:pt x="3475" y="33978"/>
                    <a:pt x="3030" y="33574"/>
                    <a:pt x="2673" y="33123"/>
                  </a:cubicBezTo>
                  <a:cubicBezTo>
                    <a:pt x="2442" y="32832"/>
                    <a:pt x="2285" y="32539"/>
                    <a:pt x="2270" y="32125"/>
                  </a:cubicBezTo>
                  <a:cubicBezTo>
                    <a:pt x="2255" y="31766"/>
                    <a:pt x="1971" y="31426"/>
                    <a:pt x="1869" y="31059"/>
                  </a:cubicBezTo>
                  <a:cubicBezTo>
                    <a:pt x="1651" y="30264"/>
                    <a:pt x="1155" y="29534"/>
                    <a:pt x="1287" y="28653"/>
                  </a:cubicBezTo>
                  <a:cubicBezTo>
                    <a:pt x="762" y="27994"/>
                    <a:pt x="1316" y="27141"/>
                    <a:pt x="895" y="26464"/>
                  </a:cubicBezTo>
                  <a:cubicBezTo>
                    <a:pt x="1150" y="25829"/>
                    <a:pt x="1127" y="25167"/>
                    <a:pt x="1087" y="24504"/>
                  </a:cubicBezTo>
                  <a:cubicBezTo>
                    <a:pt x="1472" y="24344"/>
                    <a:pt x="1155" y="23999"/>
                    <a:pt x="1280" y="23757"/>
                  </a:cubicBezTo>
                  <a:cubicBezTo>
                    <a:pt x="1398" y="23528"/>
                    <a:pt x="1451" y="23262"/>
                    <a:pt x="1509" y="23006"/>
                  </a:cubicBezTo>
                  <a:cubicBezTo>
                    <a:pt x="1564" y="22766"/>
                    <a:pt x="1590" y="22518"/>
                    <a:pt x="1625" y="22274"/>
                  </a:cubicBezTo>
                  <a:cubicBezTo>
                    <a:pt x="1629" y="22248"/>
                    <a:pt x="1607" y="22198"/>
                    <a:pt x="1609" y="22198"/>
                  </a:cubicBezTo>
                  <a:cubicBezTo>
                    <a:pt x="2028" y="22051"/>
                    <a:pt x="1810" y="21637"/>
                    <a:pt x="1945" y="21367"/>
                  </a:cubicBezTo>
                  <a:cubicBezTo>
                    <a:pt x="2089" y="21077"/>
                    <a:pt x="2049" y="20698"/>
                    <a:pt x="2180" y="20397"/>
                  </a:cubicBezTo>
                  <a:cubicBezTo>
                    <a:pt x="2315" y="20080"/>
                    <a:pt x="2768" y="19929"/>
                    <a:pt x="2684" y="19479"/>
                  </a:cubicBezTo>
                  <a:cubicBezTo>
                    <a:pt x="3108" y="19294"/>
                    <a:pt x="2863" y="18869"/>
                    <a:pt x="3003" y="18594"/>
                  </a:cubicBezTo>
                  <a:cubicBezTo>
                    <a:pt x="3155" y="18294"/>
                    <a:pt x="3422" y="18052"/>
                    <a:pt x="3600" y="17762"/>
                  </a:cubicBezTo>
                  <a:cubicBezTo>
                    <a:pt x="3781" y="17468"/>
                    <a:pt x="3926" y="17149"/>
                    <a:pt x="4071" y="16833"/>
                  </a:cubicBezTo>
                  <a:cubicBezTo>
                    <a:pt x="4407" y="16103"/>
                    <a:pt x="4925" y="15485"/>
                    <a:pt x="5398" y="14853"/>
                  </a:cubicBezTo>
                  <a:cubicBezTo>
                    <a:pt x="5885" y="14204"/>
                    <a:pt x="6527" y="13672"/>
                    <a:pt x="7272" y="13294"/>
                  </a:cubicBezTo>
                  <a:cubicBezTo>
                    <a:pt x="7477" y="13189"/>
                    <a:pt x="7662" y="13035"/>
                    <a:pt x="7835" y="12881"/>
                  </a:cubicBezTo>
                  <a:cubicBezTo>
                    <a:pt x="8557" y="12242"/>
                    <a:pt x="9374" y="11770"/>
                    <a:pt x="10281" y="11445"/>
                  </a:cubicBezTo>
                  <a:cubicBezTo>
                    <a:pt x="10972" y="11197"/>
                    <a:pt x="11649" y="10900"/>
                    <a:pt x="12351" y="10690"/>
                  </a:cubicBezTo>
                  <a:cubicBezTo>
                    <a:pt x="13033" y="10485"/>
                    <a:pt x="13742" y="10222"/>
                    <a:pt x="14435" y="10222"/>
                  </a:cubicBezTo>
                  <a:cubicBezTo>
                    <a:pt x="14452" y="10222"/>
                    <a:pt x="14469" y="10222"/>
                    <a:pt x="14486" y="10222"/>
                  </a:cubicBezTo>
                  <a:cubicBezTo>
                    <a:pt x="14516" y="10223"/>
                    <a:pt x="14547" y="10223"/>
                    <a:pt x="14577" y="10223"/>
                  </a:cubicBezTo>
                  <a:cubicBezTo>
                    <a:pt x="15490" y="10223"/>
                    <a:pt x="16337" y="9963"/>
                    <a:pt x="17214" y="9827"/>
                  </a:cubicBezTo>
                  <a:cubicBezTo>
                    <a:pt x="17338" y="9807"/>
                    <a:pt x="17554" y="9640"/>
                    <a:pt x="17543" y="9611"/>
                  </a:cubicBezTo>
                  <a:cubicBezTo>
                    <a:pt x="17389" y="9205"/>
                    <a:pt x="17783" y="9145"/>
                    <a:pt x="17936" y="8938"/>
                  </a:cubicBezTo>
                  <a:cubicBezTo>
                    <a:pt x="18064" y="8762"/>
                    <a:pt x="18183" y="8577"/>
                    <a:pt x="18289" y="8388"/>
                  </a:cubicBezTo>
                  <a:cubicBezTo>
                    <a:pt x="18542" y="7936"/>
                    <a:pt x="18891" y="7484"/>
                    <a:pt x="19314" y="7195"/>
                  </a:cubicBezTo>
                  <a:cubicBezTo>
                    <a:pt x="19879" y="6807"/>
                    <a:pt x="20077" y="6164"/>
                    <a:pt x="20548" y="5723"/>
                  </a:cubicBezTo>
                  <a:cubicBezTo>
                    <a:pt x="20896" y="5397"/>
                    <a:pt x="21171" y="4991"/>
                    <a:pt x="21474" y="4617"/>
                  </a:cubicBezTo>
                  <a:cubicBezTo>
                    <a:pt x="21563" y="4507"/>
                    <a:pt x="21642" y="4387"/>
                    <a:pt x="21723" y="4270"/>
                  </a:cubicBezTo>
                  <a:cubicBezTo>
                    <a:pt x="22083" y="3747"/>
                    <a:pt x="22396" y="3192"/>
                    <a:pt x="22956" y="2829"/>
                  </a:cubicBezTo>
                  <a:cubicBezTo>
                    <a:pt x="23164" y="2695"/>
                    <a:pt x="23290" y="2437"/>
                    <a:pt x="23455" y="2237"/>
                  </a:cubicBezTo>
                  <a:cubicBezTo>
                    <a:pt x="23610" y="2048"/>
                    <a:pt x="23772" y="1954"/>
                    <a:pt x="23947" y="1954"/>
                  </a:cubicBezTo>
                  <a:close/>
                  <a:moveTo>
                    <a:pt x="23833" y="1"/>
                  </a:moveTo>
                  <a:cubicBezTo>
                    <a:pt x="23493" y="360"/>
                    <a:pt x="23203" y="667"/>
                    <a:pt x="22909" y="970"/>
                  </a:cubicBezTo>
                  <a:cubicBezTo>
                    <a:pt x="22788" y="1094"/>
                    <a:pt x="22637" y="1193"/>
                    <a:pt x="22530" y="1326"/>
                  </a:cubicBezTo>
                  <a:cubicBezTo>
                    <a:pt x="21999" y="1986"/>
                    <a:pt x="21456" y="2639"/>
                    <a:pt x="20957" y="3324"/>
                  </a:cubicBezTo>
                  <a:cubicBezTo>
                    <a:pt x="20444" y="4030"/>
                    <a:pt x="20055" y="4826"/>
                    <a:pt x="19383" y="5414"/>
                  </a:cubicBezTo>
                  <a:cubicBezTo>
                    <a:pt x="19282" y="5505"/>
                    <a:pt x="19221" y="5654"/>
                    <a:pt x="19172" y="5787"/>
                  </a:cubicBezTo>
                  <a:cubicBezTo>
                    <a:pt x="18902" y="6520"/>
                    <a:pt x="18412" y="7120"/>
                    <a:pt x="17872" y="7636"/>
                  </a:cubicBezTo>
                  <a:cubicBezTo>
                    <a:pt x="17374" y="8111"/>
                    <a:pt x="17049" y="8634"/>
                    <a:pt x="16860" y="9315"/>
                  </a:cubicBezTo>
                  <a:cubicBezTo>
                    <a:pt x="16416" y="9164"/>
                    <a:pt x="15929" y="9335"/>
                    <a:pt x="15512" y="9020"/>
                  </a:cubicBezTo>
                  <a:cubicBezTo>
                    <a:pt x="15467" y="8986"/>
                    <a:pt x="15382" y="8970"/>
                    <a:pt x="15296" y="8970"/>
                  </a:cubicBezTo>
                  <a:cubicBezTo>
                    <a:pt x="15185" y="8970"/>
                    <a:pt x="15071" y="8996"/>
                    <a:pt x="15034" y="9045"/>
                  </a:cubicBezTo>
                  <a:cubicBezTo>
                    <a:pt x="14869" y="9262"/>
                    <a:pt x="14715" y="9337"/>
                    <a:pt x="14568" y="9337"/>
                  </a:cubicBezTo>
                  <a:cubicBezTo>
                    <a:pt x="14313" y="9337"/>
                    <a:pt x="14077" y="9109"/>
                    <a:pt x="13836" y="8996"/>
                  </a:cubicBezTo>
                  <a:cubicBezTo>
                    <a:pt x="13540" y="9226"/>
                    <a:pt x="13327" y="9459"/>
                    <a:pt x="13064" y="9574"/>
                  </a:cubicBezTo>
                  <a:cubicBezTo>
                    <a:pt x="12823" y="9679"/>
                    <a:pt x="12481" y="9579"/>
                    <a:pt x="12265" y="9707"/>
                  </a:cubicBezTo>
                  <a:cubicBezTo>
                    <a:pt x="12185" y="9754"/>
                    <a:pt x="12113" y="9772"/>
                    <a:pt x="12044" y="9772"/>
                  </a:cubicBezTo>
                  <a:cubicBezTo>
                    <a:pt x="11821" y="9772"/>
                    <a:pt x="11645" y="9578"/>
                    <a:pt x="11418" y="9565"/>
                  </a:cubicBezTo>
                  <a:cubicBezTo>
                    <a:pt x="11360" y="9763"/>
                    <a:pt x="11312" y="9921"/>
                    <a:pt x="11262" y="10091"/>
                  </a:cubicBezTo>
                  <a:cubicBezTo>
                    <a:pt x="11051" y="9920"/>
                    <a:pt x="10858" y="9858"/>
                    <a:pt x="10677" y="9858"/>
                  </a:cubicBezTo>
                  <a:cubicBezTo>
                    <a:pt x="10308" y="9858"/>
                    <a:pt x="9993" y="10113"/>
                    <a:pt x="9700" y="10221"/>
                  </a:cubicBezTo>
                  <a:lnTo>
                    <a:pt x="9536" y="10669"/>
                  </a:lnTo>
                  <a:cubicBezTo>
                    <a:pt x="9462" y="10618"/>
                    <a:pt x="9397" y="10595"/>
                    <a:pt x="9338" y="10595"/>
                  </a:cubicBezTo>
                  <a:cubicBezTo>
                    <a:pt x="9232" y="10595"/>
                    <a:pt x="9145" y="10671"/>
                    <a:pt x="9055" y="10794"/>
                  </a:cubicBezTo>
                  <a:cubicBezTo>
                    <a:pt x="8990" y="10882"/>
                    <a:pt x="8841" y="10976"/>
                    <a:pt x="8739" y="10976"/>
                  </a:cubicBezTo>
                  <a:cubicBezTo>
                    <a:pt x="8729" y="10976"/>
                    <a:pt x="8720" y="10975"/>
                    <a:pt x="8712" y="10973"/>
                  </a:cubicBezTo>
                  <a:cubicBezTo>
                    <a:pt x="8633" y="10958"/>
                    <a:pt x="8560" y="10951"/>
                    <a:pt x="8490" y="10951"/>
                  </a:cubicBezTo>
                  <a:cubicBezTo>
                    <a:pt x="8043" y="10951"/>
                    <a:pt x="7774" y="11255"/>
                    <a:pt x="7555" y="11624"/>
                  </a:cubicBezTo>
                  <a:cubicBezTo>
                    <a:pt x="7476" y="11759"/>
                    <a:pt x="7429" y="11853"/>
                    <a:pt x="7295" y="11853"/>
                  </a:cubicBezTo>
                  <a:cubicBezTo>
                    <a:pt x="7263" y="11853"/>
                    <a:pt x="7226" y="11847"/>
                    <a:pt x="7182" y="11836"/>
                  </a:cubicBezTo>
                  <a:cubicBezTo>
                    <a:pt x="7175" y="11834"/>
                    <a:pt x="7167" y="11833"/>
                    <a:pt x="7159" y="11833"/>
                  </a:cubicBezTo>
                  <a:cubicBezTo>
                    <a:pt x="7071" y="11833"/>
                    <a:pt x="6939" y="11941"/>
                    <a:pt x="6861" y="12023"/>
                  </a:cubicBezTo>
                  <a:cubicBezTo>
                    <a:pt x="6646" y="12247"/>
                    <a:pt x="6480" y="12528"/>
                    <a:pt x="6241" y="12722"/>
                  </a:cubicBezTo>
                  <a:cubicBezTo>
                    <a:pt x="5345" y="13454"/>
                    <a:pt x="4512" y="14227"/>
                    <a:pt x="3848" y="15199"/>
                  </a:cubicBezTo>
                  <a:cubicBezTo>
                    <a:pt x="3652" y="15484"/>
                    <a:pt x="3522" y="15852"/>
                    <a:pt x="3238" y="16067"/>
                  </a:cubicBezTo>
                  <a:cubicBezTo>
                    <a:pt x="2491" y="16636"/>
                    <a:pt x="2250" y="17525"/>
                    <a:pt x="1827" y="18291"/>
                  </a:cubicBezTo>
                  <a:cubicBezTo>
                    <a:pt x="1625" y="18654"/>
                    <a:pt x="1471" y="19042"/>
                    <a:pt x="1369" y="19446"/>
                  </a:cubicBezTo>
                  <a:cubicBezTo>
                    <a:pt x="1270" y="19849"/>
                    <a:pt x="1084" y="20239"/>
                    <a:pt x="979" y="20669"/>
                  </a:cubicBezTo>
                  <a:cubicBezTo>
                    <a:pt x="847" y="21207"/>
                    <a:pt x="509" y="21720"/>
                    <a:pt x="582" y="22293"/>
                  </a:cubicBezTo>
                  <a:cubicBezTo>
                    <a:pt x="657" y="22876"/>
                    <a:pt x="25" y="23336"/>
                    <a:pt x="358" y="23933"/>
                  </a:cubicBezTo>
                  <a:cubicBezTo>
                    <a:pt x="207" y="24911"/>
                    <a:pt x="152" y="25901"/>
                    <a:pt x="195" y="26890"/>
                  </a:cubicBezTo>
                  <a:cubicBezTo>
                    <a:pt x="207" y="27192"/>
                    <a:pt x="372" y="27557"/>
                    <a:pt x="231" y="27790"/>
                  </a:cubicBezTo>
                  <a:cubicBezTo>
                    <a:pt x="1" y="28166"/>
                    <a:pt x="554" y="28402"/>
                    <a:pt x="306" y="28724"/>
                  </a:cubicBezTo>
                  <a:cubicBezTo>
                    <a:pt x="45" y="29065"/>
                    <a:pt x="593" y="29232"/>
                    <a:pt x="488" y="29563"/>
                  </a:cubicBezTo>
                  <a:cubicBezTo>
                    <a:pt x="456" y="29663"/>
                    <a:pt x="717" y="29872"/>
                    <a:pt x="677" y="29952"/>
                  </a:cubicBezTo>
                  <a:cubicBezTo>
                    <a:pt x="422" y="30483"/>
                    <a:pt x="1188" y="30869"/>
                    <a:pt x="858" y="31390"/>
                  </a:cubicBezTo>
                  <a:cubicBezTo>
                    <a:pt x="1207" y="31568"/>
                    <a:pt x="1078" y="32011"/>
                    <a:pt x="1283" y="32219"/>
                  </a:cubicBezTo>
                  <a:cubicBezTo>
                    <a:pt x="1587" y="32526"/>
                    <a:pt x="1454" y="33016"/>
                    <a:pt x="1676" y="33226"/>
                  </a:cubicBezTo>
                  <a:cubicBezTo>
                    <a:pt x="2324" y="33839"/>
                    <a:pt x="2399" y="34822"/>
                    <a:pt x="3143" y="35354"/>
                  </a:cubicBezTo>
                  <a:cubicBezTo>
                    <a:pt x="3240" y="35424"/>
                    <a:pt x="3209" y="35651"/>
                    <a:pt x="3291" y="35766"/>
                  </a:cubicBezTo>
                  <a:cubicBezTo>
                    <a:pt x="3396" y="35914"/>
                    <a:pt x="3567" y="36014"/>
                    <a:pt x="3690" y="36151"/>
                  </a:cubicBezTo>
                  <a:cubicBezTo>
                    <a:pt x="4014" y="36514"/>
                    <a:pt x="4198" y="36983"/>
                    <a:pt x="4665" y="37246"/>
                  </a:cubicBezTo>
                  <a:cubicBezTo>
                    <a:pt x="5019" y="37446"/>
                    <a:pt x="5269" y="37827"/>
                    <a:pt x="5620" y="38036"/>
                  </a:cubicBezTo>
                  <a:cubicBezTo>
                    <a:pt x="6405" y="38505"/>
                    <a:pt x="7051" y="39234"/>
                    <a:pt x="8024" y="39361"/>
                  </a:cubicBezTo>
                  <a:cubicBezTo>
                    <a:pt x="8252" y="39693"/>
                    <a:pt x="8697" y="39461"/>
                    <a:pt x="8950" y="39717"/>
                  </a:cubicBezTo>
                  <a:cubicBezTo>
                    <a:pt x="9437" y="40209"/>
                    <a:pt x="10134" y="40048"/>
                    <a:pt x="10714" y="40273"/>
                  </a:cubicBezTo>
                  <a:cubicBezTo>
                    <a:pt x="11163" y="40449"/>
                    <a:pt x="11749" y="40283"/>
                    <a:pt x="12191" y="40468"/>
                  </a:cubicBezTo>
                  <a:cubicBezTo>
                    <a:pt x="12619" y="40646"/>
                    <a:pt x="13104" y="40447"/>
                    <a:pt x="13503" y="40801"/>
                  </a:cubicBezTo>
                  <a:cubicBezTo>
                    <a:pt x="13556" y="40849"/>
                    <a:pt x="13635" y="40863"/>
                    <a:pt x="13727" y="40863"/>
                  </a:cubicBezTo>
                  <a:cubicBezTo>
                    <a:pt x="13860" y="40863"/>
                    <a:pt x="14021" y="40833"/>
                    <a:pt x="14167" y="40833"/>
                  </a:cubicBezTo>
                  <a:cubicBezTo>
                    <a:pt x="14230" y="40833"/>
                    <a:pt x="14289" y="40838"/>
                    <a:pt x="14343" y="40854"/>
                  </a:cubicBezTo>
                  <a:cubicBezTo>
                    <a:pt x="15382" y="41154"/>
                    <a:pt x="16464" y="40987"/>
                    <a:pt x="17512" y="41180"/>
                  </a:cubicBezTo>
                  <a:cubicBezTo>
                    <a:pt x="17535" y="41184"/>
                    <a:pt x="17558" y="41185"/>
                    <a:pt x="17583" y="41185"/>
                  </a:cubicBezTo>
                  <a:cubicBezTo>
                    <a:pt x="17737" y="41185"/>
                    <a:pt x="17927" y="41115"/>
                    <a:pt x="18057" y="41115"/>
                  </a:cubicBezTo>
                  <a:cubicBezTo>
                    <a:pt x="18103" y="41115"/>
                    <a:pt x="18142" y="41125"/>
                    <a:pt x="18168" y="41149"/>
                  </a:cubicBezTo>
                  <a:cubicBezTo>
                    <a:pt x="18269" y="41242"/>
                    <a:pt x="18365" y="41272"/>
                    <a:pt x="18458" y="41272"/>
                  </a:cubicBezTo>
                  <a:cubicBezTo>
                    <a:pt x="18639" y="41272"/>
                    <a:pt x="18809" y="41157"/>
                    <a:pt x="18983" y="41157"/>
                  </a:cubicBezTo>
                  <a:cubicBezTo>
                    <a:pt x="19009" y="41157"/>
                    <a:pt x="19035" y="41159"/>
                    <a:pt x="19061" y="41165"/>
                  </a:cubicBezTo>
                  <a:cubicBezTo>
                    <a:pt x="19360" y="41232"/>
                    <a:pt x="19670" y="41261"/>
                    <a:pt x="19978" y="41281"/>
                  </a:cubicBezTo>
                  <a:cubicBezTo>
                    <a:pt x="20018" y="41284"/>
                    <a:pt x="20058" y="41285"/>
                    <a:pt x="20099" y="41285"/>
                  </a:cubicBezTo>
                  <a:cubicBezTo>
                    <a:pt x="20520" y="41285"/>
                    <a:pt x="20944" y="41150"/>
                    <a:pt x="21366" y="41150"/>
                  </a:cubicBezTo>
                  <a:cubicBezTo>
                    <a:pt x="21597" y="41150"/>
                    <a:pt x="21827" y="41190"/>
                    <a:pt x="22055" y="41315"/>
                  </a:cubicBezTo>
                  <a:cubicBezTo>
                    <a:pt x="22062" y="41319"/>
                    <a:pt x="22069" y="41320"/>
                    <a:pt x="22078" y="41320"/>
                  </a:cubicBezTo>
                  <a:cubicBezTo>
                    <a:pt x="22097" y="41320"/>
                    <a:pt x="22120" y="41314"/>
                    <a:pt x="22139" y="41313"/>
                  </a:cubicBezTo>
                  <a:cubicBezTo>
                    <a:pt x="22378" y="41298"/>
                    <a:pt x="22617" y="41296"/>
                    <a:pt x="22856" y="41296"/>
                  </a:cubicBezTo>
                  <a:cubicBezTo>
                    <a:pt x="23010" y="41296"/>
                    <a:pt x="23164" y="41297"/>
                    <a:pt x="23318" y="41297"/>
                  </a:cubicBezTo>
                  <a:cubicBezTo>
                    <a:pt x="23574" y="41297"/>
                    <a:pt x="23829" y="41293"/>
                    <a:pt x="24080" y="41276"/>
                  </a:cubicBezTo>
                  <a:cubicBezTo>
                    <a:pt x="24120" y="41273"/>
                    <a:pt x="24160" y="41272"/>
                    <a:pt x="24200" y="41272"/>
                  </a:cubicBezTo>
                  <a:cubicBezTo>
                    <a:pt x="24492" y="41272"/>
                    <a:pt x="24781" y="41338"/>
                    <a:pt x="25060" y="41338"/>
                  </a:cubicBezTo>
                  <a:cubicBezTo>
                    <a:pt x="25175" y="41338"/>
                    <a:pt x="25289" y="41326"/>
                    <a:pt x="25400" y="41294"/>
                  </a:cubicBezTo>
                  <a:cubicBezTo>
                    <a:pt x="25996" y="41123"/>
                    <a:pt x="26592" y="41170"/>
                    <a:pt x="27188" y="41138"/>
                  </a:cubicBezTo>
                  <a:cubicBezTo>
                    <a:pt x="27551" y="41119"/>
                    <a:pt x="27915" y="41130"/>
                    <a:pt x="28277" y="41119"/>
                  </a:cubicBezTo>
                  <a:cubicBezTo>
                    <a:pt x="28498" y="41112"/>
                    <a:pt x="28719" y="41109"/>
                    <a:pt x="28939" y="41109"/>
                  </a:cubicBezTo>
                  <a:cubicBezTo>
                    <a:pt x="29677" y="41109"/>
                    <a:pt x="30415" y="41138"/>
                    <a:pt x="31152" y="41139"/>
                  </a:cubicBezTo>
                  <a:cubicBezTo>
                    <a:pt x="31156" y="41139"/>
                    <a:pt x="31161" y="41139"/>
                    <a:pt x="31165" y="41139"/>
                  </a:cubicBezTo>
                  <a:cubicBezTo>
                    <a:pt x="32038" y="41139"/>
                    <a:pt x="32915" y="41014"/>
                    <a:pt x="33783" y="40889"/>
                  </a:cubicBezTo>
                  <a:cubicBezTo>
                    <a:pt x="34451" y="40794"/>
                    <a:pt x="35102" y="40571"/>
                    <a:pt x="35771" y="40482"/>
                  </a:cubicBezTo>
                  <a:cubicBezTo>
                    <a:pt x="36350" y="40404"/>
                    <a:pt x="36894" y="40206"/>
                    <a:pt x="37492" y="40159"/>
                  </a:cubicBezTo>
                  <a:cubicBezTo>
                    <a:pt x="38124" y="40109"/>
                    <a:pt x="38706" y="39579"/>
                    <a:pt x="39347" y="39445"/>
                  </a:cubicBezTo>
                  <a:cubicBezTo>
                    <a:pt x="40045" y="39301"/>
                    <a:pt x="40619" y="38961"/>
                    <a:pt x="41233" y="38659"/>
                  </a:cubicBezTo>
                  <a:cubicBezTo>
                    <a:pt x="42104" y="38230"/>
                    <a:pt x="42841" y="37633"/>
                    <a:pt x="43531" y="36968"/>
                  </a:cubicBezTo>
                  <a:cubicBezTo>
                    <a:pt x="43625" y="36875"/>
                    <a:pt x="43708" y="36772"/>
                    <a:pt x="43777" y="36660"/>
                  </a:cubicBezTo>
                  <a:cubicBezTo>
                    <a:pt x="44175" y="36011"/>
                    <a:pt x="44902" y="35632"/>
                    <a:pt x="45207" y="34907"/>
                  </a:cubicBezTo>
                  <a:cubicBezTo>
                    <a:pt x="45297" y="34697"/>
                    <a:pt x="45355" y="34464"/>
                    <a:pt x="45487" y="34285"/>
                  </a:cubicBezTo>
                  <a:cubicBezTo>
                    <a:pt x="45612" y="34116"/>
                    <a:pt x="45912" y="34035"/>
                    <a:pt x="45966" y="33863"/>
                  </a:cubicBezTo>
                  <a:cubicBezTo>
                    <a:pt x="46247" y="32964"/>
                    <a:pt x="46887" y="32244"/>
                    <a:pt x="47062" y="31267"/>
                  </a:cubicBezTo>
                  <a:cubicBezTo>
                    <a:pt x="47216" y="30408"/>
                    <a:pt x="47445" y="29545"/>
                    <a:pt x="47614" y="28684"/>
                  </a:cubicBezTo>
                  <a:cubicBezTo>
                    <a:pt x="47760" y="27952"/>
                    <a:pt x="47567" y="27184"/>
                    <a:pt x="47738" y="26433"/>
                  </a:cubicBezTo>
                  <a:cubicBezTo>
                    <a:pt x="47829" y="26033"/>
                    <a:pt x="47865" y="25605"/>
                    <a:pt x="47673" y="25184"/>
                  </a:cubicBezTo>
                  <a:cubicBezTo>
                    <a:pt x="47603" y="25034"/>
                    <a:pt x="47735" y="24789"/>
                    <a:pt x="47772" y="24609"/>
                  </a:cubicBezTo>
                  <a:lnTo>
                    <a:pt x="47507" y="24355"/>
                  </a:lnTo>
                  <a:cubicBezTo>
                    <a:pt x="47568" y="23992"/>
                    <a:pt x="47767" y="23599"/>
                    <a:pt x="47645" y="23402"/>
                  </a:cubicBezTo>
                  <a:cubicBezTo>
                    <a:pt x="47231" y="22734"/>
                    <a:pt x="47398" y="21893"/>
                    <a:pt x="46917" y="21260"/>
                  </a:cubicBezTo>
                  <a:cubicBezTo>
                    <a:pt x="46718" y="20996"/>
                    <a:pt x="47202" y="21082"/>
                    <a:pt x="47153" y="20811"/>
                  </a:cubicBezTo>
                  <a:cubicBezTo>
                    <a:pt x="46723" y="20621"/>
                    <a:pt x="46567" y="20218"/>
                    <a:pt x="46502" y="19733"/>
                  </a:cubicBezTo>
                  <a:cubicBezTo>
                    <a:pt x="46427" y="19172"/>
                    <a:pt x="46300" y="18644"/>
                    <a:pt x="45827" y="18215"/>
                  </a:cubicBezTo>
                  <a:cubicBezTo>
                    <a:pt x="45557" y="17969"/>
                    <a:pt x="45464" y="17522"/>
                    <a:pt x="45306" y="17159"/>
                  </a:cubicBezTo>
                  <a:cubicBezTo>
                    <a:pt x="45217" y="16951"/>
                    <a:pt x="45212" y="16688"/>
                    <a:pt x="45079" y="16523"/>
                  </a:cubicBezTo>
                  <a:cubicBezTo>
                    <a:pt x="44693" y="16040"/>
                    <a:pt x="44254" y="15601"/>
                    <a:pt x="43851" y="15132"/>
                  </a:cubicBezTo>
                  <a:cubicBezTo>
                    <a:pt x="43484" y="14702"/>
                    <a:pt x="43126" y="14262"/>
                    <a:pt x="42787" y="13812"/>
                  </a:cubicBezTo>
                  <a:cubicBezTo>
                    <a:pt x="42594" y="13554"/>
                    <a:pt x="42386" y="13385"/>
                    <a:pt x="42072" y="13249"/>
                  </a:cubicBezTo>
                  <a:cubicBezTo>
                    <a:pt x="41679" y="13078"/>
                    <a:pt x="41257" y="12838"/>
                    <a:pt x="41100" y="12350"/>
                  </a:cubicBezTo>
                  <a:cubicBezTo>
                    <a:pt x="41064" y="12236"/>
                    <a:pt x="40937" y="12140"/>
                    <a:pt x="40832" y="12064"/>
                  </a:cubicBezTo>
                  <a:cubicBezTo>
                    <a:pt x="40420" y="11765"/>
                    <a:pt x="39755" y="11811"/>
                    <a:pt x="39603" y="11152"/>
                  </a:cubicBezTo>
                  <a:cubicBezTo>
                    <a:pt x="39597" y="11125"/>
                    <a:pt x="39446" y="11146"/>
                    <a:pt x="39370" y="11119"/>
                  </a:cubicBezTo>
                  <a:cubicBezTo>
                    <a:pt x="38897" y="10954"/>
                    <a:pt x="38388" y="10846"/>
                    <a:pt x="37962" y="10597"/>
                  </a:cubicBezTo>
                  <a:cubicBezTo>
                    <a:pt x="37155" y="10124"/>
                    <a:pt x="36324" y="9834"/>
                    <a:pt x="35389" y="9673"/>
                  </a:cubicBezTo>
                  <a:cubicBezTo>
                    <a:pt x="34181" y="9465"/>
                    <a:pt x="32971" y="9286"/>
                    <a:pt x="31759" y="9106"/>
                  </a:cubicBezTo>
                  <a:cubicBezTo>
                    <a:pt x="31467" y="9063"/>
                    <a:pt x="31185" y="8902"/>
                    <a:pt x="30916" y="8762"/>
                  </a:cubicBezTo>
                  <a:cubicBezTo>
                    <a:pt x="30554" y="8571"/>
                    <a:pt x="30551" y="8140"/>
                    <a:pt x="30354" y="7836"/>
                  </a:cubicBezTo>
                  <a:cubicBezTo>
                    <a:pt x="30139" y="7505"/>
                    <a:pt x="29690" y="7466"/>
                    <a:pt x="29516" y="7029"/>
                  </a:cubicBezTo>
                  <a:cubicBezTo>
                    <a:pt x="29279" y="6438"/>
                    <a:pt x="28889" y="5897"/>
                    <a:pt x="28516" y="5383"/>
                  </a:cubicBezTo>
                  <a:cubicBezTo>
                    <a:pt x="28202" y="4950"/>
                    <a:pt x="27841" y="4531"/>
                    <a:pt x="27490" y="4126"/>
                  </a:cubicBezTo>
                  <a:cubicBezTo>
                    <a:pt x="27133" y="3714"/>
                    <a:pt x="27023" y="3123"/>
                    <a:pt x="26501" y="2836"/>
                  </a:cubicBezTo>
                  <a:cubicBezTo>
                    <a:pt x="26375" y="2768"/>
                    <a:pt x="26338" y="2541"/>
                    <a:pt x="26255" y="2388"/>
                  </a:cubicBezTo>
                  <a:cubicBezTo>
                    <a:pt x="26190" y="2267"/>
                    <a:pt x="26135" y="2067"/>
                    <a:pt x="26044" y="2046"/>
                  </a:cubicBezTo>
                  <a:cubicBezTo>
                    <a:pt x="25719" y="1971"/>
                    <a:pt x="25732" y="1653"/>
                    <a:pt x="25564" y="1478"/>
                  </a:cubicBezTo>
                  <a:cubicBezTo>
                    <a:pt x="25405" y="1313"/>
                    <a:pt x="25007" y="1173"/>
                    <a:pt x="25024" y="1077"/>
                  </a:cubicBezTo>
                  <a:cubicBezTo>
                    <a:pt x="25101" y="632"/>
                    <a:pt x="24606" y="840"/>
                    <a:pt x="24571" y="630"/>
                  </a:cubicBezTo>
                  <a:cubicBezTo>
                    <a:pt x="24488" y="133"/>
                    <a:pt x="24123" y="62"/>
                    <a:pt x="238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AF0F968-C4C0-4F2E-BDD7-F336A3FDAFF5}"/>
              </a:ext>
            </a:extLst>
          </p:cNvPr>
          <p:cNvSpPr txBox="1"/>
          <p:nvPr/>
        </p:nvSpPr>
        <p:spPr>
          <a:xfrm>
            <a:off x="100677" y="4596338"/>
            <a:ext cx="58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fortaa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954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94E85F-D84A-47DB-8E95-33344BC8F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542" y="167789"/>
            <a:ext cx="5126400" cy="732900"/>
          </a:xfrm>
        </p:spPr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64768-24E6-4408-8E59-453E0BFEB3F4}"/>
              </a:ext>
            </a:extLst>
          </p:cNvPr>
          <p:cNvSpPr/>
          <p:nvPr/>
        </p:nvSpPr>
        <p:spPr>
          <a:xfrm>
            <a:off x="4593782" y="2329339"/>
            <a:ext cx="1656391" cy="63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accent1">
                    <a:lumMod val="25000"/>
                  </a:schemeClr>
                </a:solidFill>
                <a:latin typeface="Permanent Marker" panose="020B0604020202020204" charset="0"/>
              </a:rPr>
              <a:t>Teacher</a:t>
            </a:r>
            <a:endParaRPr lang="fa-IR" sz="1600" dirty="0">
              <a:solidFill>
                <a:schemeClr val="accent1">
                  <a:lumMod val="25000"/>
                </a:schemeClr>
              </a:solidFill>
              <a:latin typeface="Permanent Marker" panose="020B060402020202020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39D28-8C54-4EAE-BACF-37C113F1C732}"/>
              </a:ext>
            </a:extLst>
          </p:cNvPr>
          <p:cNvSpPr/>
          <p:nvPr/>
        </p:nvSpPr>
        <p:spPr>
          <a:xfrm>
            <a:off x="8313771" y="1105696"/>
            <a:ext cx="738204" cy="3769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Permanent Marker" panose="020B0604020202020204" charset="0"/>
              </a:rPr>
              <a:t>Env.</a:t>
            </a:r>
            <a:endParaRPr lang="fa-IR" sz="1600" dirty="0">
              <a:solidFill>
                <a:schemeClr val="accent6">
                  <a:lumMod val="50000"/>
                </a:schemeClr>
              </a:solidFill>
              <a:latin typeface="Permanent Marker" panose="020B0604020202020204" charset="0"/>
            </a:endParaRP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3CBBEBC4-3EE5-42FB-BC6C-D3F8A1F6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69241"/>
              </p:ext>
            </p:extLst>
          </p:nvPr>
        </p:nvGraphicFramePr>
        <p:xfrm>
          <a:off x="79763" y="1370228"/>
          <a:ext cx="2539446" cy="240304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423241">
                  <a:extLst>
                    <a:ext uri="{9D8B030D-6E8A-4147-A177-3AD203B41FA5}">
                      <a16:colId xmlns:a16="http://schemas.microsoft.com/office/drawing/2014/main" val="2995990591"/>
                    </a:ext>
                  </a:extLst>
                </a:gridCol>
                <a:gridCol w="423241">
                  <a:extLst>
                    <a:ext uri="{9D8B030D-6E8A-4147-A177-3AD203B41FA5}">
                      <a16:colId xmlns:a16="http://schemas.microsoft.com/office/drawing/2014/main" val="3552546608"/>
                    </a:ext>
                  </a:extLst>
                </a:gridCol>
                <a:gridCol w="423241">
                  <a:extLst>
                    <a:ext uri="{9D8B030D-6E8A-4147-A177-3AD203B41FA5}">
                      <a16:colId xmlns:a16="http://schemas.microsoft.com/office/drawing/2014/main" val="2464251098"/>
                    </a:ext>
                  </a:extLst>
                </a:gridCol>
                <a:gridCol w="423241">
                  <a:extLst>
                    <a:ext uri="{9D8B030D-6E8A-4147-A177-3AD203B41FA5}">
                      <a16:colId xmlns:a16="http://schemas.microsoft.com/office/drawing/2014/main" val="2660991485"/>
                    </a:ext>
                  </a:extLst>
                </a:gridCol>
                <a:gridCol w="423241">
                  <a:extLst>
                    <a:ext uri="{9D8B030D-6E8A-4147-A177-3AD203B41FA5}">
                      <a16:colId xmlns:a16="http://schemas.microsoft.com/office/drawing/2014/main" val="2315859728"/>
                    </a:ext>
                  </a:extLst>
                </a:gridCol>
                <a:gridCol w="423241">
                  <a:extLst>
                    <a:ext uri="{9D8B030D-6E8A-4147-A177-3AD203B41FA5}">
                      <a16:colId xmlns:a16="http://schemas.microsoft.com/office/drawing/2014/main" val="3513968068"/>
                    </a:ext>
                  </a:extLst>
                </a:gridCol>
              </a:tblGrid>
              <a:tr h="416177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EXG8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EXG7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F7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AF3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Fp1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490473"/>
                  </a:ext>
                </a:extLst>
              </a:tr>
              <a:tr h="367215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V1,40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V1,39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V1,3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V1,2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V1,1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52647"/>
                  </a:ext>
                </a:extLst>
              </a:tr>
              <a:tr h="367215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V2,40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V2,39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V2,3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V2,2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V2,1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969793"/>
                  </a:ext>
                </a:extLst>
              </a:tr>
              <a:tr h="222185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829897"/>
                  </a:ext>
                </a:extLst>
              </a:tr>
              <a:tr h="222185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989483"/>
                  </a:ext>
                </a:extLst>
              </a:tr>
              <a:tr h="660987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V8064,40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V8064,39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V8064,3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V8064,2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V8064,1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829620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6C8C036C-9023-40E0-B734-456795074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35966"/>
              </p:ext>
            </p:extLst>
          </p:nvPr>
        </p:nvGraphicFramePr>
        <p:xfrm>
          <a:off x="309566" y="1663272"/>
          <a:ext cx="2539446" cy="239834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3241">
                  <a:extLst>
                    <a:ext uri="{9D8B030D-6E8A-4147-A177-3AD203B41FA5}">
                      <a16:colId xmlns:a16="http://schemas.microsoft.com/office/drawing/2014/main" val="2995990591"/>
                    </a:ext>
                  </a:extLst>
                </a:gridCol>
                <a:gridCol w="423241">
                  <a:extLst>
                    <a:ext uri="{9D8B030D-6E8A-4147-A177-3AD203B41FA5}">
                      <a16:colId xmlns:a16="http://schemas.microsoft.com/office/drawing/2014/main" val="3552546608"/>
                    </a:ext>
                  </a:extLst>
                </a:gridCol>
                <a:gridCol w="423241">
                  <a:extLst>
                    <a:ext uri="{9D8B030D-6E8A-4147-A177-3AD203B41FA5}">
                      <a16:colId xmlns:a16="http://schemas.microsoft.com/office/drawing/2014/main" val="2464251098"/>
                    </a:ext>
                  </a:extLst>
                </a:gridCol>
                <a:gridCol w="423241">
                  <a:extLst>
                    <a:ext uri="{9D8B030D-6E8A-4147-A177-3AD203B41FA5}">
                      <a16:colId xmlns:a16="http://schemas.microsoft.com/office/drawing/2014/main" val="2660991485"/>
                    </a:ext>
                  </a:extLst>
                </a:gridCol>
                <a:gridCol w="423241">
                  <a:extLst>
                    <a:ext uri="{9D8B030D-6E8A-4147-A177-3AD203B41FA5}">
                      <a16:colId xmlns:a16="http://schemas.microsoft.com/office/drawing/2014/main" val="2315859728"/>
                    </a:ext>
                  </a:extLst>
                </a:gridCol>
                <a:gridCol w="423241">
                  <a:extLst>
                    <a:ext uri="{9D8B030D-6E8A-4147-A177-3AD203B41FA5}">
                      <a16:colId xmlns:a16="http://schemas.microsoft.com/office/drawing/2014/main" val="3513968068"/>
                    </a:ext>
                  </a:extLst>
                </a:gridCol>
              </a:tblGrid>
              <a:tr h="270972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EXG8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EXG7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F7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AF3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Fp1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490473"/>
                  </a:ext>
                </a:extLst>
              </a:tr>
              <a:tr h="367215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V1,40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V1,39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V1,3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V1,2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V1,1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52647"/>
                  </a:ext>
                </a:extLst>
              </a:tr>
              <a:tr h="367215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V2,40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V2,39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V2,3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V2,2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V2,1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969793"/>
                  </a:ext>
                </a:extLst>
              </a:tr>
              <a:tr h="222185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829897"/>
                  </a:ext>
                </a:extLst>
              </a:tr>
              <a:tr h="222185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989483"/>
                  </a:ext>
                </a:extLst>
              </a:tr>
              <a:tr h="660987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V8064,40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V8064,39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V8064,3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V8064,2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V8064,1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829620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A39BA93D-EDE3-4EE9-B1F6-8C7FA437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55459"/>
              </p:ext>
            </p:extLst>
          </p:nvPr>
        </p:nvGraphicFramePr>
        <p:xfrm>
          <a:off x="648211" y="1961342"/>
          <a:ext cx="2467464" cy="236324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411244">
                  <a:extLst>
                    <a:ext uri="{9D8B030D-6E8A-4147-A177-3AD203B41FA5}">
                      <a16:colId xmlns:a16="http://schemas.microsoft.com/office/drawing/2014/main" val="2995990591"/>
                    </a:ext>
                  </a:extLst>
                </a:gridCol>
                <a:gridCol w="411244">
                  <a:extLst>
                    <a:ext uri="{9D8B030D-6E8A-4147-A177-3AD203B41FA5}">
                      <a16:colId xmlns:a16="http://schemas.microsoft.com/office/drawing/2014/main" val="3552546608"/>
                    </a:ext>
                  </a:extLst>
                </a:gridCol>
                <a:gridCol w="411244">
                  <a:extLst>
                    <a:ext uri="{9D8B030D-6E8A-4147-A177-3AD203B41FA5}">
                      <a16:colId xmlns:a16="http://schemas.microsoft.com/office/drawing/2014/main" val="2464251098"/>
                    </a:ext>
                  </a:extLst>
                </a:gridCol>
                <a:gridCol w="411244">
                  <a:extLst>
                    <a:ext uri="{9D8B030D-6E8A-4147-A177-3AD203B41FA5}">
                      <a16:colId xmlns:a16="http://schemas.microsoft.com/office/drawing/2014/main" val="2660991485"/>
                    </a:ext>
                  </a:extLst>
                </a:gridCol>
                <a:gridCol w="411244">
                  <a:extLst>
                    <a:ext uri="{9D8B030D-6E8A-4147-A177-3AD203B41FA5}">
                      <a16:colId xmlns:a16="http://schemas.microsoft.com/office/drawing/2014/main" val="2315859728"/>
                    </a:ext>
                  </a:extLst>
                </a:gridCol>
                <a:gridCol w="411244">
                  <a:extLst>
                    <a:ext uri="{9D8B030D-6E8A-4147-A177-3AD203B41FA5}">
                      <a16:colId xmlns:a16="http://schemas.microsoft.com/office/drawing/2014/main" val="3513968068"/>
                    </a:ext>
                  </a:extLst>
                </a:gridCol>
              </a:tblGrid>
              <a:tr h="394073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EXG8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EXG7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F7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AF3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Fp1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490473"/>
                  </a:ext>
                </a:extLst>
              </a:tr>
              <a:tr h="389626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V1,40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V1,39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V1,3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V1,2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V1,1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52647"/>
                  </a:ext>
                </a:extLst>
              </a:tr>
              <a:tr h="389626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V2,40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V2,39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V2,3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V2,2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V2,1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969793"/>
                  </a:ext>
                </a:extLst>
              </a:tr>
              <a:tr h="238105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829897"/>
                  </a:ext>
                </a:extLst>
              </a:tr>
              <a:tr h="238105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989483"/>
                  </a:ext>
                </a:extLst>
              </a:tr>
              <a:tr h="625881"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V8064,40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V8064,39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…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V8064,3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V8064,2</a:t>
                      </a:r>
                      <a:endParaRPr lang="fa-I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V8064,1</a:t>
                      </a:r>
                      <a:endParaRPr lang="fa-I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82962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237F552-6F9A-46B1-8712-CB1FBD604872}"/>
              </a:ext>
            </a:extLst>
          </p:cNvPr>
          <p:cNvSpPr/>
          <p:nvPr/>
        </p:nvSpPr>
        <p:spPr>
          <a:xfrm>
            <a:off x="4675911" y="3878930"/>
            <a:ext cx="1583074" cy="59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accent1">
                    <a:lumMod val="25000"/>
                  </a:schemeClr>
                </a:solidFill>
                <a:latin typeface="Permanent Marker" panose="020B0604020202020204" charset="0"/>
              </a:rPr>
              <a:t>Agent</a:t>
            </a:r>
            <a:endParaRPr lang="fa-IR" sz="1600" dirty="0">
              <a:solidFill>
                <a:schemeClr val="accent1">
                  <a:lumMod val="25000"/>
                </a:schemeClr>
              </a:solidFill>
              <a:latin typeface="Permanent Marker" panose="020B060402020202020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70558F-48F9-4037-B7CC-9FB744C9433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115675" y="2645649"/>
            <a:ext cx="147810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47ED7C-36E9-4F76-A8FE-10AA297DCE3E}"/>
              </a:ext>
            </a:extLst>
          </p:cNvPr>
          <p:cNvSpPr txBox="1"/>
          <p:nvPr/>
        </p:nvSpPr>
        <p:spPr>
          <a:xfrm>
            <a:off x="3264379" y="2330381"/>
            <a:ext cx="109036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 trial</a:t>
            </a:r>
            <a:endParaRPr lang="fa-IR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BC98D4-FA4D-4B0C-BFBE-21994199113A}"/>
              </a:ext>
            </a:extLst>
          </p:cNvPr>
          <p:cNvCxnSpPr>
            <a:cxnSpLocks/>
          </p:cNvCxnSpPr>
          <p:nvPr/>
        </p:nvCxnSpPr>
        <p:spPr>
          <a:xfrm>
            <a:off x="6250173" y="2494272"/>
            <a:ext cx="206359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A73D9A-4C6A-44C8-A9AA-E6F4B097CB9C}"/>
              </a:ext>
            </a:extLst>
          </p:cNvPr>
          <p:cNvSpPr txBox="1"/>
          <p:nvPr/>
        </p:nvSpPr>
        <p:spPr>
          <a:xfrm>
            <a:off x="6489213" y="2230152"/>
            <a:ext cx="143180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Next observation</a:t>
            </a:r>
            <a:endParaRPr lang="fa-IR" sz="1200" b="1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7B34DB-BE32-42B1-9075-0F06B0CA0F11}"/>
              </a:ext>
            </a:extLst>
          </p:cNvPr>
          <p:cNvCxnSpPr>
            <a:cxnSpLocks/>
          </p:cNvCxnSpPr>
          <p:nvPr/>
        </p:nvCxnSpPr>
        <p:spPr>
          <a:xfrm flipH="1">
            <a:off x="6258985" y="4427056"/>
            <a:ext cx="2054786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84FD4E-7802-4120-B5B0-3FB3B8B0DF21}"/>
              </a:ext>
            </a:extLst>
          </p:cNvPr>
          <p:cNvSpPr txBox="1"/>
          <p:nvPr/>
        </p:nvSpPr>
        <p:spPr>
          <a:xfrm>
            <a:off x="7056402" y="4191765"/>
            <a:ext cx="105670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observation</a:t>
            </a:r>
            <a:endParaRPr lang="fa-IR" sz="1200" b="1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60E27F-2493-4A7B-B9E3-DFB8D2621E0D}"/>
              </a:ext>
            </a:extLst>
          </p:cNvPr>
          <p:cNvCxnSpPr>
            <a:cxnSpLocks/>
          </p:cNvCxnSpPr>
          <p:nvPr/>
        </p:nvCxnSpPr>
        <p:spPr>
          <a:xfrm flipV="1">
            <a:off x="6258985" y="4034058"/>
            <a:ext cx="2054786" cy="37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3CB186-5295-4860-882A-553CBD9B8AAA}"/>
              </a:ext>
            </a:extLst>
          </p:cNvPr>
          <p:cNvSpPr txBox="1"/>
          <p:nvPr/>
        </p:nvSpPr>
        <p:spPr>
          <a:xfrm>
            <a:off x="7131061" y="3781688"/>
            <a:ext cx="66396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Action</a:t>
            </a:r>
            <a:endParaRPr lang="fa-IR" sz="1200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D7F537-6E43-4AC4-B762-12D16E8252B7}"/>
              </a:ext>
            </a:extLst>
          </p:cNvPr>
          <p:cNvCxnSpPr>
            <a:cxnSpLocks/>
          </p:cNvCxnSpPr>
          <p:nvPr/>
        </p:nvCxnSpPr>
        <p:spPr>
          <a:xfrm flipH="1">
            <a:off x="6250173" y="2862445"/>
            <a:ext cx="206359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EF79F7-AE5B-408B-9662-6BD6CA8AAF5A}"/>
              </a:ext>
            </a:extLst>
          </p:cNvPr>
          <p:cNvSpPr txBox="1"/>
          <p:nvPr/>
        </p:nvSpPr>
        <p:spPr>
          <a:xfrm>
            <a:off x="6358803" y="2587691"/>
            <a:ext cx="155363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Agent’s last action</a:t>
            </a:r>
            <a:endParaRPr lang="fa-IR" sz="1200" b="1" dirty="0">
              <a:solidFill>
                <a:srgbClr val="C00000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F5EEB63-CAE9-4633-9A89-08A1B832C6DC}"/>
              </a:ext>
            </a:extLst>
          </p:cNvPr>
          <p:cNvSpPr/>
          <p:nvPr/>
        </p:nvSpPr>
        <p:spPr>
          <a:xfrm>
            <a:off x="509520" y="3725151"/>
            <a:ext cx="2715749" cy="59315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C5D3D8-E3FD-47B7-9B42-B2D0F6BBFD9B}"/>
              </a:ext>
            </a:extLst>
          </p:cNvPr>
          <p:cNvSpPr txBox="1"/>
          <p:nvPr/>
        </p:nvSpPr>
        <p:spPr>
          <a:xfrm>
            <a:off x="1147401" y="4468764"/>
            <a:ext cx="159530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One observation</a:t>
            </a:r>
            <a:endParaRPr lang="fa-IR" b="1" dirty="0">
              <a:solidFill>
                <a:srgbClr val="C00000"/>
              </a:solidFill>
            </a:endParaRPr>
          </a:p>
        </p:txBody>
      </p:sp>
      <p:sp>
        <p:nvSpPr>
          <p:cNvPr id="45" name="Google Shape;1021;p34">
            <a:extLst>
              <a:ext uri="{FF2B5EF4-FFF2-40B4-BE49-F238E27FC236}">
                <a16:creationId xmlns:a16="http://schemas.microsoft.com/office/drawing/2014/main" id="{3F40A5ED-1550-4EB6-8CC8-481051D20EC0}"/>
              </a:ext>
            </a:extLst>
          </p:cNvPr>
          <p:cNvSpPr/>
          <p:nvPr/>
        </p:nvSpPr>
        <p:spPr>
          <a:xfrm rot="-9161867" flipH="1">
            <a:off x="501808" y="4454596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3F551-DFB4-4EE3-835C-A0CBDD95A614}"/>
              </a:ext>
            </a:extLst>
          </p:cNvPr>
          <p:cNvSpPr txBox="1"/>
          <p:nvPr/>
        </p:nvSpPr>
        <p:spPr>
          <a:xfrm>
            <a:off x="100677" y="4596338"/>
            <a:ext cx="58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fortaa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710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040314-04DB-44CF-9F3F-49F34084B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719" y="149727"/>
            <a:ext cx="6637829" cy="732900"/>
          </a:xfrm>
        </p:spPr>
        <p:txBody>
          <a:bodyPr/>
          <a:lstStyle/>
          <a:p>
            <a:r>
              <a:rPr lang="en-US" dirty="0"/>
              <a:t>Problem Formulation- Reward Function</a:t>
            </a:r>
          </a:p>
        </p:txBody>
      </p:sp>
      <p:graphicFrame>
        <p:nvGraphicFramePr>
          <p:cNvPr id="96" name="Table 4">
            <a:extLst>
              <a:ext uri="{FF2B5EF4-FFF2-40B4-BE49-F238E27FC236}">
                <a16:creationId xmlns:a16="http://schemas.microsoft.com/office/drawing/2014/main" id="{26A0C68E-DBB0-4A8D-B189-0FDD5AC83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74194"/>
              </p:ext>
            </p:extLst>
          </p:nvPr>
        </p:nvGraphicFramePr>
        <p:xfrm>
          <a:off x="956483" y="1124826"/>
          <a:ext cx="4969205" cy="357435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93841">
                  <a:extLst>
                    <a:ext uri="{9D8B030D-6E8A-4147-A177-3AD203B41FA5}">
                      <a16:colId xmlns:a16="http://schemas.microsoft.com/office/drawing/2014/main" val="3425793711"/>
                    </a:ext>
                  </a:extLst>
                </a:gridCol>
                <a:gridCol w="993841">
                  <a:extLst>
                    <a:ext uri="{9D8B030D-6E8A-4147-A177-3AD203B41FA5}">
                      <a16:colId xmlns:a16="http://schemas.microsoft.com/office/drawing/2014/main" val="471811432"/>
                    </a:ext>
                  </a:extLst>
                </a:gridCol>
                <a:gridCol w="993841">
                  <a:extLst>
                    <a:ext uri="{9D8B030D-6E8A-4147-A177-3AD203B41FA5}">
                      <a16:colId xmlns:a16="http://schemas.microsoft.com/office/drawing/2014/main" val="1664643656"/>
                    </a:ext>
                  </a:extLst>
                </a:gridCol>
                <a:gridCol w="993841">
                  <a:extLst>
                    <a:ext uri="{9D8B030D-6E8A-4147-A177-3AD203B41FA5}">
                      <a16:colId xmlns:a16="http://schemas.microsoft.com/office/drawing/2014/main" val="170966465"/>
                    </a:ext>
                  </a:extLst>
                </a:gridCol>
                <a:gridCol w="993841">
                  <a:extLst>
                    <a:ext uri="{9D8B030D-6E8A-4147-A177-3AD203B41FA5}">
                      <a16:colId xmlns:a16="http://schemas.microsoft.com/office/drawing/2014/main" val="3696127851"/>
                    </a:ext>
                  </a:extLst>
                </a:gridCol>
              </a:tblGrid>
              <a:tr h="50936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Done</a:t>
                      </a:r>
                      <a:endParaRPr lang="fa-IR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Reward</a:t>
                      </a:r>
                      <a:endParaRPr lang="fa-I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All obs. Seen?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Action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Expected result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743995"/>
                  </a:ext>
                </a:extLst>
              </a:tr>
              <a:tr h="50936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True</a:t>
                      </a:r>
                      <a:endParaRPr lang="fa-IR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fa-I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379539"/>
                  </a:ext>
                </a:extLst>
              </a:tr>
              <a:tr h="50936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True</a:t>
                      </a:r>
                      <a:endParaRPr lang="fa-IR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-1</a:t>
                      </a:r>
                      <a:endParaRPr lang="fa-I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710235"/>
                  </a:ext>
                </a:extLst>
              </a:tr>
              <a:tr h="50936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True</a:t>
                      </a:r>
                      <a:endParaRPr lang="fa-IR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-1</a:t>
                      </a:r>
                      <a:endParaRPr lang="fa-I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05429"/>
                  </a:ext>
                </a:extLst>
              </a:tr>
              <a:tr h="50936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True</a:t>
                      </a:r>
                      <a:endParaRPr lang="fa-IR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fa-I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554519"/>
                  </a:ext>
                </a:extLst>
              </a:tr>
              <a:tr h="50936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True</a:t>
                      </a:r>
                      <a:endParaRPr lang="fa-IR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-5</a:t>
                      </a:r>
                      <a:endParaRPr lang="fa-I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nop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867455"/>
                  </a:ext>
                </a:extLst>
              </a:tr>
              <a:tr h="50936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False</a:t>
                      </a:r>
                      <a:endParaRPr lang="fa-IR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fa-I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nop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x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385598"/>
                  </a:ext>
                </a:extLst>
              </a:tr>
            </a:tbl>
          </a:graphicData>
        </a:graphic>
      </p:graphicFrame>
      <p:grpSp>
        <p:nvGrpSpPr>
          <p:cNvPr id="101" name="Google Shape;1979;p45">
            <a:extLst>
              <a:ext uri="{FF2B5EF4-FFF2-40B4-BE49-F238E27FC236}">
                <a16:creationId xmlns:a16="http://schemas.microsoft.com/office/drawing/2014/main" id="{CC18737E-9951-4ACC-92AC-5D709C6C5A41}"/>
              </a:ext>
            </a:extLst>
          </p:cNvPr>
          <p:cNvGrpSpPr/>
          <p:nvPr/>
        </p:nvGrpSpPr>
        <p:grpSpPr>
          <a:xfrm>
            <a:off x="6736026" y="2571750"/>
            <a:ext cx="1578817" cy="2149383"/>
            <a:chOff x="2475306" y="2531490"/>
            <a:chExt cx="1411927" cy="1922353"/>
          </a:xfrm>
        </p:grpSpPr>
        <p:grpSp>
          <p:nvGrpSpPr>
            <p:cNvPr id="102" name="Google Shape;1980;p45">
              <a:extLst>
                <a:ext uri="{FF2B5EF4-FFF2-40B4-BE49-F238E27FC236}">
                  <a16:creationId xmlns:a16="http://schemas.microsoft.com/office/drawing/2014/main" id="{263A9DCF-A805-4BC3-92E5-90E53BB1E91D}"/>
                </a:ext>
              </a:extLst>
            </p:cNvPr>
            <p:cNvGrpSpPr/>
            <p:nvPr/>
          </p:nvGrpSpPr>
          <p:grpSpPr>
            <a:xfrm>
              <a:off x="2475306" y="2531490"/>
              <a:ext cx="1411927" cy="1922353"/>
              <a:chOff x="2541781" y="2498527"/>
              <a:chExt cx="1411927" cy="1922353"/>
            </a:xfrm>
          </p:grpSpPr>
          <p:sp>
            <p:nvSpPr>
              <p:cNvPr id="110" name="Google Shape;1981;p45">
                <a:extLst>
                  <a:ext uri="{FF2B5EF4-FFF2-40B4-BE49-F238E27FC236}">
                    <a16:creationId xmlns:a16="http://schemas.microsoft.com/office/drawing/2014/main" id="{7B317EB6-2E98-4E57-949A-E820FBBA0B8D}"/>
                  </a:ext>
                </a:extLst>
              </p:cNvPr>
              <p:cNvSpPr/>
              <p:nvPr/>
            </p:nvSpPr>
            <p:spPr>
              <a:xfrm>
                <a:off x="2917943" y="2716062"/>
                <a:ext cx="993735" cy="827487"/>
              </a:xfrm>
              <a:custGeom>
                <a:avLst/>
                <a:gdLst/>
                <a:ahLst/>
                <a:cxnLst/>
                <a:rect l="l" t="t" r="r" b="b"/>
                <a:pathLst>
                  <a:path w="71711" h="59714" extrusionOk="0">
                    <a:moveTo>
                      <a:pt x="62253" y="1"/>
                    </a:moveTo>
                    <a:cubicBezTo>
                      <a:pt x="61871" y="1"/>
                      <a:pt x="61577" y="307"/>
                      <a:pt x="61490" y="652"/>
                    </a:cubicBezTo>
                    <a:cubicBezTo>
                      <a:pt x="61255" y="789"/>
                      <a:pt x="61075" y="1026"/>
                      <a:pt x="61018" y="1381"/>
                    </a:cubicBezTo>
                    <a:cubicBezTo>
                      <a:pt x="60019" y="7474"/>
                      <a:pt x="57902" y="13031"/>
                      <a:pt x="53900" y="17804"/>
                    </a:cubicBezTo>
                    <a:cubicBezTo>
                      <a:pt x="53725" y="18006"/>
                      <a:pt x="53619" y="18262"/>
                      <a:pt x="53602" y="18529"/>
                    </a:cubicBezTo>
                    <a:cubicBezTo>
                      <a:pt x="52923" y="19187"/>
                      <a:pt x="52253" y="19855"/>
                      <a:pt x="51693" y="20634"/>
                    </a:cubicBezTo>
                    <a:cubicBezTo>
                      <a:pt x="51601" y="20762"/>
                      <a:pt x="51552" y="20918"/>
                      <a:pt x="51533" y="21080"/>
                    </a:cubicBezTo>
                    <a:cubicBezTo>
                      <a:pt x="50365" y="21837"/>
                      <a:pt x="49179" y="22469"/>
                      <a:pt x="48224" y="23480"/>
                    </a:cubicBezTo>
                    <a:cubicBezTo>
                      <a:pt x="47517" y="23791"/>
                      <a:pt x="46889" y="24203"/>
                      <a:pt x="46401" y="24835"/>
                    </a:cubicBezTo>
                    <a:cubicBezTo>
                      <a:pt x="43714" y="26511"/>
                      <a:pt x="40925" y="27182"/>
                      <a:pt x="37991" y="28217"/>
                    </a:cubicBezTo>
                    <a:cubicBezTo>
                      <a:pt x="37924" y="28242"/>
                      <a:pt x="37860" y="28275"/>
                      <a:pt x="37801" y="28314"/>
                    </a:cubicBezTo>
                    <a:cubicBezTo>
                      <a:pt x="37583" y="28214"/>
                      <a:pt x="37360" y="28127"/>
                      <a:pt x="37129" y="28057"/>
                    </a:cubicBezTo>
                    <a:cubicBezTo>
                      <a:pt x="37051" y="28033"/>
                      <a:pt x="36975" y="28022"/>
                      <a:pt x="36902" y="28022"/>
                    </a:cubicBezTo>
                    <a:cubicBezTo>
                      <a:pt x="36247" y="28022"/>
                      <a:pt x="35831" y="28904"/>
                      <a:pt x="36345" y="29405"/>
                    </a:cubicBezTo>
                    <a:cubicBezTo>
                      <a:pt x="37711" y="30741"/>
                      <a:pt x="37704" y="31685"/>
                      <a:pt x="36887" y="33232"/>
                    </a:cubicBezTo>
                    <a:cubicBezTo>
                      <a:pt x="36830" y="33322"/>
                      <a:pt x="36771" y="33412"/>
                      <a:pt x="36714" y="33502"/>
                    </a:cubicBezTo>
                    <a:cubicBezTo>
                      <a:pt x="36141" y="33710"/>
                      <a:pt x="35516" y="33843"/>
                      <a:pt x="34978" y="34082"/>
                    </a:cubicBezTo>
                    <a:cubicBezTo>
                      <a:pt x="34964" y="34089"/>
                      <a:pt x="34952" y="34096"/>
                      <a:pt x="34938" y="34103"/>
                    </a:cubicBezTo>
                    <a:cubicBezTo>
                      <a:pt x="34794" y="34053"/>
                      <a:pt x="34645" y="34018"/>
                      <a:pt x="34495" y="34003"/>
                    </a:cubicBezTo>
                    <a:cubicBezTo>
                      <a:pt x="34475" y="34001"/>
                      <a:pt x="34456" y="34000"/>
                      <a:pt x="34437" y="34000"/>
                    </a:cubicBezTo>
                    <a:cubicBezTo>
                      <a:pt x="34023" y="34000"/>
                      <a:pt x="33686" y="34419"/>
                      <a:pt x="33686" y="34809"/>
                    </a:cubicBezTo>
                    <a:cubicBezTo>
                      <a:pt x="33686" y="34866"/>
                      <a:pt x="33709" y="34913"/>
                      <a:pt x="33717" y="34963"/>
                    </a:cubicBezTo>
                    <a:cubicBezTo>
                      <a:pt x="33103" y="35647"/>
                      <a:pt x="32916" y="36532"/>
                      <a:pt x="33214" y="37588"/>
                    </a:cubicBezTo>
                    <a:cubicBezTo>
                      <a:pt x="32752" y="37622"/>
                      <a:pt x="32291" y="37664"/>
                      <a:pt x="31829" y="37717"/>
                    </a:cubicBezTo>
                    <a:cubicBezTo>
                      <a:pt x="31758" y="37728"/>
                      <a:pt x="31689" y="37749"/>
                      <a:pt x="31621" y="37775"/>
                    </a:cubicBezTo>
                    <a:cubicBezTo>
                      <a:pt x="31510" y="37465"/>
                      <a:pt x="31202" y="37260"/>
                      <a:pt x="30882" y="37243"/>
                    </a:cubicBezTo>
                    <a:cubicBezTo>
                      <a:pt x="30889" y="37060"/>
                      <a:pt x="30858" y="36887"/>
                      <a:pt x="30750" y="36745"/>
                    </a:cubicBezTo>
                    <a:cubicBezTo>
                      <a:pt x="30491" y="36398"/>
                      <a:pt x="30018" y="36127"/>
                      <a:pt x="29862" y="35727"/>
                    </a:cubicBezTo>
                    <a:cubicBezTo>
                      <a:pt x="29739" y="35408"/>
                      <a:pt x="29446" y="35123"/>
                      <a:pt x="29096" y="35123"/>
                    </a:cubicBezTo>
                    <a:cubicBezTo>
                      <a:pt x="29023" y="35123"/>
                      <a:pt x="28948" y="35135"/>
                      <a:pt x="28871" y="35162"/>
                    </a:cubicBezTo>
                    <a:cubicBezTo>
                      <a:pt x="27835" y="35524"/>
                      <a:pt x="26991" y="36634"/>
                      <a:pt x="26298" y="37700"/>
                    </a:cubicBezTo>
                    <a:cubicBezTo>
                      <a:pt x="25879" y="37756"/>
                      <a:pt x="25464" y="37825"/>
                      <a:pt x="25045" y="37878"/>
                    </a:cubicBezTo>
                    <a:cubicBezTo>
                      <a:pt x="25019" y="37799"/>
                      <a:pt x="24988" y="37723"/>
                      <a:pt x="24958" y="37643"/>
                    </a:cubicBezTo>
                    <a:cubicBezTo>
                      <a:pt x="24844" y="36736"/>
                      <a:pt x="24778" y="35820"/>
                      <a:pt x="24370" y="34967"/>
                    </a:cubicBezTo>
                    <a:cubicBezTo>
                      <a:pt x="24236" y="34686"/>
                      <a:pt x="23995" y="34568"/>
                      <a:pt x="23744" y="34568"/>
                    </a:cubicBezTo>
                    <a:cubicBezTo>
                      <a:pt x="23643" y="34568"/>
                      <a:pt x="23539" y="34588"/>
                      <a:pt x="23440" y="34624"/>
                    </a:cubicBezTo>
                    <a:cubicBezTo>
                      <a:pt x="22218" y="33293"/>
                      <a:pt x="19904" y="32826"/>
                      <a:pt x="20899" y="30260"/>
                    </a:cubicBezTo>
                    <a:cubicBezTo>
                      <a:pt x="21096" y="29753"/>
                      <a:pt x="20589" y="29225"/>
                      <a:pt x="20093" y="29225"/>
                    </a:cubicBezTo>
                    <a:cubicBezTo>
                      <a:pt x="19961" y="29225"/>
                      <a:pt x="19830" y="29263"/>
                      <a:pt x="19713" y="29348"/>
                    </a:cubicBezTo>
                    <a:cubicBezTo>
                      <a:pt x="17134" y="31228"/>
                      <a:pt x="13734" y="32433"/>
                      <a:pt x="11519" y="34818"/>
                    </a:cubicBezTo>
                    <a:cubicBezTo>
                      <a:pt x="11438" y="34786"/>
                      <a:pt x="11354" y="34768"/>
                      <a:pt x="11270" y="34768"/>
                    </a:cubicBezTo>
                    <a:cubicBezTo>
                      <a:pt x="11089" y="34768"/>
                      <a:pt x="10906" y="34849"/>
                      <a:pt x="10750" y="35045"/>
                    </a:cubicBezTo>
                    <a:cubicBezTo>
                      <a:pt x="9530" y="36584"/>
                      <a:pt x="8346" y="37885"/>
                      <a:pt x="7300" y="39279"/>
                    </a:cubicBezTo>
                    <a:cubicBezTo>
                      <a:pt x="7052" y="39424"/>
                      <a:pt x="6822" y="39596"/>
                      <a:pt x="6615" y="39791"/>
                    </a:cubicBezTo>
                    <a:cubicBezTo>
                      <a:pt x="6305" y="40080"/>
                      <a:pt x="6036" y="40411"/>
                      <a:pt x="5818" y="40773"/>
                    </a:cubicBezTo>
                    <a:cubicBezTo>
                      <a:pt x="4561" y="42431"/>
                      <a:pt x="3642" y="44242"/>
                      <a:pt x="2638" y="46097"/>
                    </a:cubicBezTo>
                    <a:cubicBezTo>
                      <a:pt x="1465" y="48265"/>
                      <a:pt x="49" y="50671"/>
                      <a:pt x="18" y="53217"/>
                    </a:cubicBezTo>
                    <a:cubicBezTo>
                      <a:pt x="0" y="54619"/>
                      <a:pt x="288" y="55684"/>
                      <a:pt x="795" y="56499"/>
                    </a:cubicBezTo>
                    <a:cubicBezTo>
                      <a:pt x="949" y="57264"/>
                      <a:pt x="1432" y="57988"/>
                      <a:pt x="2344" y="58509"/>
                    </a:cubicBezTo>
                    <a:cubicBezTo>
                      <a:pt x="2531" y="58616"/>
                      <a:pt x="2720" y="58724"/>
                      <a:pt x="2908" y="58831"/>
                    </a:cubicBezTo>
                    <a:cubicBezTo>
                      <a:pt x="3249" y="59028"/>
                      <a:pt x="3623" y="59167"/>
                      <a:pt x="4011" y="59238"/>
                    </a:cubicBezTo>
                    <a:cubicBezTo>
                      <a:pt x="4817" y="59528"/>
                      <a:pt x="5636" y="59714"/>
                      <a:pt x="6514" y="59714"/>
                    </a:cubicBezTo>
                    <a:cubicBezTo>
                      <a:pt x="6739" y="59714"/>
                      <a:pt x="6969" y="59701"/>
                      <a:pt x="7203" y="59676"/>
                    </a:cubicBezTo>
                    <a:cubicBezTo>
                      <a:pt x="7627" y="59631"/>
                      <a:pt x="8037" y="59508"/>
                      <a:pt x="8417" y="59312"/>
                    </a:cubicBezTo>
                    <a:cubicBezTo>
                      <a:pt x="8469" y="59338"/>
                      <a:pt x="8526" y="59351"/>
                      <a:pt x="8583" y="59351"/>
                    </a:cubicBezTo>
                    <a:cubicBezTo>
                      <a:pt x="8616" y="59351"/>
                      <a:pt x="8650" y="59347"/>
                      <a:pt x="8683" y="59338"/>
                    </a:cubicBezTo>
                    <a:cubicBezTo>
                      <a:pt x="8811" y="59305"/>
                      <a:pt x="8943" y="59281"/>
                      <a:pt x="9074" y="59264"/>
                    </a:cubicBezTo>
                    <a:cubicBezTo>
                      <a:pt x="10075" y="59401"/>
                      <a:pt x="11079" y="59515"/>
                      <a:pt x="12099" y="59515"/>
                    </a:cubicBezTo>
                    <a:cubicBezTo>
                      <a:pt x="12136" y="59515"/>
                      <a:pt x="12172" y="59515"/>
                      <a:pt x="12209" y="59515"/>
                    </a:cubicBezTo>
                    <a:cubicBezTo>
                      <a:pt x="13170" y="59506"/>
                      <a:pt x="14106" y="59376"/>
                      <a:pt x="15024" y="59174"/>
                    </a:cubicBezTo>
                    <a:cubicBezTo>
                      <a:pt x="16599" y="59213"/>
                      <a:pt x="18174" y="59274"/>
                      <a:pt x="19751" y="59352"/>
                    </a:cubicBezTo>
                    <a:cubicBezTo>
                      <a:pt x="21085" y="59419"/>
                      <a:pt x="22721" y="59590"/>
                      <a:pt x="24314" y="59590"/>
                    </a:cubicBezTo>
                    <a:cubicBezTo>
                      <a:pt x="25639" y="59590"/>
                      <a:pt x="26935" y="59471"/>
                      <a:pt x="28003" y="59077"/>
                    </a:cubicBezTo>
                    <a:cubicBezTo>
                      <a:pt x="28374" y="58940"/>
                      <a:pt x="28687" y="58748"/>
                      <a:pt x="28978" y="58531"/>
                    </a:cubicBezTo>
                    <a:cubicBezTo>
                      <a:pt x="29073" y="58561"/>
                      <a:pt x="29172" y="58582"/>
                      <a:pt x="29272" y="58594"/>
                    </a:cubicBezTo>
                    <a:cubicBezTo>
                      <a:pt x="29318" y="58744"/>
                      <a:pt x="29439" y="58870"/>
                      <a:pt x="29622" y="58870"/>
                    </a:cubicBezTo>
                    <a:cubicBezTo>
                      <a:pt x="29631" y="58870"/>
                      <a:pt x="29639" y="58869"/>
                      <a:pt x="29648" y="58869"/>
                    </a:cubicBezTo>
                    <a:cubicBezTo>
                      <a:pt x="29958" y="58850"/>
                      <a:pt x="30262" y="58777"/>
                      <a:pt x="30562" y="58692"/>
                    </a:cubicBezTo>
                    <a:cubicBezTo>
                      <a:pt x="31021" y="58564"/>
                      <a:pt x="30879" y="57897"/>
                      <a:pt x="30464" y="57897"/>
                    </a:cubicBezTo>
                    <a:cubicBezTo>
                      <a:pt x="30427" y="57897"/>
                      <a:pt x="30388" y="57902"/>
                      <a:pt x="30347" y="57913"/>
                    </a:cubicBezTo>
                    <a:lnTo>
                      <a:pt x="30337" y="57915"/>
                    </a:lnTo>
                    <a:cubicBezTo>
                      <a:pt x="30344" y="57894"/>
                      <a:pt x="30352" y="57877"/>
                      <a:pt x="30359" y="57855"/>
                    </a:cubicBezTo>
                    <a:cubicBezTo>
                      <a:pt x="30451" y="57484"/>
                      <a:pt x="30413" y="57103"/>
                      <a:pt x="30366" y="56724"/>
                    </a:cubicBezTo>
                    <a:cubicBezTo>
                      <a:pt x="31554" y="53987"/>
                      <a:pt x="30901" y="49771"/>
                      <a:pt x="30512" y="47164"/>
                    </a:cubicBezTo>
                    <a:lnTo>
                      <a:pt x="30512" y="47164"/>
                    </a:lnTo>
                    <a:cubicBezTo>
                      <a:pt x="30566" y="47165"/>
                      <a:pt x="30621" y="47165"/>
                      <a:pt x="30676" y="47165"/>
                    </a:cubicBezTo>
                    <a:cubicBezTo>
                      <a:pt x="30943" y="47165"/>
                      <a:pt x="31212" y="47155"/>
                      <a:pt x="31477" y="47136"/>
                    </a:cubicBezTo>
                    <a:cubicBezTo>
                      <a:pt x="31552" y="47135"/>
                      <a:pt x="31626" y="47135"/>
                      <a:pt x="31699" y="47135"/>
                    </a:cubicBezTo>
                    <a:cubicBezTo>
                      <a:pt x="31864" y="47135"/>
                      <a:pt x="32027" y="47137"/>
                      <a:pt x="32187" y="47143"/>
                    </a:cubicBezTo>
                    <a:cubicBezTo>
                      <a:pt x="32281" y="47240"/>
                      <a:pt x="32398" y="47313"/>
                      <a:pt x="32528" y="47354"/>
                    </a:cubicBezTo>
                    <a:cubicBezTo>
                      <a:pt x="33499" y="47641"/>
                      <a:pt x="34415" y="47744"/>
                      <a:pt x="35255" y="48289"/>
                    </a:cubicBezTo>
                    <a:cubicBezTo>
                      <a:pt x="35374" y="48599"/>
                      <a:pt x="35417" y="48931"/>
                      <a:pt x="35379" y="49260"/>
                    </a:cubicBezTo>
                    <a:cubicBezTo>
                      <a:pt x="35330" y="49760"/>
                      <a:pt x="35757" y="50047"/>
                      <a:pt x="36184" y="50047"/>
                    </a:cubicBezTo>
                    <a:cubicBezTo>
                      <a:pt x="36460" y="50047"/>
                      <a:pt x="36736" y="49927"/>
                      <a:pt x="36884" y="49667"/>
                    </a:cubicBezTo>
                    <a:cubicBezTo>
                      <a:pt x="37218" y="49078"/>
                      <a:pt x="37649" y="48588"/>
                      <a:pt x="38135" y="48152"/>
                    </a:cubicBezTo>
                    <a:cubicBezTo>
                      <a:pt x="38232" y="48152"/>
                      <a:pt x="38329" y="48135"/>
                      <a:pt x="38419" y="48100"/>
                    </a:cubicBezTo>
                    <a:cubicBezTo>
                      <a:pt x="38486" y="48076"/>
                      <a:pt x="38547" y="48045"/>
                      <a:pt x="38611" y="48017"/>
                    </a:cubicBezTo>
                    <a:cubicBezTo>
                      <a:pt x="38613" y="48017"/>
                      <a:pt x="38615" y="48015"/>
                      <a:pt x="38616" y="48015"/>
                    </a:cubicBezTo>
                    <a:cubicBezTo>
                      <a:pt x="39473" y="47655"/>
                      <a:pt x="40198" y="47079"/>
                      <a:pt x="40988" y="46613"/>
                    </a:cubicBezTo>
                    <a:cubicBezTo>
                      <a:pt x="41015" y="46622"/>
                      <a:pt x="41043" y="46629"/>
                      <a:pt x="41071" y="46636"/>
                    </a:cubicBezTo>
                    <a:cubicBezTo>
                      <a:pt x="41145" y="46892"/>
                      <a:pt x="41353" y="47082"/>
                      <a:pt x="41597" y="47169"/>
                    </a:cubicBezTo>
                    <a:cubicBezTo>
                      <a:pt x="41640" y="47318"/>
                      <a:pt x="41691" y="47465"/>
                      <a:pt x="41749" y="47610"/>
                    </a:cubicBezTo>
                    <a:cubicBezTo>
                      <a:pt x="41478" y="47830"/>
                      <a:pt x="41216" y="48064"/>
                      <a:pt x="40945" y="48287"/>
                    </a:cubicBezTo>
                    <a:cubicBezTo>
                      <a:pt x="40804" y="48386"/>
                      <a:pt x="40669" y="48493"/>
                      <a:pt x="40541" y="48607"/>
                    </a:cubicBezTo>
                    <a:cubicBezTo>
                      <a:pt x="39985" y="49105"/>
                      <a:pt x="40507" y="50016"/>
                      <a:pt x="41119" y="50016"/>
                    </a:cubicBezTo>
                    <a:cubicBezTo>
                      <a:pt x="41251" y="50016"/>
                      <a:pt x="41388" y="49973"/>
                      <a:pt x="41519" y="49874"/>
                    </a:cubicBezTo>
                    <a:cubicBezTo>
                      <a:pt x="41575" y="49833"/>
                      <a:pt x="41627" y="49788"/>
                      <a:pt x="41678" y="49745"/>
                    </a:cubicBezTo>
                    <a:cubicBezTo>
                      <a:pt x="41680" y="49746"/>
                      <a:pt x="41682" y="49748"/>
                      <a:pt x="41682" y="49750"/>
                    </a:cubicBezTo>
                    <a:cubicBezTo>
                      <a:pt x="42051" y="49421"/>
                      <a:pt x="42558" y="49234"/>
                      <a:pt x="42920" y="48907"/>
                    </a:cubicBezTo>
                    <a:cubicBezTo>
                      <a:pt x="42952" y="48911"/>
                      <a:pt x="42984" y="48913"/>
                      <a:pt x="43015" y="48913"/>
                    </a:cubicBezTo>
                    <a:cubicBezTo>
                      <a:pt x="43660" y="48913"/>
                      <a:pt x="44226" y="48101"/>
                      <a:pt x="43621" y="47558"/>
                    </a:cubicBezTo>
                    <a:cubicBezTo>
                      <a:pt x="43513" y="47458"/>
                      <a:pt x="43420" y="47345"/>
                      <a:pt x="43344" y="47221"/>
                    </a:cubicBezTo>
                    <a:cubicBezTo>
                      <a:pt x="43273" y="46774"/>
                      <a:pt x="43114" y="46341"/>
                      <a:pt x="42920" y="45917"/>
                    </a:cubicBezTo>
                    <a:cubicBezTo>
                      <a:pt x="42958" y="45723"/>
                      <a:pt x="42935" y="45521"/>
                      <a:pt x="42852" y="45341"/>
                    </a:cubicBezTo>
                    <a:cubicBezTo>
                      <a:pt x="42804" y="44695"/>
                      <a:pt x="42809" y="44050"/>
                      <a:pt x="42767" y="43561"/>
                    </a:cubicBezTo>
                    <a:cubicBezTo>
                      <a:pt x="42622" y="41874"/>
                      <a:pt x="42295" y="40219"/>
                      <a:pt x="42243" y="38521"/>
                    </a:cubicBezTo>
                    <a:cubicBezTo>
                      <a:pt x="42238" y="38332"/>
                      <a:pt x="42167" y="38152"/>
                      <a:pt x="42040" y="38012"/>
                    </a:cubicBezTo>
                    <a:cubicBezTo>
                      <a:pt x="44410" y="37660"/>
                      <a:pt x="46809" y="36790"/>
                      <a:pt x="48727" y="36009"/>
                    </a:cubicBezTo>
                    <a:cubicBezTo>
                      <a:pt x="52465" y="34487"/>
                      <a:pt x="56001" y="31692"/>
                      <a:pt x="58771" y="28799"/>
                    </a:cubicBezTo>
                    <a:cubicBezTo>
                      <a:pt x="60201" y="27304"/>
                      <a:pt x="61334" y="25515"/>
                      <a:pt x="62337" y="23630"/>
                    </a:cubicBezTo>
                    <a:cubicBezTo>
                      <a:pt x="62383" y="23578"/>
                      <a:pt x="62432" y="23530"/>
                      <a:pt x="62475" y="23476"/>
                    </a:cubicBezTo>
                    <a:cubicBezTo>
                      <a:pt x="62634" y="23423"/>
                      <a:pt x="62782" y="23307"/>
                      <a:pt x="62880" y="23104"/>
                    </a:cubicBezTo>
                    <a:cubicBezTo>
                      <a:pt x="62946" y="22972"/>
                      <a:pt x="63012" y="22839"/>
                      <a:pt x="63078" y="22708"/>
                    </a:cubicBezTo>
                    <a:cubicBezTo>
                      <a:pt x="63500" y="22124"/>
                      <a:pt x="63893" y="21518"/>
                      <a:pt x="64255" y="20893"/>
                    </a:cubicBezTo>
                    <a:cubicBezTo>
                      <a:pt x="64416" y="20757"/>
                      <a:pt x="64575" y="20622"/>
                      <a:pt x="64736" y="20485"/>
                    </a:cubicBezTo>
                    <a:cubicBezTo>
                      <a:pt x="65167" y="20116"/>
                      <a:pt x="65174" y="19552"/>
                      <a:pt x="64945" y="19100"/>
                    </a:cubicBezTo>
                    <a:cubicBezTo>
                      <a:pt x="66065" y="16919"/>
                      <a:pt x="67083" y="14698"/>
                      <a:pt x="67807" y="12330"/>
                    </a:cubicBezTo>
                    <a:cubicBezTo>
                      <a:pt x="67838" y="12230"/>
                      <a:pt x="67850" y="12124"/>
                      <a:pt x="67841" y="12018"/>
                    </a:cubicBezTo>
                    <a:cubicBezTo>
                      <a:pt x="68158" y="11307"/>
                      <a:pt x="68463" y="10589"/>
                      <a:pt x="68735" y="9851"/>
                    </a:cubicBezTo>
                    <a:cubicBezTo>
                      <a:pt x="69557" y="8146"/>
                      <a:pt x="70215" y="6413"/>
                      <a:pt x="70419" y="4445"/>
                    </a:cubicBezTo>
                    <a:cubicBezTo>
                      <a:pt x="70422" y="4414"/>
                      <a:pt x="70419" y="4388"/>
                      <a:pt x="70419" y="4359"/>
                    </a:cubicBezTo>
                    <a:cubicBezTo>
                      <a:pt x="70622" y="4011"/>
                      <a:pt x="70867" y="3689"/>
                      <a:pt x="71151" y="3401"/>
                    </a:cubicBezTo>
                    <a:cubicBezTo>
                      <a:pt x="71711" y="2843"/>
                      <a:pt x="71217" y="2039"/>
                      <a:pt x="70533" y="2039"/>
                    </a:cubicBezTo>
                    <a:cubicBezTo>
                      <a:pt x="70479" y="2039"/>
                      <a:pt x="70423" y="2044"/>
                      <a:pt x="70367" y="2055"/>
                    </a:cubicBezTo>
                    <a:cubicBezTo>
                      <a:pt x="69983" y="2128"/>
                      <a:pt x="69592" y="2161"/>
                      <a:pt x="69196" y="2161"/>
                    </a:cubicBezTo>
                    <a:cubicBezTo>
                      <a:pt x="67278" y="2161"/>
                      <a:pt x="65259" y="1379"/>
                      <a:pt x="63531" y="547"/>
                    </a:cubicBezTo>
                    <a:cubicBezTo>
                      <a:pt x="63211" y="322"/>
                      <a:pt x="62854" y="149"/>
                      <a:pt x="62480" y="36"/>
                    </a:cubicBezTo>
                    <a:cubicBezTo>
                      <a:pt x="62402" y="12"/>
                      <a:pt x="62326" y="1"/>
                      <a:pt x="62253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982;p45">
                <a:extLst>
                  <a:ext uri="{FF2B5EF4-FFF2-40B4-BE49-F238E27FC236}">
                    <a16:creationId xmlns:a16="http://schemas.microsoft.com/office/drawing/2014/main" id="{3034DA52-1B6F-42E7-9B13-F89189C9EFAA}"/>
                  </a:ext>
                </a:extLst>
              </p:cNvPr>
              <p:cNvSpPr/>
              <p:nvPr/>
            </p:nvSpPr>
            <p:spPr>
              <a:xfrm>
                <a:off x="2728982" y="3503916"/>
                <a:ext cx="1216037" cy="118967"/>
              </a:xfrm>
              <a:custGeom>
                <a:avLst/>
                <a:gdLst/>
                <a:ahLst/>
                <a:cxnLst/>
                <a:rect l="l" t="t" r="r" b="b"/>
                <a:pathLst>
                  <a:path w="87753" h="8585" extrusionOk="0">
                    <a:moveTo>
                      <a:pt x="14098" y="0"/>
                    </a:moveTo>
                    <a:cubicBezTo>
                      <a:pt x="13261" y="0"/>
                      <a:pt x="12436" y="93"/>
                      <a:pt x="11557" y="232"/>
                    </a:cubicBezTo>
                    <a:cubicBezTo>
                      <a:pt x="10793" y="353"/>
                      <a:pt x="10035" y="399"/>
                      <a:pt x="9277" y="399"/>
                    </a:cubicBezTo>
                    <a:cubicBezTo>
                      <a:pt x="7976" y="399"/>
                      <a:pt x="6678" y="264"/>
                      <a:pt x="5365" y="147"/>
                    </a:cubicBezTo>
                    <a:cubicBezTo>
                      <a:pt x="4976" y="112"/>
                      <a:pt x="4582" y="91"/>
                      <a:pt x="4193" y="91"/>
                    </a:cubicBezTo>
                    <a:cubicBezTo>
                      <a:pt x="2183" y="91"/>
                      <a:pt x="332" y="676"/>
                      <a:pt x="153" y="3093"/>
                    </a:cubicBezTo>
                    <a:cubicBezTo>
                      <a:pt x="1" y="5181"/>
                      <a:pt x="177" y="6857"/>
                      <a:pt x="2353" y="7591"/>
                    </a:cubicBezTo>
                    <a:cubicBezTo>
                      <a:pt x="2792" y="7739"/>
                      <a:pt x="3273" y="7780"/>
                      <a:pt x="3764" y="7780"/>
                    </a:cubicBezTo>
                    <a:cubicBezTo>
                      <a:pt x="4368" y="7780"/>
                      <a:pt x="4987" y="7718"/>
                      <a:pt x="5560" y="7718"/>
                    </a:cubicBezTo>
                    <a:cubicBezTo>
                      <a:pt x="5639" y="7718"/>
                      <a:pt x="5717" y="7719"/>
                      <a:pt x="5795" y="7722"/>
                    </a:cubicBezTo>
                    <a:cubicBezTo>
                      <a:pt x="8166" y="7805"/>
                      <a:pt x="10526" y="8016"/>
                      <a:pt x="12899" y="8044"/>
                    </a:cubicBezTo>
                    <a:cubicBezTo>
                      <a:pt x="12909" y="8044"/>
                      <a:pt x="12919" y="8044"/>
                      <a:pt x="12930" y="8044"/>
                    </a:cubicBezTo>
                    <a:cubicBezTo>
                      <a:pt x="13356" y="8044"/>
                      <a:pt x="13691" y="7904"/>
                      <a:pt x="13939" y="7686"/>
                    </a:cubicBezTo>
                    <a:cubicBezTo>
                      <a:pt x="17254" y="7772"/>
                      <a:pt x="20586" y="7707"/>
                      <a:pt x="23912" y="7866"/>
                    </a:cubicBezTo>
                    <a:cubicBezTo>
                      <a:pt x="28132" y="8067"/>
                      <a:pt x="32357" y="8143"/>
                      <a:pt x="36583" y="8153"/>
                    </a:cubicBezTo>
                    <a:cubicBezTo>
                      <a:pt x="36587" y="8153"/>
                      <a:pt x="36591" y="8153"/>
                      <a:pt x="36595" y="8153"/>
                    </a:cubicBezTo>
                    <a:cubicBezTo>
                      <a:pt x="36833" y="8153"/>
                      <a:pt x="37070" y="8103"/>
                      <a:pt x="37286" y="8001"/>
                    </a:cubicBezTo>
                    <a:cubicBezTo>
                      <a:pt x="37504" y="8101"/>
                      <a:pt x="37741" y="8153"/>
                      <a:pt x="37982" y="8153"/>
                    </a:cubicBezTo>
                    <a:cubicBezTo>
                      <a:pt x="42579" y="8184"/>
                      <a:pt x="47165" y="8551"/>
                      <a:pt x="51761" y="8584"/>
                    </a:cubicBezTo>
                    <a:cubicBezTo>
                      <a:pt x="51763" y="8584"/>
                      <a:pt x="51766" y="8584"/>
                      <a:pt x="51769" y="8584"/>
                    </a:cubicBezTo>
                    <a:cubicBezTo>
                      <a:pt x="52182" y="8584"/>
                      <a:pt x="52507" y="8451"/>
                      <a:pt x="52754" y="8247"/>
                    </a:cubicBezTo>
                    <a:cubicBezTo>
                      <a:pt x="56225" y="8390"/>
                      <a:pt x="59696" y="8562"/>
                      <a:pt x="63172" y="8584"/>
                    </a:cubicBezTo>
                    <a:cubicBezTo>
                      <a:pt x="63174" y="8584"/>
                      <a:pt x="63176" y="8584"/>
                      <a:pt x="63178" y="8584"/>
                    </a:cubicBezTo>
                    <a:cubicBezTo>
                      <a:pt x="63705" y="8584"/>
                      <a:pt x="64092" y="8375"/>
                      <a:pt x="64349" y="8067"/>
                    </a:cubicBezTo>
                    <a:cubicBezTo>
                      <a:pt x="65142" y="8082"/>
                      <a:pt x="65933" y="8106"/>
                      <a:pt x="66724" y="8153"/>
                    </a:cubicBezTo>
                    <a:cubicBezTo>
                      <a:pt x="66760" y="8155"/>
                      <a:pt x="66796" y="8156"/>
                      <a:pt x="66831" y="8156"/>
                    </a:cubicBezTo>
                    <a:cubicBezTo>
                      <a:pt x="67275" y="8156"/>
                      <a:pt x="67612" y="7997"/>
                      <a:pt x="67852" y="7753"/>
                    </a:cubicBezTo>
                    <a:cubicBezTo>
                      <a:pt x="70491" y="7809"/>
                      <a:pt x="73127" y="7926"/>
                      <a:pt x="75767" y="7937"/>
                    </a:cubicBezTo>
                    <a:cubicBezTo>
                      <a:pt x="75777" y="7937"/>
                      <a:pt x="75788" y="7937"/>
                      <a:pt x="75798" y="7937"/>
                    </a:cubicBezTo>
                    <a:cubicBezTo>
                      <a:pt x="76040" y="7937"/>
                      <a:pt x="76280" y="7880"/>
                      <a:pt x="76497" y="7774"/>
                    </a:cubicBezTo>
                    <a:cubicBezTo>
                      <a:pt x="76694" y="7778"/>
                      <a:pt x="76891" y="7779"/>
                      <a:pt x="77088" y="7779"/>
                    </a:cubicBezTo>
                    <a:cubicBezTo>
                      <a:pt x="78164" y="7779"/>
                      <a:pt x="79237" y="7725"/>
                      <a:pt x="80311" y="7589"/>
                    </a:cubicBezTo>
                    <a:cubicBezTo>
                      <a:pt x="81280" y="7558"/>
                      <a:pt x="82250" y="7530"/>
                      <a:pt x="83219" y="7518"/>
                    </a:cubicBezTo>
                    <a:cubicBezTo>
                      <a:pt x="83373" y="7634"/>
                      <a:pt x="83548" y="7720"/>
                      <a:pt x="83735" y="7772"/>
                    </a:cubicBezTo>
                    <a:cubicBezTo>
                      <a:pt x="83870" y="7810"/>
                      <a:pt x="84009" y="7828"/>
                      <a:pt x="84147" y="7828"/>
                    </a:cubicBezTo>
                    <a:cubicBezTo>
                      <a:pt x="84854" y="7828"/>
                      <a:pt x="85546" y="7359"/>
                      <a:pt x="85720" y="6644"/>
                    </a:cubicBezTo>
                    <a:cubicBezTo>
                      <a:pt x="85734" y="6581"/>
                      <a:pt x="85755" y="6523"/>
                      <a:pt x="85772" y="6462"/>
                    </a:cubicBezTo>
                    <a:lnTo>
                      <a:pt x="85772" y="6462"/>
                    </a:lnTo>
                    <a:cubicBezTo>
                      <a:pt x="85770" y="6472"/>
                      <a:pt x="85771" y="6476"/>
                      <a:pt x="85773" y="6476"/>
                    </a:cubicBezTo>
                    <a:cubicBezTo>
                      <a:pt x="85788" y="6476"/>
                      <a:pt x="85889" y="6258"/>
                      <a:pt x="85909" y="6225"/>
                    </a:cubicBezTo>
                    <a:cubicBezTo>
                      <a:pt x="86066" y="5970"/>
                      <a:pt x="86262" y="5735"/>
                      <a:pt x="86444" y="5496"/>
                    </a:cubicBezTo>
                    <a:cubicBezTo>
                      <a:pt x="86922" y="4857"/>
                      <a:pt x="87154" y="4179"/>
                      <a:pt x="87270" y="3403"/>
                    </a:cubicBezTo>
                    <a:cubicBezTo>
                      <a:pt x="87752" y="2432"/>
                      <a:pt x="86898" y="1074"/>
                      <a:pt x="85728" y="1074"/>
                    </a:cubicBezTo>
                    <a:cubicBezTo>
                      <a:pt x="85484" y="1074"/>
                      <a:pt x="85226" y="1133"/>
                      <a:pt x="84964" y="1267"/>
                    </a:cubicBezTo>
                    <a:cubicBezTo>
                      <a:pt x="84924" y="1286"/>
                      <a:pt x="84879" y="1298"/>
                      <a:pt x="84837" y="1316"/>
                    </a:cubicBezTo>
                    <a:cubicBezTo>
                      <a:pt x="84725" y="1269"/>
                      <a:pt x="84605" y="1234"/>
                      <a:pt x="84486" y="1212"/>
                    </a:cubicBezTo>
                    <a:cubicBezTo>
                      <a:pt x="82657" y="868"/>
                      <a:pt x="80851" y="587"/>
                      <a:pt x="79024" y="587"/>
                    </a:cubicBezTo>
                    <a:cubicBezTo>
                      <a:pt x="78195" y="587"/>
                      <a:pt x="77362" y="645"/>
                      <a:pt x="76521" y="781"/>
                    </a:cubicBezTo>
                    <a:cubicBezTo>
                      <a:pt x="76090" y="852"/>
                      <a:pt x="75796" y="1047"/>
                      <a:pt x="75607" y="1305"/>
                    </a:cubicBezTo>
                    <a:cubicBezTo>
                      <a:pt x="74275" y="1331"/>
                      <a:pt x="72943" y="1368"/>
                      <a:pt x="71614" y="1413"/>
                    </a:cubicBezTo>
                    <a:cubicBezTo>
                      <a:pt x="71375" y="1259"/>
                      <a:pt x="71100" y="1170"/>
                      <a:pt x="70814" y="1155"/>
                    </a:cubicBezTo>
                    <a:cubicBezTo>
                      <a:pt x="70099" y="1111"/>
                      <a:pt x="69384" y="1095"/>
                      <a:pt x="68669" y="1095"/>
                    </a:cubicBezTo>
                    <a:cubicBezTo>
                      <a:pt x="66514" y="1095"/>
                      <a:pt x="64360" y="1245"/>
                      <a:pt x="62202" y="1264"/>
                    </a:cubicBezTo>
                    <a:cubicBezTo>
                      <a:pt x="61752" y="1267"/>
                      <a:pt x="61404" y="1426"/>
                      <a:pt x="61150" y="1665"/>
                    </a:cubicBezTo>
                    <a:cubicBezTo>
                      <a:pt x="59779" y="1605"/>
                      <a:pt x="58408" y="1549"/>
                      <a:pt x="57035" y="1478"/>
                    </a:cubicBezTo>
                    <a:cubicBezTo>
                      <a:pt x="57003" y="1477"/>
                      <a:pt x="56971" y="1476"/>
                      <a:pt x="56940" y="1476"/>
                    </a:cubicBezTo>
                    <a:cubicBezTo>
                      <a:pt x="56499" y="1476"/>
                      <a:pt x="56163" y="1634"/>
                      <a:pt x="55920" y="1875"/>
                    </a:cubicBezTo>
                    <a:cubicBezTo>
                      <a:pt x="55398" y="1757"/>
                      <a:pt x="54875" y="1638"/>
                      <a:pt x="54350" y="1516"/>
                    </a:cubicBezTo>
                    <a:cubicBezTo>
                      <a:pt x="53538" y="1328"/>
                      <a:pt x="52241" y="741"/>
                      <a:pt x="51171" y="741"/>
                    </a:cubicBezTo>
                    <a:cubicBezTo>
                      <a:pt x="50762" y="741"/>
                      <a:pt x="50387" y="826"/>
                      <a:pt x="50085" y="1053"/>
                    </a:cubicBezTo>
                    <a:cubicBezTo>
                      <a:pt x="50068" y="1053"/>
                      <a:pt x="50056" y="1047"/>
                      <a:pt x="50038" y="1047"/>
                    </a:cubicBezTo>
                    <a:lnTo>
                      <a:pt x="49500" y="1047"/>
                    </a:lnTo>
                    <a:cubicBezTo>
                      <a:pt x="49287" y="1047"/>
                      <a:pt x="49076" y="1087"/>
                      <a:pt x="48877" y="1167"/>
                    </a:cubicBezTo>
                    <a:cubicBezTo>
                      <a:pt x="45036" y="2055"/>
                      <a:pt x="41021" y="1645"/>
                      <a:pt x="37121" y="2181"/>
                    </a:cubicBezTo>
                    <a:cubicBezTo>
                      <a:pt x="36586" y="2256"/>
                      <a:pt x="36254" y="2524"/>
                      <a:pt x="36086" y="2872"/>
                    </a:cubicBezTo>
                    <a:cubicBezTo>
                      <a:pt x="29596" y="2849"/>
                      <a:pt x="23110" y="2706"/>
                      <a:pt x="16624" y="2534"/>
                    </a:cubicBezTo>
                    <a:cubicBezTo>
                      <a:pt x="17228" y="1674"/>
                      <a:pt x="17107" y="346"/>
                      <a:pt x="15805" y="137"/>
                    </a:cubicBezTo>
                    <a:cubicBezTo>
                      <a:pt x="15218" y="41"/>
                      <a:pt x="14655" y="0"/>
                      <a:pt x="14098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983;p45">
                <a:extLst>
                  <a:ext uri="{FF2B5EF4-FFF2-40B4-BE49-F238E27FC236}">
                    <a16:creationId xmlns:a16="http://schemas.microsoft.com/office/drawing/2014/main" id="{AE79447D-E227-4944-A1AD-9821D48CDC68}"/>
                  </a:ext>
                </a:extLst>
              </p:cNvPr>
              <p:cNvSpPr/>
              <p:nvPr/>
            </p:nvSpPr>
            <p:spPr>
              <a:xfrm>
                <a:off x="2823504" y="3611298"/>
                <a:ext cx="1069120" cy="747751"/>
              </a:xfrm>
              <a:custGeom>
                <a:avLst/>
                <a:gdLst/>
                <a:ahLst/>
                <a:cxnLst/>
                <a:rect l="l" t="t" r="r" b="b"/>
                <a:pathLst>
                  <a:path w="77151" h="53960" extrusionOk="0">
                    <a:moveTo>
                      <a:pt x="76197" y="0"/>
                    </a:moveTo>
                    <a:cubicBezTo>
                      <a:pt x="76116" y="0"/>
                      <a:pt x="76031" y="17"/>
                      <a:pt x="75944" y="53"/>
                    </a:cubicBezTo>
                    <a:cubicBezTo>
                      <a:pt x="75868" y="86"/>
                      <a:pt x="75806" y="129"/>
                      <a:pt x="75735" y="165"/>
                    </a:cubicBezTo>
                    <a:cubicBezTo>
                      <a:pt x="75732" y="165"/>
                      <a:pt x="75729" y="165"/>
                      <a:pt x="75726" y="165"/>
                    </a:cubicBezTo>
                    <a:cubicBezTo>
                      <a:pt x="75500" y="165"/>
                      <a:pt x="75279" y="229"/>
                      <a:pt x="75086" y="347"/>
                    </a:cubicBezTo>
                    <a:lnTo>
                      <a:pt x="71959" y="347"/>
                    </a:lnTo>
                    <a:cubicBezTo>
                      <a:pt x="71955" y="347"/>
                      <a:pt x="71951" y="347"/>
                      <a:pt x="71947" y="347"/>
                    </a:cubicBezTo>
                    <a:cubicBezTo>
                      <a:pt x="71839" y="347"/>
                      <a:pt x="71732" y="369"/>
                      <a:pt x="71632" y="411"/>
                    </a:cubicBezTo>
                    <a:cubicBezTo>
                      <a:pt x="71594" y="427"/>
                      <a:pt x="71568" y="454"/>
                      <a:pt x="71534" y="475"/>
                    </a:cubicBezTo>
                    <a:cubicBezTo>
                      <a:pt x="71492" y="501"/>
                      <a:pt x="71447" y="522"/>
                      <a:pt x="71412" y="555"/>
                    </a:cubicBezTo>
                    <a:cubicBezTo>
                      <a:pt x="71028" y="454"/>
                      <a:pt x="70634" y="404"/>
                      <a:pt x="70239" y="402"/>
                    </a:cubicBezTo>
                    <a:cubicBezTo>
                      <a:pt x="69268" y="402"/>
                      <a:pt x="68298" y="394"/>
                      <a:pt x="67332" y="295"/>
                    </a:cubicBezTo>
                    <a:cubicBezTo>
                      <a:pt x="67240" y="286"/>
                      <a:pt x="67147" y="281"/>
                      <a:pt x="67053" y="281"/>
                    </a:cubicBezTo>
                    <a:cubicBezTo>
                      <a:pt x="66668" y="281"/>
                      <a:pt x="66271" y="358"/>
                      <a:pt x="65885" y="489"/>
                    </a:cubicBezTo>
                    <a:cubicBezTo>
                      <a:pt x="64084" y="320"/>
                      <a:pt x="62259" y="264"/>
                      <a:pt x="60426" y="264"/>
                    </a:cubicBezTo>
                    <a:cubicBezTo>
                      <a:pt x="56770" y="264"/>
                      <a:pt x="53083" y="487"/>
                      <a:pt x="49491" y="487"/>
                    </a:cubicBezTo>
                    <a:cubicBezTo>
                      <a:pt x="49304" y="487"/>
                      <a:pt x="49116" y="487"/>
                      <a:pt x="48930" y="486"/>
                    </a:cubicBezTo>
                    <a:cubicBezTo>
                      <a:pt x="46959" y="471"/>
                      <a:pt x="44988" y="409"/>
                      <a:pt x="43017" y="409"/>
                    </a:cubicBezTo>
                    <a:cubicBezTo>
                      <a:pt x="41976" y="409"/>
                      <a:pt x="40934" y="427"/>
                      <a:pt x="39894" y="477"/>
                    </a:cubicBezTo>
                    <a:cubicBezTo>
                      <a:pt x="37989" y="568"/>
                      <a:pt x="36043" y="793"/>
                      <a:pt x="34114" y="793"/>
                    </a:cubicBezTo>
                    <a:cubicBezTo>
                      <a:pt x="33522" y="793"/>
                      <a:pt x="32932" y="772"/>
                      <a:pt x="32345" y="719"/>
                    </a:cubicBezTo>
                    <a:cubicBezTo>
                      <a:pt x="31673" y="318"/>
                      <a:pt x="30849" y="81"/>
                      <a:pt x="29869" y="81"/>
                    </a:cubicBezTo>
                    <a:lnTo>
                      <a:pt x="29331" y="81"/>
                    </a:lnTo>
                    <a:cubicBezTo>
                      <a:pt x="28907" y="82"/>
                      <a:pt x="28484" y="141"/>
                      <a:pt x="28076" y="255"/>
                    </a:cubicBezTo>
                    <a:cubicBezTo>
                      <a:pt x="27852" y="141"/>
                      <a:pt x="27605" y="80"/>
                      <a:pt x="27353" y="80"/>
                    </a:cubicBezTo>
                    <a:cubicBezTo>
                      <a:pt x="27346" y="80"/>
                      <a:pt x="27339" y="80"/>
                      <a:pt x="27331" y="81"/>
                    </a:cubicBezTo>
                    <a:lnTo>
                      <a:pt x="2849" y="81"/>
                    </a:lnTo>
                    <a:cubicBezTo>
                      <a:pt x="2794" y="81"/>
                      <a:pt x="2747" y="91"/>
                      <a:pt x="2695" y="94"/>
                    </a:cubicBezTo>
                    <a:cubicBezTo>
                      <a:pt x="2560" y="74"/>
                      <a:pt x="2424" y="64"/>
                      <a:pt x="2286" y="64"/>
                    </a:cubicBezTo>
                    <a:cubicBezTo>
                      <a:pt x="1855" y="64"/>
                      <a:pt x="1413" y="168"/>
                      <a:pt x="957" y="408"/>
                    </a:cubicBezTo>
                    <a:cubicBezTo>
                      <a:pt x="95" y="865"/>
                      <a:pt x="0" y="1715"/>
                      <a:pt x="327" y="2391"/>
                    </a:cubicBezTo>
                    <a:cubicBezTo>
                      <a:pt x="50" y="2971"/>
                      <a:pt x="152" y="3672"/>
                      <a:pt x="587" y="4178"/>
                    </a:cubicBezTo>
                    <a:cubicBezTo>
                      <a:pt x="601" y="6087"/>
                      <a:pt x="104" y="7965"/>
                      <a:pt x="265" y="9876"/>
                    </a:cubicBezTo>
                    <a:cubicBezTo>
                      <a:pt x="343" y="10790"/>
                      <a:pt x="943" y="11440"/>
                      <a:pt x="1880" y="11490"/>
                    </a:cubicBezTo>
                    <a:cubicBezTo>
                      <a:pt x="1932" y="11493"/>
                      <a:pt x="1983" y="11494"/>
                      <a:pt x="2034" y="11494"/>
                    </a:cubicBezTo>
                    <a:cubicBezTo>
                      <a:pt x="2178" y="11494"/>
                      <a:pt x="2318" y="11484"/>
                      <a:pt x="2458" y="11478"/>
                    </a:cubicBezTo>
                    <a:cubicBezTo>
                      <a:pt x="2514" y="11647"/>
                      <a:pt x="2612" y="11798"/>
                      <a:pt x="2746" y="11917"/>
                    </a:cubicBezTo>
                    <a:cubicBezTo>
                      <a:pt x="4058" y="13053"/>
                      <a:pt x="5013" y="15125"/>
                      <a:pt x="4587" y="16875"/>
                    </a:cubicBezTo>
                    <a:cubicBezTo>
                      <a:pt x="4461" y="17394"/>
                      <a:pt x="4655" y="17805"/>
                      <a:pt x="4973" y="18069"/>
                    </a:cubicBezTo>
                    <a:cubicBezTo>
                      <a:pt x="4918" y="18639"/>
                      <a:pt x="5328" y="19153"/>
                      <a:pt x="5865" y="19333"/>
                    </a:cubicBezTo>
                    <a:cubicBezTo>
                      <a:pt x="6192" y="19444"/>
                      <a:pt x="6538" y="19489"/>
                      <a:pt x="6894" y="19489"/>
                    </a:cubicBezTo>
                    <a:cubicBezTo>
                      <a:pt x="7274" y="19489"/>
                      <a:pt x="7665" y="19438"/>
                      <a:pt x="8058" y="19361"/>
                    </a:cubicBezTo>
                    <a:cubicBezTo>
                      <a:pt x="8119" y="19375"/>
                      <a:pt x="8182" y="19382"/>
                      <a:pt x="8245" y="19382"/>
                    </a:cubicBezTo>
                    <a:cubicBezTo>
                      <a:pt x="8277" y="19382"/>
                      <a:pt x="8309" y="19380"/>
                      <a:pt x="8340" y="19376"/>
                    </a:cubicBezTo>
                    <a:cubicBezTo>
                      <a:pt x="9268" y="19259"/>
                      <a:pt x="10201" y="19153"/>
                      <a:pt x="11106" y="18909"/>
                    </a:cubicBezTo>
                    <a:cubicBezTo>
                      <a:pt x="11707" y="19106"/>
                      <a:pt x="12325" y="19238"/>
                      <a:pt x="12979" y="19342"/>
                    </a:cubicBezTo>
                    <a:cubicBezTo>
                      <a:pt x="13057" y="19586"/>
                      <a:pt x="13232" y="19809"/>
                      <a:pt x="13542" y="19963"/>
                    </a:cubicBezTo>
                    <a:cubicBezTo>
                      <a:pt x="17328" y="21852"/>
                      <a:pt x="17381" y="29429"/>
                      <a:pt x="17141" y="33020"/>
                    </a:cubicBezTo>
                    <a:cubicBezTo>
                      <a:pt x="17111" y="33458"/>
                      <a:pt x="17285" y="33768"/>
                      <a:pt x="17546" y="33959"/>
                    </a:cubicBezTo>
                    <a:cubicBezTo>
                      <a:pt x="17518" y="34076"/>
                      <a:pt x="17529" y="34199"/>
                      <a:pt x="17574" y="34312"/>
                    </a:cubicBezTo>
                    <a:cubicBezTo>
                      <a:pt x="17740" y="34708"/>
                      <a:pt x="17861" y="35113"/>
                      <a:pt x="17963" y="35525"/>
                    </a:cubicBezTo>
                    <a:cubicBezTo>
                      <a:pt x="17797" y="35728"/>
                      <a:pt x="17733" y="35994"/>
                      <a:pt x="17788" y="36249"/>
                    </a:cubicBezTo>
                    <a:cubicBezTo>
                      <a:pt x="17845" y="36517"/>
                      <a:pt x="17923" y="36780"/>
                      <a:pt x="17999" y="37043"/>
                    </a:cubicBezTo>
                    <a:cubicBezTo>
                      <a:pt x="17960" y="37244"/>
                      <a:pt x="17975" y="37454"/>
                      <a:pt x="18046" y="37647"/>
                    </a:cubicBezTo>
                    <a:cubicBezTo>
                      <a:pt x="18389" y="38641"/>
                      <a:pt x="18775" y="39695"/>
                      <a:pt x="19093" y="40777"/>
                    </a:cubicBezTo>
                    <a:cubicBezTo>
                      <a:pt x="19029" y="40926"/>
                      <a:pt x="19012" y="41104"/>
                      <a:pt x="19081" y="41309"/>
                    </a:cubicBezTo>
                    <a:cubicBezTo>
                      <a:pt x="19308" y="42001"/>
                      <a:pt x="19518" y="42688"/>
                      <a:pt x="19672" y="43384"/>
                    </a:cubicBezTo>
                    <a:cubicBezTo>
                      <a:pt x="19706" y="43656"/>
                      <a:pt x="19732" y="43924"/>
                      <a:pt x="19746" y="44196"/>
                    </a:cubicBezTo>
                    <a:cubicBezTo>
                      <a:pt x="19627" y="44383"/>
                      <a:pt x="19583" y="44618"/>
                      <a:pt x="19618" y="44861"/>
                    </a:cubicBezTo>
                    <a:cubicBezTo>
                      <a:pt x="19653" y="45093"/>
                      <a:pt x="19680" y="45325"/>
                      <a:pt x="19710" y="45558"/>
                    </a:cubicBezTo>
                    <a:cubicBezTo>
                      <a:pt x="19694" y="45686"/>
                      <a:pt x="19680" y="45813"/>
                      <a:pt x="19660" y="45939"/>
                    </a:cubicBezTo>
                    <a:cubicBezTo>
                      <a:pt x="19611" y="46220"/>
                      <a:pt x="19661" y="46509"/>
                      <a:pt x="19801" y="46756"/>
                    </a:cubicBezTo>
                    <a:cubicBezTo>
                      <a:pt x="19801" y="46770"/>
                      <a:pt x="19805" y="46784"/>
                      <a:pt x="19805" y="46799"/>
                    </a:cubicBezTo>
                    <a:cubicBezTo>
                      <a:pt x="19807" y="47012"/>
                      <a:pt x="19878" y="47180"/>
                      <a:pt x="19987" y="47305"/>
                    </a:cubicBezTo>
                    <a:cubicBezTo>
                      <a:pt x="19718" y="48321"/>
                      <a:pt x="19159" y="49252"/>
                      <a:pt x="18661" y="50210"/>
                    </a:cubicBezTo>
                    <a:cubicBezTo>
                      <a:pt x="18081" y="51096"/>
                      <a:pt x="17387" y="51868"/>
                      <a:pt x="16597" y="52579"/>
                    </a:cubicBezTo>
                    <a:cubicBezTo>
                      <a:pt x="16062" y="53061"/>
                      <a:pt x="16490" y="53959"/>
                      <a:pt x="17167" y="53959"/>
                    </a:cubicBezTo>
                    <a:cubicBezTo>
                      <a:pt x="17858" y="53959"/>
                      <a:pt x="18529" y="53924"/>
                      <a:pt x="19211" y="53822"/>
                    </a:cubicBezTo>
                    <a:cubicBezTo>
                      <a:pt x="19353" y="53800"/>
                      <a:pt x="19471" y="53725"/>
                      <a:pt x="19564" y="53625"/>
                    </a:cubicBezTo>
                    <a:cubicBezTo>
                      <a:pt x="20206" y="53799"/>
                      <a:pt x="20843" y="53857"/>
                      <a:pt x="21493" y="53857"/>
                    </a:cubicBezTo>
                    <a:cubicBezTo>
                      <a:pt x="22251" y="53857"/>
                      <a:pt x="23025" y="53778"/>
                      <a:pt x="23842" y="53715"/>
                    </a:cubicBezTo>
                    <a:cubicBezTo>
                      <a:pt x="24094" y="53699"/>
                      <a:pt x="24337" y="53606"/>
                      <a:pt x="24534" y="53447"/>
                    </a:cubicBezTo>
                    <a:cubicBezTo>
                      <a:pt x="25034" y="53608"/>
                      <a:pt x="25558" y="53689"/>
                      <a:pt x="26084" y="53689"/>
                    </a:cubicBezTo>
                    <a:cubicBezTo>
                      <a:pt x="26090" y="53689"/>
                      <a:pt x="26095" y="53689"/>
                      <a:pt x="26101" y="53689"/>
                    </a:cubicBezTo>
                    <a:lnTo>
                      <a:pt x="57642" y="53689"/>
                    </a:lnTo>
                    <a:cubicBezTo>
                      <a:pt x="57648" y="53689"/>
                      <a:pt x="57654" y="53689"/>
                      <a:pt x="57661" y="53689"/>
                    </a:cubicBezTo>
                    <a:cubicBezTo>
                      <a:pt x="58125" y="53689"/>
                      <a:pt x="58588" y="53625"/>
                      <a:pt x="59036" y="53502"/>
                    </a:cubicBezTo>
                    <a:cubicBezTo>
                      <a:pt x="59334" y="53579"/>
                      <a:pt x="59650" y="53615"/>
                      <a:pt x="59973" y="53615"/>
                    </a:cubicBezTo>
                    <a:cubicBezTo>
                      <a:pt x="60804" y="53615"/>
                      <a:pt x="61682" y="53374"/>
                      <a:pt x="62437" y="52955"/>
                    </a:cubicBezTo>
                    <a:cubicBezTo>
                      <a:pt x="62629" y="52986"/>
                      <a:pt x="62823" y="53016"/>
                      <a:pt x="63026" y="53043"/>
                    </a:cubicBezTo>
                    <a:cubicBezTo>
                      <a:pt x="63680" y="53130"/>
                      <a:pt x="64339" y="53189"/>
                      <a:pt x="64997" y="53253"/>
                    </a:cubicBezTo>
                    <a:cubicBezTo>
                      <a:pt x="65053" y="53258"/>
                      <a:pt x="65144" y="53268"/>
                      <a:pt x="65241" y="53280"/>
                    </a:cubicBezTo>
                    <a:cubicBezTo>
                      <a:pt x="65584" y="53343"/>
                      <a:pt x="65923" y="53421"/>
                      <a:pt x="66257" y="53516"/>
                    </a:cubicBezTo>
                    <a:cubicBezTo>
                      <a:pt x="66667" y="53632"/>
                      <a:pt x="67082" y="53687"/>
                      <a:pt x="67495" y="53687"/>
                    </a:cubicBezTo>
                    <a:cubicBezTo>
                      <a:pt x="68236" y="53687"/>
                      <a:pt x="68967" y="53510"/>
                      <a:pt x="69631" y="53190"/>
                    </a:cubicBezTo>
                    <a:cubicBezTo>
                      <a:pt x="70133" y="53340"/>
                      <a:pt x="70660" y="53415"/>
                      <a:pt x="71186" y="53415"/>
                    </a:cubicBezTo>
                    <a:cubicBezTo>
                      <a:pt x="71772" y="53415"/>
                      <a:pt x="72357" y="53323"/>
                      <a:pt x="72910" y="53140"/>
                    </a:cubicBezTo>
                    <a:cubicBezTo>
                      <a:pt x="73081" y="53234"/>
                      <a:pt x="73272" y="53284"/>
                      <a:pt x="73467" y="53286"/>
                    </a:cubicBezTo>
                    <a:cubicBezTo>
                      <a:pt x="73715" y="53286"/>
                      <a:pt x="73964" y="53287"/>
                      <a:pt x="74212" y="53296"/>
                    </a:cubicBezTo>
                    <a:cubicBezTo>
                      <a:pt x="74336" y="53301"/>
                      <a:pt x="74461" y="53310"/>
                      <a:pt x="74585" y="53320"/>
                    </a:cubicBezTo>
                    <a:cubicBezTo>
                      <a:pt x="74613" y="53324"/>
                      <a:pt x="74625" y="53324"/>
                      <a:pt x="74643" y="53325"/>
                    </a:cubicBezTo>
                    <a:cubicBezTo>
                      <a:pt x="74662" y="53331"/>
                      <a:pt x="74693" y="53338"/>
                      <a:pt x="74759" y="53350"/>
                    </a:cubicBezTo>
                    <a:cubicBezTo>
                      <a:pt x="74836" y="53362"/>
                      <a:pt x="74915" y="53369"/>
                      <a:pt x="74993" y="53369"/>
                    </a:cubicBezTo>
                    <a:cubicBezTo>
                      <a:pt x="75033" y="53369"/>
                      <a:pt x="75073" y="53367"/>
                      <a:pt x="75113" y="53364"/>
                    </a:cubicBezTo>
                    <a:cubicBezTo>
                      <a:pt x="75327" y="53522"/>
                      <a:pt x="75584" y="53602"/>
                      <a:pt x="75841" y="53602"/>
                    </a:cubicBezTo>
                    <a:cubicBezTo>
                      <a:pt x="76150" y="53602"/>
                      <a:pt x="76459" y="53486"/>
                      <a:pt x="76692" y="53254"/>
                    </a:cubicBezTo>
                    <a:cubicBezTo>
                      <a:pt x="77102" y="52844"/>
                      <a:pt x="77151" y="52195"/>
                      <a:pt x="76844" y="51726"/>
                    </a:cubicBezTo>
                    <a:cubicBezTo>
                      <a:pt x="76839" y="51716"/>
                      <a:pt x="76838" y="51702"/>
                      <a:pt x="76832" y="51691"/>
                    </a:cubicBezTo>
                    <a:lnTo>
                      <a:pt x="76832" y="15253"/>
                    </a:lnTo>
                    <a:cubicBezTo>
                      <a:pt x="76909" y="15049"/>
                      <a:pt x="76931" y="14829"/>
                      <a:pt x="76896" y="14613"/>
                    </a:cubicBezTo>
                    <a:cubicBezTo>
                      <a:pt x="76869" y="14436"/>
                      <a:pt x="76853" y="14258"/>
                      <a:pt x="76832" y="14079"/>
                    </a:cubicBezTo>
                    <a:lnTo>
                      <a:pt x="76832" y="12566"/>
                    </a:lnTo>
                    <a:cubicBezTo>
                      <a:pt x="76834" y="12367"/>
                      <a:pt x="76786" y="12172"/>
                      <a:pt x="76694" y="11997"/>
                    </a:cubicBezTo>
                    <a:cubicBezTo>
                      <a:pt x="76654" y="10321"/>
                      <a:pt x="76732" y="8637"/>
                      <a:pt x="76616" y="6968"/>
                    </a:cubicBezTo>
                    <a:cubicBezTo>
                      <a:pt x="76602" y="6731"/>
                      <a:pt x="76521" y="6504"/>
                      <a:pt x="76381" y="6314"/>
                    </a:cubicBezTo>
                    <a:cubicBezTo>
                      <a:pt x="76410" y="5814"/>
                      <a:pt x="76452" y="5313"/>
                      <a:pt x="76509" y="4815"/>
                    </a:cubicBezTo>
                    <a:cubicBezTo>
                      <a:pt x="76533" y="4630"/>
                      <a:pt x="76510" y="4443"/>
                      <a:pt x="76445" y="4268"/>
                    </a:cubicBezTo>
                    <a:cubicBezTo>
                      <a:pt x="76478" y="4230"/>
                      <a:pt x="76507" y="4190"/>
                      <a:pt x="76533" y="4147"/>
                    </a:cubicBezTo>
                    <a:cubicBezTo>
                      <a:pt x="76962" y="3311"/>
                      <a:pt x="77066" y="2417"/>
                      <a:pt x="76921" y="1517"/>
                    </a:cubicBezTo>
                    <a:cubicBezTo>
                      <a:pt x="76938" y="1384"/>
                      <a:pt x="76933" y="1247"/>
                      <a:pt x="76907" y="1116"/>
                    </a:cubicBezTo>
                    <a:cubicBezTo>
                      <a:pt x="77077" y="640"/>
                      <a:pt x="76704" y="0"/>
                      <a:pt x="76197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984;p45">
                <a:extLst>
                  <a:ext uri="{FF2B5EF4-FFF2-40B4-BE49-F238E27FC236}">
                    <a16:creationId xmlns:a16="http://schemas.microsoft.com/office/drawing/2014/main" id="{3DDF4A0B-AB98-4109-B960-EFB86631E93C}"/>
                  </a:ext>
                </a:extLst>
              </p:cNvPr>
              <p:cNvSpPr/>
              <p:nvPr/>
            </p:nvSpPr>
            <p:spPr>
              <a:xfrm>
                <a:off x="2718672" y="3497140"/>
                <a:ext cx="1235036" cy="125438"/>
              </a:xfrm>
              <a:custGeom>
                <a:avLst/>
                <a:gdLst/>
                <a:ahLst/>
                <a:cxnLst/>
                <a:rect l="l" t="t" r="r" b="b"/>
                <a:pathLst>
                  <a:path w="89124" h="9052" extrusionOk="0">
                    <a:moveTo>
                      <a:pt x="15216" y="1"/>
                    </a:moveTo>
                    <a:cubicBezTo>
                      <a:pt x="15212" y="1"/>
                      <a:pt x="15208" y="1"/>
                      <a:pt x="15204" y="1"/>
                    </a:cubicBezTo>
                    <a:cubicBezTo>
                      <a:pt x="11768" y="84"/>
                      <a:pt x="8332" y="146"/>
                      <a:pt x="4894" y="228"/>
                    </a:cubicBezTo>
                    <a:cubicBezTo>
                      <a:pt x="4866" y="228"/>
                      <a:pt x="4837" y="229"/>
                      <a:pt x="4808" y="229"/>
                    </a:cubicBezTo>
                    <a:cubicBezTo>
                      <a:pt x="4240" y="229"/>
                      <a:pt x="3465" y="108"/>
                      <a:pt x="2748" y="108"/>
                    </a:cubicBezTo>
                    <a:cubicBezTo>
                      <a:pt x="1782" y="108"/>
                      <a:pt x="920" y="326"/>
                      <a:pt x="802" y="1349"/>
                    </a:cubicBezTo>
                    <a:cubicBezTo>
                      <a:pt x="655" y="2608"/>
                      <a:pt x="0" y="8064"/>
                      <a:pt x="1953" y="8312"/>
                    </a:cubicBezTo>
                    <a:cubicBezTo>
                      <a:pt x="5326" y="8737"/>
                      <a:pt x="8791" y="8803"/>
                      <a:pt x="12246" y="8803"/>
                    </a:cubicBezTo>
                    <a:cubicBezTo>
                      <a:pt x="13815" y="8803"/>
                      <a:pt x="15381" y="8789"/>
                      <a:pt x="16936" y="8789"/>
                    </a:cubicBezTo>
                    <a:cubicBezTo>
                      <a:pt x="17714" y="8789"/>
                      <a:pt x="18489" y="8793"/>
                      <a:pt x="19260" y="8803"/>
                    </a:cubicBezTo>
                    <a:cubicBezTo>
                      <a:pt x="30019" y="8946"/>
                      <a:pt x="40785" y="9052"/>
                      <a:pt x="51551" y="9052"/>
                    </a:cubicBezTo>
                    <a:cubicBezTo>
                      <a:pt x="60403" y="9052"/>
                      <a:pt x="69255" y="8980"/>
                      <a:pt x="78102" y="8798"/>
                    </a:cubicBezTo>
                    <a:cubicBezTo>
                      <a:pt x="80437" y="8750"/>
                      <a:pt x="82788" y="8731"/>
                      <a:pt x="85116" y="8526"/>
                    </a:cubicBezTo>
                    <a:cubicBezTo>
                      <a:pt x="87602" y="8310"/>
                      <a:pt x="89123" y="4685"/>
                      <a:pt x="88090" y="2520"/>
                    </a:cubicBezTo>
                    <a:cubicBezTo>
                      <a:pt x="87446" y="1169"/>
                      <a:pt x="86703" y="1090"/>
                      <a:pt x="85317" y="984"/>
                    </a:cubicBezTo>
                    <a:cubicBezTo>
                      <a:pt x="84215" y="902"/>
                      <a:pt x="83107" y="874"/>
                      <a:pt x="81997" y="874"/>
                    </a:cubicBezTo>
                    <a:cubicBezTo>
                      <a:pt x="80500" y="874"/>
                      <a:pt x="79002" y="924"/>
                      <a:pt x="77515" y="955"/>
                    </a:cubicBezTo>
                    <a:cubicBezTo>
                      <a:pt x="71035" y="1085"/>
                      <a:pt x="64558" y="1436"/>
                      <a:pt x="58075" y="1453"/>
                    </a:cubicBezTo>
                    <a:cubicBezTo>
                      <a:pt x="57556" y="1455"/>
                      <a:pt x="57554" y="2262"/>
                      <a:pt x="58073" y="2262"/>
                    </a:cubicBezTo>
                    <a:cubicBezTo>
                      <a:pt x="58074" y="2262"/>
                      <a:pt x="58075" y="2262"/>
                      <a:pt x="58075" y="2262"/>
                    </a:cubicBezTo>
                    <a:cubicBezTo>
                      <a:pt x="64305" y="2244"/>
                      <a:pt x="70530" y="1929"/>
                      <a:pt x="76757" y="1779"/>
                    </a:cubicBezTo>
                    <a:cubicBezTo>
                      <a:pt x="78365" y="1740"/>
                      <a:pt x="79975" y="1705"/>
                      <a:pt x="81584" y="1705"/>
                    </a:cubicBezTo>
                    <a:cubicBezTo>
                      <a:pt x="82537" y="1705"/>
                      <a:pt x="83490" y="1717"/>
                      <a:pt x="84442" y="1748"/>
                    </a:cubicBezTo>
                    <a:cubicBezTo>
                      <a:pt x="85190" y="1772"/>
                      <a:pt x="85955" y="1798"/>
                      <a:pt x="86684" y="1971"/>
                    </a:cubicBezTo>
                    <a:cubicBezTo>
                      <a:pt x="88668" y="2440"/>
                      <a:pt x="87084" y="7385"/>
                      <a:pt x="85587" y="7664"/>
                    </a:cubicBezTo>
                    <a:cubicBezTo>
                      <a:pt x="83003" y="8144"/>
                      <a:pt x="80266" y="8268"/>
                      <a:pt x="77511" y="8268"/>
                    </a:cubicBezTo>
                    <a:cubicBezTo>
                      <a:pt x="74541" y="8268"/>
                      <a:pt x="71551" y="8124"/>
                      <a:pt x="68711" y="8124"/>
                    </a:cubicBezTo>
                    <a:cubicBezTo>
                      <a:pt x="68491" y="8124"/>
                      <a:pt x="68271" y="8124"/>
                      <a:pt x="68053" y="8126"/>
                    </a:cubicBezTo>
                    <a:cubicBezTo>
                      <a:pt x="60884" y="8187"/>
                      <a:pt x="53712" y="8224"/>
                      <a:pt x="46539" y="8224"/>
                    </a:cubicBezTo>
                    <a:cubicBezTo>
                      <a:pt x="34120" y="8224"/>
                      <a:pt x="21699" y="8113"/>
                      <a:pt x="9289" y="7820"/>
                    </a:cubicBezTo>
                    <a:cubicBezTo>
                      <a:pt x="6881" y="7763"/>
                      <a:pt x="4366" y="7855"/>
                      <a:pt x="1976" y="7505"/>
                    </a:cubicBezTo>
                    <a:cubicBezTo>
                      <a:pt x="1532" y="7441"/>
                      <a:pt x="788" y="1152"/>
                      <a:pt x="2413" y="1104"/>
                    </a:cubicBezTo>
                    <a:cubicBezTo>
                      <a:pt x="6677" y="974"/>
                      <a:pt x="10941" y="913"/>
                      <a:pt x="15204" y="808"/>
                    </a:cubicBezTo>
                    <a:cubicBezTo>
                      <a:pt x="15720" y="796"/>
                      <a:pt x="15725" y="1"/>
                      <a:pt x="152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985;p45">
                <a:extLst>
                  <a:ext uri="{FF2B5EF4-FFF2-40B4-BE49-F238E27FC236}">
                    <a16:creationId xmlns:a16="http://schemas.microsoft.com/office/drawing/2014/main" id="{24202E9E-1222-4499-9A03-1DD5C9A89C29}"/>
                  </a:ext>
                </a:extLst>
              </p:cNvPr>
              <p:cNvSpPr/>
              <p:nvPr/>
            </p:nvSpPr>
            <p:spPr>
              <a:xfrm>
                <a:off x="2820095" y="3613321"/>
                <a:ext cx="11183" cy="159999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1546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2"/>
                    </a:cubicBezTo>
                    <a:lnTo>
                      <a:pt x="0" y="11155"/>
                    </a:lnTo>
                    <a:cubicBezTo>
                      <a:pt x="0" y="11416"/>
                      <a:pt x="202" y="11546"/>
                      <a:pt x="404" y="11546"/>
                    </a:cubicBezTo>
                    <a:cubicBezTo>
                      <a:pt x="605" y="11546"/>
                      <a:pt x="807" y="11416"/>
                      <a:pt x="807" y="11155"/>
                    </a:cubicBezTo>
                    <a:lnTo>
                      <a:pt x="807" y="392"/>
                    </a:lnTo>
                    <a:cubicBezTo>
                      <a:pt x="807" y="131"/>
                      <a:pt x="605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986;p45">
                <a:extLst>
                  <a:ext uri="{FF2B5EF4-FFF2-40B4-BE49-F238E27FC236}">
                    <a16:creationId xmlns:a16="http://schemas.microsoft.com/office/drawing/2014/main" id="{AD7A719D-3807-4527-B24F-F8B0A24769AA}"/>
                  </a:ext>
                </a:extLst>
              </p:cNvPr>
              <p:cNvSpPr/>
              <p:nvPr/>
            </p:nvSpPr>
            <p:spPr>
              <a:xfrm>
                <a:off x="3034790" y="4348185"/>
                <a:ext cx="861756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62187" h="809" extrusionOk="0">
                    <a:moveTo>
                      <a:pt x="519" y="1"/>
                    </a:moveTo>
                    <a:cubicBezTo>
                      <a:pt x="0" y="1"/>
                      <a:pt x="0" y="809"/>
                      <a:pt x="519" y="809"/>
                    </a:cubicBezTo>
                    <a:lnTo>
                      <a:pt x="61665" y="809"/>
                    </a:lnTo>
                    <a:cubicBezTo>
                      <a:pt x="62186" y="809"/>
                      <a:pt x="62186" y="1"/>
                      <a:pt x="616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987;p45">
                <a:extLst>
                  <a:ext uri="{FF2B5EF4-FFF2-40B4-BE49-F238E27FC236}">
                    <a16:creationId xmlns:a16="http://schemas.microsoft.com/office/drawing/2014/main" id="{9DEDCDD3-BFAD-4DDA-9C22-B82ACCED4272}"/>
                  </a:ext>
                </a:extLst>
              </p:cNvPr>
              <p:cNvSpPr/>
              <p:nvPr/>
            </p:nvSpPr>
            <p:spPr>
              <a:xfrm>
                <a:off x="3883714" y="3611451"/>
                <a:ext cx="11197" cy="74776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53961" extrusionOk="0">
                    <a:moveTo>
                      <a:pt x="404" y="1"/>
                    </a:moveTo>
                    <a:cubicBezTo>
                      <a:pt x="202" y="1"/>
                      <a:pt x="1" y="131"/>
                      <a:pt x="1" y="391"/>
                    </a:cubicBezTo>
                    <a:lnTo>
                      <a:pt x="1" y="53571"/>
                    </a:lnTo>
                    <a:cubicBezTo>
                      <a:pt x="1" y="53830"/>
                      <a:pt x="202" y="53960"/>
                      <a:pt x="404" y="53960"/>
                    </a:cubicBezTo>
                    <a:cubicBezTo>
                      <a:pt x="606" y="53960"/>
                      <a:pt x="807" y="53830"/>
                      <a:pt x="807" y="53571"/>
                    </a:cubicBezTo>
                    <a:lnTo>
                      <a:pt x="807" y="391"/>
                    </a:lnTo>
                    <a:cubicBezTo>
                      <a:pt x="807" y="131"/>
                      <a:pt x="606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988;p45">
                <a:extLst>
                  <a:ext uri="{FF2B5EF4-FFF2-40B4-BE49-F238E27FC236}">
                    <a16:creationId xmlns:a16="http://schemas.microsoft.com/office/drawing/2014/main" id="{0AF9B283-6D56-4DB4-9593-B961C667516C}"/>
                  </a:ext>
                </a:extLst>
              </p:cNvPr>
              <p:cNvSpPr/>
              <p:nvPr/>
            </p:nvSpPr>
            <p:spPr>
              <a:xfrm>
                <a:off x="3002682" y="3711959"/>
                <a:ext cx="312057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22519" h="807" extrusionOk="0">
                    <a:moveTo>
                      <a:pt x="522" y="0"/>
                    </a:moveTo>
                    <a:cubicBezTo>
                      <a:pt x="1" y="0"/>
                      <a:pt x="1" y="807"/>
                      <a:pt x="522" y="807"/>
                    </a:cubicBezTo>
                    <a:lnTo>
                      <a:pt x="21999" y="807"/>
                    </a:lnTo>
                    <a:cubicBezTo>
                      <a:pt x="22518" y="807"/>
                      <a:pt x="22518" y="0"/>
                      <a:pt x="219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989;p45">
                <a:extLst>
                  <a:ext uri="{FF2B5EF4-FFF2-40B4-BE49-F238E27FC236}">
                    <a16:creationId xmlns:a16="http://schemas.microsoft.com/office/drawing/2014/main" id="{5FF05EB8-AB78-482A-BB5D-7C531E5B0FD3}"/>
                  </a:ext>
                </a:extLst>
              </p:cNvPr>
              <p:cNvSpPr/>
              <p:nvPr/>
            </p:nvSpPr>
            <p:spPr>
              <a:xfrm>
                <a:off x="3407695" y="3799247"/>
                <a:ext cx="15764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1376" h="808" extrusionOk="0">
                    <a:moveTo>
                      <a:pt x="522" y="1"/>
                    </a:moveTo>
                    <a:cubicBezTo>
                      <a:pt x="1" y="1"/>
                      <a:pt x="1" y="807"/>
                      <a:pt x="522" y="807"/>
                    </a:cubicBezTo>
                    <a:lnTo>
                      <a:pt x="10856" y="807"/>
                    </a:lnTo>
                    <a:cubicBezTo>
                      <a:pt x="11376" y="807"/>
                      <a:pt x="11376" y="1"/>
                      <a:pt x="108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990;p45">
                <a:extLst>
                  <a:ext uri="{FF2B5EF4-FFF2-40B4-BE49-F238E27FC236}">
                    <a16:creationId xmlns:a16="http://schemas.microsoft.com/office/drawing/2014/main" id="{61EA16AC-01EC-4EA9-AFBC-F4ADFC2B2B5F}"/>
                  </a:ext>
                </a:extLst>
              </p:cNvPr>
              <p:cNvSpPr/>
              <p:nvPr/>
            </p:nvSpPr>
            <p:spPr>
              <a:xfrm>
                <a:off x="3168307" y="3964817"/>
                <a:ext cx="240414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7349" h="807" extrusionOk="0">
                    <a:moveTo>
                      <a:pt x="519" y="0"/>
                    </a:moveTo>
                    <a:cubicBezTo>
                      <a:pt x="0" y="0"/>
                      <a:pt x="0" y="807"/>
                      <a:pt x="519" y="807"/>
                    </a:cubicBezTo>
                    <a:lnTo>
                      <a:pt x="16828" y="807"/>
                    </a:lnTo>
                    <a:cubicBezTo>
                      <a:pt x="17349" y="807"/>
                      <a:pt x="17349" y="0"/>
                      <a:pt x="168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991;p45">
                <a:extLst>
                  <a:ext uri="{FF2B5EF4-FFF2-40B4-BE49-F238E27FC236}">
                    <a16:creationId xmlns:a16="http://schemas.microsoft.com/office/drawing/2014/main" id="{25ED7613-2DB5-407D-BF6E-9B8796193532}"/>
                  </a:ext>
                </a:extLst>
              </p:cNvPr>
              <p:cNvSpPr/>
              <p:nvPr/>
            </p:nvSpPr>
            <p:spPr>
              <a:xfrm>
                <a:off x="3559850" y="4029698"/>
                <a:ext cx="74858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808" extrusionOk="0">
                    <a:moveTo>
                      <a:pt x="522" y="1"/>
                    </a:moveTo>
                    <a:cubicBezTo>
                      <a:pt x="1" y="1"/>
                      <a:pt x="1" y="807"/>
                      <a:pt x="522" y="807"/>
                    </a:cubicBezTo>
                    <a:lnTo>
                      <a:pt x="4882" y="807"/>
                    </a:lnTo>
                    <a:cubicBezTo>
                      <a:pt x="5402" y="807"/>
                      <a:pt x="5402" y="1"/>
                      <a:pt x="48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992;p45">
                <a:extLst>
                  <a:ext uri="{FF2B5EF4-FFF2-40B4-BE49-F238E27FC236}">
                    <a16:creationId xmlns:a16="http://schemas.microsoft.com/office/drawing/2014/main" id="{A923F493-3B11-4045-94B0-09D016C1020E}"/>
                  </a:ext>
                </a:extLst>
              </p:cNvPr>
              <p:cNvSpPr/>
              <p:nvPr/>
            </p:nvSpPr>
            <p:spPr>
              <a:xfrm>
                <a:off x="3315972" y="4237796"/>
                <a:ext cx="372448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26877" h="809" extrusionOk="0">
                    <a:moveTo>
                      <a:pt x="521" y="0"/>
                    </a:moveTo>
                    <a:cubicBezTo>
                      <a:pt x="0" y="0"/>
                      <a:pt x="0" y="809"/>
                      <a:pt x="521" y="809"/>
                    </a:cubicBezTo>
                    <a:lnTo>
                      <a:pt x="26357" y="809"/>
                    </a:lnTo>
                    <a:cubicBezTo>
                      <a:pt x="26877" y="809"/>
                      <a:pt x="26877" y="0"/>
                      <a:pt x="263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993;p45">
                <a:extLst>
                  <a:ext uri="{FF2B5EF4-FFF2-40B4-BE49-F238E27FC236}">
                    <a16:creationId xmlns:a16="http://schemas.microsoft.com/office/drawing/2014/main" id="{6D7E955A-E6BC-4B06-B0AB-4EA98A50A681}"/>
                  </a:ext>
                </a:extLst>
              </p:cNvPr>
              <p:cNvSpPr/>
              <p:nvPr/>
            </p:nvSpPr>
            <p:spPr>
              <a:xfrm>
                <a:off x="3734413" y="3884263"/>
                <a:ext cx="63634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807" extrusionOk="0">
                    <a:moveTo>
                      <a:pt x="520" y="0"/>
                    </a:moveTo>
                    <a:cubicBezTo>
                      <a:pt x="1" y="0"/>
                      <a:pt x="1" y="807"/>
                      <a:pt x="520" y="807"/>
                    </a:cubicBezTo>
                    <a:lnTo>
                      <a:pt x="4072" y="807"/>
                    </a:lnTo>
                    <a:cubicBezTo>
                      <a:pt x="4591" y="807"/>
                      <a:pt x="4591" y="0"/>
                      <a:pt x="40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994;p45">
                <a:extLst>
                  <a:ext uri="{FF2B5EF4-FFF2-40B4-BE49-F238E27FC236}">
                    <a16:creationId xmlns:a16="http://schemas.microsoft.com/office/drawing/2014/main" id="{BF85928B-3350-4FFA-AECB-2FECBCFC639E}"/>
                  </a:ext>
                </a:extLst>
              </p:cNvPr>
              <p:cNvSpPr/>
              <p:nvPr/>
            </p:nvSpPr>
            <p:spPr>
              <a:xfrm>
                <a:off x="2932951" y="3907003"/>
                <a:ext cx="136968" cy="431398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31131" extrusionOk="0">
                    <a:moveTo>
                      <a:pt x="1077" y="0"/>
                    </a:moveTo>
                    <a:cubicBezTo>
                      <a:pt x="272" y="0"/>
                      <a:pt x="1" y="1101"/>
                      <a:pt x="679" y="1505"/>
                    </a:cubicBezTo>
                    <a:cubicBezTo>
                      <a:pt x="1017" y="1705"/>
                      <a:pt x="1360" y="1896"/>
                      <a:pt x="1701" y="2090"/>
                    </a:cubicBezTo>
                    <a:cubicBezTo>
                      <a:pt x="2433" y="3897"/>
                      <a:pt x="3771" y="5486"/>
                      <a:pt x="3859" y="7484"/>
                    </a:cubicBezTo>
                    <a:cubicBezTo>
                      <a:pt x="3878" y="7922"/>
                      <a:pt x="4088" y="8233"/>
                      <a:pt x="4372" y="8425"/>
                    </a:cubicBezTo>
                    <a:cubicBezTo>
                      <a:pt x="4550" y="10518"/>
                      <a:pt x="4965" y="12587"/>
                      <a:pt x="5043" y="14695"/>
                    </a:cubicBezTo>
                    <a:cubicBezTo>
                      <a:pt x="5055" y="15050"/>
                      <a:pt x="5182" y="15318"/>
                      <a:pt x="5367" y="15510"/>
                    </a:cubicBezTo>
                    <a:cubicBezTo>
                      <a:pt x="5398" y="16156"/>
                      <a:pt x="5445" y="16802"/>
                      <a:pt x="5476" y="17449"/>
                    </a:cubicBezTo>
                    <a:cubicBezTo>
                      <a:pt x="5499" y="17972"/>
                      <a:pt x="5509" y="18493"/>
                      <a:pt x="5499" y="19018"/>
                    </a:cubicBezTo>
                    <a:cubicBezTo>
                      <a:pt x="5052" y="20160"/>
                      <a:pt x="5042" y="21453"/>
                      <a:pt x="5338" y="22658"/>
                    </a:cubicBezTo>
                    <a:cubicBezTo>
                      <a:pt x="5303" y="22727"/>
                      <a:pt x="5277" y="22802"/>
                      <a:pt x="5263" y="22879"/>
                    </a:cubicBezTo>
                    <a:cubicBezTo>
                      <a:pt x="5047" y="24041"/>
                      <a:pt x="4931" y="25206"/>
                      <a:pt x="4725" y="26347"/>
                    </a:cubicBezTo>
                    <a:cubicBezTo>
                      <a:pt x="4491" y="26925"/>
                      <a:pt x="4337" y="27533"/>
                      <a:pt x="4264" y="28152"/>
                    </a:cubicBezTo>
                    <a:cubicBezTo>
                      <a:pt x="4264" y="28175"/>
                      <a:pt x="4266" y="28197"/>
                      <a:pt x="4268" y="28218"/>
                    </a:cubicBezTo>
                    <a:cubicBezTo>
                      <a:pt x="4079" y="28803"/>
                      <a:pt x="3826" y="29367"/>
                      <a:pt x="3513" y="29897"/>
                    </a:cubicBezTo>
                    <a:cubicBezTo>
                      <a:pt x="3193" y="30439"/>
                      <a:pt x="3663" y="31131"/>
                      <a:pt x="4217" y="31131"/>
                    </a:cubicBezTo>
                    <a:cubicBezTo>
                      <a:pt x="4349" y="31131"/>
                      <a:pt x="4486" y="31091"/>
                      <a:pt x="4618" y="31002"/>
                    </a:cubicBezTo>
                    <a:cubicBezTo>
                      <a:pt x="4936" y="30785"/>
                      <a:pt x="5239" y="30564"/>
                      <a:pt x="5533" y="30337"/>
                    </a:cubicBezTo>
                    <a:cubicBezTo>
                      <a:pt x="5665" y="30337"/>
                      <a:pt x="5793" y="30307"/>
                      <a:pt x="5909" y="30249"/>
                    </a:cubicBezTo>
                    <a:cubicBezTo>
                      <a:pt x="7493" y="29473"/>
                      <a:pt x="8448" y="28024"/>
                      <a:pt x="9078" y="26430"/>
                    </a:cubicBezTo>
                    <a:cubicBezTo>
                      <a:pt x="9087" y="26407"/>
                      <a:pt x="9089" y="26390"/>
                      <a:pt x="9096" y="26369"/>
                    </a:cubicBezTo>
                    <a:cubicBezTo>
                      <a:pt x="9340" y="25829"/>
                      <a:pt x="9539" y="25263"/>
                      <a:pt x="9724" y="24706"/>
                    </a:cubicBezTo>
                    <a:cubicBezTo>
                      <a:pt x="9883" y="24231"/>
                      <a:pt x="9606" y="23889"/>
                      <a:pt x="9239" y="23769"/>
                    </a:cubicBezTo>
                    <a:cubicBezTo>
                      <a:pt x="9189" y="23494"/>
                      <a:pt x="9137" y="23219"/>
                      <a:pt x="9070" y="22949"/>
                    </a:cubicBezTo>
                    <a:cubicBezTo>
                      <a:pt x="9018" y="22634"/>
                      <a:pt x="8949" y="22322"/>
                      <a:pt x="8864" y="22016"/>
                    </a:cubicBezTo>
                    <a:cubicBezTo>
                      <a:pt x="8836" y="21920"/>
                      <a:pt x="8793" y="21830"/>
                      <a:pt x="8734" y="21751"/>
                    </a:cubicBezTo>
                    <a:cubicBezTo>
                      <a:pt x="8659" y="21517"/>
                      <a:pt x="8587" y="21282"/>
                      <a:pt x="8505" y="21048"/>
                    </a:cubicBezTo>
                    <a:cubicBezTo>
                      <a:pt x="8583" y="18822"/>
                      <a:pt x="8454" y="16599"/>
                      <a:pt x="8353" y="14373"/>
                    </a:cubicBezTo>
                    <a:cubicBezTo>
                      <a:pt x="8332" y="13869"/>
                      <a:pt x="7938" y="13612"/>
                      <a:pt x="7546" y="13596"/>
                    </a:cubicBezTo>
                    <a:cubicBezTo>
                      <a:pt x="7832" y="9222"/>
                      <a:pt x="7965" y="149"/>
                      <a:pt x="2703" y="135"/>
                    </a:cubicBezTo>
                    <a:cubicBezTo>
                      <a:pt x="2608" y="135"/>
                      <a:pt x="2514" y="148"/>
                      <a:pt x="2424" y="170"/>
                    </a:cubicBezTo>
                    <a:cubicBezTo>
                      <a:pt x="1986" y="64"/>
                      <a:pt x="1538" y="7"/>
                      <a:pt x="1088" y="0"/>
                    </a:cubicBezTo>
                    <a:cubicBezTo>
                      <a:pt x="1084" y="0"/>
                      <a:pt x="1080" y="0"/>
                      <a:pt x="1077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995;p45">
                <a:extLst>
                  <a:ext uri="{FF2B5EF4-FFF2-40B4-BE49-F238E27FC236}">
                    <a16:creationId xmlns:a16="http://schemas.microsoft.com/office/drawing/2014/main" id="{DF4A533C-B85B-4B2D-9546-63C7C67790DB}"/>
                  </a:ext>
                </a:extLst>
              </p:cNvPr>
              <p:cNvSpPr/>
              <p:nvPr/>
            </p:nvSpPr>
            <p:spPr>
              <a:xfrm>
                <a:off x="2822202" y="3796905"/>
                <a:ext cx="47171" cy="57509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4150" extrusionOk="0">
                    <a:moveTo>
                      <a:pt x="1145" y="1"/>
                    </a:moveTo>
                    <a:cubicBezTo>
                      <a:pt x="817" y="1"/>
                      <a:pt x="510" y="173"/>
                      <a:pt x="444" y="573"/>
                    </a:cubicBezTo>
                    <a:cubicBezTo>
                      <a:pt x="342" y="1184"/>
                      <a:pt x="239" y="1795"/>
                      <a:pt x="120" y="2403"/>
                    </a:cubicBezTo>
                    <a:cubicBezTo>
                      <a:pt x="1" y="3011"/>
                      <a:pt x="506" y="3401"/>
                      <a:pt x="976" y="3401"/>
                    </a:cubicBezTo>
                    <a:cubicBezTo>
                      <a:pt x="1059" y="3401"/>
                      <a:pt x="1142" y="3389"/>
                      <a:pt x="1219" y="3363"/>
                    </a:cubicBezTo>
                    <a:cubicBezTo>
                      <a:pt x="1245" y="3401"/>
                      <a:pt x="1275" y="3438"/>
                      <a:pt x="1302" y="3474"/>
                    </a:cubicBezTo>
                    <a:cubicBezTo>
                      <a:pt x="1302" y="3474"/>
                      <a:pt x="1302" y="3476"/>
                      <a:pt x="1304" y="3478"/>
                    </a:cubicBezTo>
                    <a:cubicBezTo>
                      <a:pt x="1401" y="3760"/>
                      <a:pt x="1621" y="3971"/>
                      <a:pt x="1889" y="4042"/>
                    </a:cubicBezTo>
                    <a:cubicBezTo>
                      <a:pt x="2020" y="4112"/>
                      <a:pt x="2171" y="4149"/>
                      <a:pt x="2322" y="4149"/>
                    </a:cubicBezTo>
                    <a:cubicBezTo>
                      <a:pt x="2641" y="4149"/>
                      <a:pt x="2957" y="3979"/>
                      <a:pt x="3075" y="3585"/>
                    </a:cubicBezTo>
                    <a:cubicBezTo>
                      <a:pt x="3404" y="2500"/>
                      <a:pt x="2509" y="1219"/>
                      <a:pt x="1919" y="379"/>
                    </a:cubicBezTo>
                    <a:cubicBezTo>
                      <a:pt x="1750" y="140"/>
                      <a:pt x="1439" y="1"/>
                      <a:pt x="1145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996;p45">
                <a:extLst>
                  <a:ext uri="{FF2B5EF4-FFF2-40B4-BE49-F238E27FC236}">
                    <a16:creationId xmlns:a16="http://schemas.microsoft.com/office/drawing/2014/main" id="{FFC79CF8-8590-4C0A-BD53-D44114145FD5}"/>
                  </a:ext>
                </a:extLst>
              </p:cNvPr>
              <p:cNvSpPr/>
              <p:nvPr/>
            </p:nvSpPr>
            <p:spPr>
              <a:xfrm>
                <a:off x="2674356" y="3898744"/>
                <a:ext cx="250072" cy="121239"/>
              </a:xfrm>
              <a:custGeom>
                <a:avLst/>
                <a:gdLst/>
                <a:ahLst/>
                <a:cxnLst/>
                <a:rect l="l" t="t" r="r" b="b"/>
                <a:pathLst>
                  <a:path w="18046" h="8749" extrusionOk="0">
                    <a:moveTo>
                      <a:pt x="8910" y="1"/>
                    </a:moveTo>
                    <a:cubicBezTo>
                      <a:pt x="4871" y="1"/>
                      <a:pt x="1521" y="3255"/>
                      <a:pt x="507" y="6975"/>
                    </a:cubicBezTo>
                    <a:cubicBezTo>
                      <a:pt x="491" y="7039"/>
                      <a:pt x="481" y="7105"/>
                      <a:pt x="477" y="7171"/>
                    </a:cubicBezTo>
                    <a:cubicBezTo>
                      <a:pt x="1" y="7579"/>
                      <a:pt x="311" y="8566"/>
                      <a:pt x="972" y="8566"/>
                    </a:cubicBezTo>
                    <a:cubicBezTo>
                      <a:pt x="995" y="8566"/>
                      <a:pt x="1019" y="8565"/>
                      <a:pt x="1043" y="8563"/>
                    </a:cubicBezTo>
                    <a:cubicBezTo>
                      <a:pt x="1419" y="8525"/>
                      <a:pt x="1793" y="8495"/>
                      <a:pt x="2168" y="8473"/>
                    </a:cubicBezTo>
                    <a:cubicBezTo>
                      <a:pt x="2302" y="8637"/>
                      <a:pt x="2488" y="8749"/>
                      <a:pt x="2700" y="8749"/>
                    </a:cubicBezTo>
                    <a:cubicBezTo>
                      <a:pt x="2781" y="8749"/>
                      <a:pt x="2867" y="8732"/>
                      <a:pt x="2954" y="8696"/>
                    </a:cubicBezTo>
                    <a:cubicBezTo>
                      <a:pt x="3155" y="8613"/>
                      <a:pt x="3354" y="8518"/>
                      <a:pt x="3552" y="8422"/>
                    </a:cubicBezTo>
                    <a:cubicBezTo>
                      <a:pt x="3775" y="8419"/>
                      <a:pt x="3998" y="8417"/>
                      <a:pt x="4221" y="8417"/>
                    </a:cubicBezTo>
                    <a:cubicBezTo>
                      <a:pt x="7214" y="8417"/>
                      <a:pt x="10215" y="8738"/>
                      <a:pt x="13194" y="8738"/>
                    </a:cubicBezTo>
                    <a:cubicBezTo>
                      <a:pt x="14604" y="8738"/>
                      <a:pt x="16010" y="8666"/>
                      <a:pt x="17407" y="8454"/>
                    </a:cubicBezTo>
                    <a:cubicBezTo>
                      <a:pt x="17864" y="8384"/>
                      <a:pt x="18046" y="7851"/>
                      <a:pt x="17969" y="7460"/>
                    </a:cubicBezTo>
                    <a:cubicBezTo>
                      <a:pt x="17036" y="2710"/>
                      <a:pt x="14146" y="368"/>
                      <a:pt x="9470" y="22"/>
                    </a:cubicBezTo>
                    <a:cubicBezTo>
                      <a:pt x="9282" y="8"/>
                      <a:pt x="9095" y="1"/>
                      <a:pt x="891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997;p45">
                <a:extLst>
                  <a:ext uri="{FF2B5EF4-FFF2-40B4-BE49-F238E27FC236}">
                    <a16:creationId xmlns:a16="http://schemas.microsoft.com/office/drawing/2014/main" id="{8EEB4CFE-CE2D-431E-BA4A-BEF840454745}"/>
                  </a:ext>
                </a:extLst>
              </p:cNvPr>
              <p:cNvSpPr/>
              <p:nvPr/>
            </p:nvSpPr>
            <p:spPr>
              <a:xfrm>
                <a:off x="2615212" y="4179594"/>
                <a:ext cx="343070" cy="186882"/>
              </a:xfrm>
              <a:custGeom>
                <a:avLst/>
                <a:gdLst/>
                <a:ahLst/>
                <a:cxnLst/>
                <a:rect l="l" t="t" r="r" b="b"/>
                <a:pathLst>
                  <a:path w="24757" h="13486" extrusionOk="0">
                    <a:moveTo>
                      <a:pt x="897" y="0"/>
                    </a:moveTo>
                    <a:cubicBezTo>
                      <a:pt x="424" y="0"/>
                      <a:pt x="0" y="577"/>
                      <a:pt x="172" y="1024"/>
                    </a:cubicBezTo>
                    <a:cubicBezTo>
                      <a:pt x="272" y="1284"/>
                      <a:pt x="406" y="1633"/>
                      <a:pt x="568" y="2002"/>
                    </a:cubicBezTo>
                    <a:cubicBezTo>
                      <a:pt x="213" y="3193"/>
                      <a:pt x="283" y="4277"/>
                      <a:pt x="598" y="5348"/>
                    </a:cubicBezTo>
                    <a:cubicBezTo>
                      <a:pt x="456" y="7179"/>
                      <a:pt x="641" y="8604"/>
                      <a:pt x="2026" y="10029"/>
                    </a:cubicBezTo>
                    <a:cubicBezTo>
                      <a:pt x="2022" y="10235"/>
                      <a:pt x="2097" y="10434"/>
                      <a:pt x="2237" y="10584"/>
                    </a:cubicBezTo>
                    <a:cubicBezTo>
                      <a:pt x="3374" y="11864"/>
                      <a:pt x="4787" y="12824"/>
                      <a:pt x="6468" y="13214"/>
                    </a:cubicBezTo>
                    <a:cubicBezTo>
                      <a:pt x="6536" y="13230"/>
                      <a:pt x="6602" y="13237"/>
                      <a:pt x="6664" y="13237"/>
                    </a:cubicBezTo>
                    <a:cubicBezTo>
                      <a:pt x="6892" y="13237"/>
                      <a:pt x="7077" y="13138"/>
                      <a:pt x="7215" y="12992"/>
                    </a:cubicBezTo>
                    <a:cubicBezTo>
                      <a:pt x="7231" y="12999"/>
                      <a:pt x="7247" y="13006"/>
                      <a:pt x="7262" y="13013"/>
                    </a:cubicBezTo>
                    <a:cubicBezTo>
                      <a:pt x="7369" y="13276"/>
                      <a:pt x="7603" y="13486"/>
                      <a:pt x="7975" y="13486"/>
                    </a:cubicBezTo>
                    <a:cubicBezTo>
                      <a:pt x="7981" y="13486"/>
                      <a:pt x="7986" y="13486"/>
                      <a:pt x="7991" y="13486"/>
                    </a:cubicBezTo>
                    <a:cubicBezTo>
                      <a:pt x="8147" y="13486"/>
                      <a:pt x="8298" y="13438"/>
                      <a:pt x="8427" y="13349"/>
                    </a:cubicBezTo>
                    <a:cubicBezTo>
                      <a:pt x="8686" y="13389"/>
                      <a:pt x="8947" y="13407"/>
                      <a:pt x="9210" y="13407"/>
                    </a:cubicBezTo>
                    <a:cubicBezTo>
                      <a:pt x="9591" y="13407"/>
                      <a:pt x="9977" y="13368"/>
                      <a:pt x="10369" y="13295"/>
                    </a:cubicBezTo>
                    <a:cubicBezTo>
                      <a:pt x="10465" y="13278"/>
                      <a:pt x="10556" y="13243"/>
                      <a:pt x="10639" y="13191"/>
                    </a:cubicBezTo>
                    <a:cubicBezTo>
                      <a:pt x="11227" y="13214"/>
                      <a:pt x="11818" y="13221"/>
                      <a:pt x="12410" y="13221"/>
                    </a:cubicBezTo>
                    <a:cubicBezTo>
                      <a:pt x="12968" y="13221"/>
                      <a:pt x="13528" y="13215"/>
                      <a:pt x="14086" y="13207"/>
                    </a:cubicBezTo>
                    <a:cubicBezTo>
                      <a:pt x="17101" y="13160"/>
                      <a:pt x="20579" y="13281"/>
                      <a:pt x="22674" y="10745"/>
                    </a:cubicBezTo>
                    <a:cubicBezTo>
                      <a:pt x="24756" y="8228"/>
                      <a:pt x="24446" y="3875"/>
                      <a:pt x="23852" y="918"/>
                    </a:cubicBezTo>
                    <a:cubicBezTo>
                      <a:pt x="23790" y="615"/>
                      <a:pt x="23449" y="323"/>
                      <a:pt x="23131" y="323"/>
                    </a:cubicBezTo>
                    <a:cubicBezTo>
                      <a:pt x="23111" y="323"/>
                      <a:pt x="23092" y="324"/>
                      <a:pt x="23074" y="326"/>
                    </a:cubicBezTo>
                    <a:cubicBezTo>
                      <a:pt x="22975" y="337"/>
                      <a:pt x="22878" y="347"/>
                      <a:pt x="22779" y="356"/>
                    </a:cubicBezTo>
                    <a:cubicBezTo>
                      <a:pt x="22741" y="347"/>
                      <a:pt x="22710" y="330"/>
                      <a:pt x="22670" y="326"/>
                    </a:cubicBezTo>
                    <a:cubicBezTo>
                      <a:pt x="20278" y="61"/>
                      <a:pt x="17887" y="63"/>
                      <a:pt x="15485" y="3"/>
                    </a:cubicBezTo>
                    <a:cubicBezTo>
                      <a:pt x="15476" y="2"/>
                      <a:pt x="15468" y="2"/>
                      <a:pt x="15460" y="2"/>
                    </a:cubicBezTo>
                    <a:cubicBezTo>
                      <a:pt x="15128" y="2"/>
                      <a:pt x="14909" y="173"/>
                      <a:pt x="14796" y="401"/>
                    </a:cubicBezTo>
                    <a:cubicBezTo>
                      <a:pt x="14295" y="340"/>
                      <a:pt x="13799" y="285"/>
                      <a:pt x="13304" y="245"/>
                    </a:cubicBezTo>
                    <a:cubicBezTo>
                      <a:pt x="12099" y="147"/>
                      <a:pt x="10894" y="119"/>
                      <a:pt x="9688" y="119"/>
                    </a:cubicBezTo>
                    <a:cubicBezTo>
                      <a:pt x="8125" y="119"/>
                      <a:pt x="6562" y="166"/>
                      <a:pt x="4998" y="166"/>
                    </a:cubicBezTo>
                    <a:cubicBezTo>
                      <a:pt x="3649" y="166"/>
                      <a:pt x="2299" y="131"/>
                      <a:pt x="951" y="3"/>
                    </a:cubicBezTo>
                    <a:cubicBezTo>
                      <a:pt x="933" y="1"/>
                      <a:pt x="915" y="0"/>
                      <a:pt x="897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998;p45">
                <a:extLst>
                  <a:ext uri="{FF2B5EF4-FFF2-40B4-BE49-F238E27FC236}">
                    <a16:creationId xmlns:a16="http://schemas.microsoft.com/office/drawing/2014/main" id="{21527854-5139-4951-92E7-BFC6C7B0861E}"/>
                  </a:ext>
                </a:extLst>
              </p:cNvPr>
              <p:cNvSpPr/>
              <p:nvPr/>
            </p:nvSpPr>
            <p:spPr>
              <a:xfrm>
                <a:off x="2541781" y="3841637"/>
                <a:ext cx="474689" cy="579243"/>
              </a:xfrm>
              <a:custGeom>
                <a:avLst/>
                <a:gdLst/>
                <a:ahLst/>
                <a:cxnLst/>
                <a:rect l="l" t="t" r="r" b="b"/>
                <a:pathLst>
                  <a:path w="34255" h="41800" extrusionOk="0">
                    <a:moveTo>
                      <a:pt x="19930" y="809"/>
                    </a:moveTo>
                    <a:cubicBezTo>
                      <a:pt x="20068" y="809"/>
                      <a:pt x="20206" y="811"/>
                      <a:pt x="20346" y="815"/>
                    </a:cubicBezTo>
                    <a:lnTo>
                      <a:pt x="20346" y="815"/>
                    </a:lnTo>
                    <a:cubicBezTo>
                      <a:pt x="31126" y="2748"/>
                      <a:pt x="32825" y="15095"/>
                      <a:pt x="32923" y="24245"/>
                    </a:cubicBezTo>
                    <a:cubicBezTo>
                      <a:pt x="32977" y="29201"/>
                      <a:pt x="32266" y="35990"/>
                      <a:pt x="27841" y="39080"/>
                    </a:cubicBezTo>
                    <a:cubicBezTo>
                      <a:pt x="25757" y="40534"/>
                      <a:pt x="22726" y="40399"/>
                      <a:pt x="20311" y="40603"/>
                    </a:cubicBezTo>
                    <a:cubicBezTo>
                      <a:pt x="18407" y="40764"/>
                      <a:pt x="16549" y="40932"/>
                      <a:pt x="14678" y="40932"/>
                    </a:cubicBezTo>
                    <a:cubicBezTo>
                      <a:pt x="13567" y="40932"/>
                      <a:pt x="12451" y="40873"/>
                      <a:pt x="11318" y="40718"/>
                    </a:cubicBezTo>
                    <a:cubicBezTo>
                      <a:pt x="1" y="39163"/>
                      <a:pt x="1060" y="26198"/>
                      <a:pt x="3167" y="17923"/>
                    </a:cubicBezTo>
                    <a:cubicBezTo>
                      <a:pt x="5292" y="9576"/>
                      <a:pt x="10451" y="809"/>
                      <a:pt x="19930" y="809"/>
                    </a:cubicBezTo>
                    <a:close/>
                    <a:moveTo>
                      <a:pt x="19897" y="0"/>
                    </a:moveTo>
                    <a:cubicBezTo>
                      <a:pt x="9667" y="0"/>
                      <a:pt x="4471" y="9520"/>
                      <a:pt x="2197" y="18453"/>
                    </a:cubicBezTo>
                    <a:cubicBezTo>
                      <a:pt x="970" y="23281"/>
                      <a:pt x="472" y="28538"/>
                      <a:pt x="1676" y="33414"/>
                    </a:cubicBezTo>
                    <a:cubicBezTo>
                      <a:pt x="2940" y="38525"/>
                      <a:pt x="7140" y="40950"/>
                      <a:pt x="12118" y="41633"/>
                    </a:cubicBezTo>
                    <a:cubicBezTo>
                      <a:pt x="12989" y="41753"/>
                      <a:pt x="13863" y="41800"/>
                      <a:pt x="14739" y="41800"/>
                    </a:cubicBezTo>
                    <a:cubicBezTo>
                      <a:pt x="16902" y="41800"/>
                      <a:pt x="19071" y="41514"/>
                      <a:pt x="21216" y="41334"/>
                    </a:cubicBezTo>
                    <a:cubicBezTo>
                      <a:pt x="23683" y="41126"/>
                      <a:pt x="26022" y="40948"/>
                      <a:pt x="28248" y="39776"/>
                    </a:cubicBezTo>
                    <a:cubicBezTo>
                      <a:pt x="32664" y="37450"/>
                      <a:pt x="33441" y="30454"/>
                      <a:pt x="33690" y="26110"/>
                    </a:cubicBezTo>
                    <a:cubicBezTo>
                      <a:pt x="34255" y="16229"/>
                      <a:pt x="32132" y="2052"/>
                      <a:pt x="20486" y="23"/>
                    </a:cubicBezTo>
                    <a:cubicBezTo>
                      <a:pt x="20480" y="22"/>
                      <a:pt x="20475" y="21"/>
                      <a:pt x="20469" y="20"/>
                    </a:cubicBezTo>
                    <a:lnTo>
                      <a:pt x="20469" y="20"/>
                    </a:lnTo>
                    <a:cubicBezTo>
                      <a:pt x="20442" y="14"/>
                      <a:pt x="20412" y="10"/>
                      <a:pt x="20380" y="9"/>
                    </a:cubicBezTo>
                    <a:lnTo>
                      <a:pt x="20380" y="7"/>
                    </a:lnTo>
                    <a:cubicBezTo>
                      <a:pt x="20218" y="3"/>
                      <a:pt x="20057" y="0"/>
                      <a:pt x="198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999;p45">
                <a:extLst>
                  <a:ext uri="{FF2B5EF4-FFF2-40B4-BE49-F238E27FC236}">
                    <a16:creationId xmlns:a16="http://schemas.microsoft.com/office/drawing/2014/main" id="{4278149F-0908-4B81-AAB9-C3A6453747D1}"/>
                  </a:ext>
                </a:extLst>
              </p:cNvPr>
              <p:cNvSpPr/>
              <p:nvPr/>
            </p:nvSpPr>
            <p:spPr>
              <a:xfrm>
                <a:off x="2719448" y="3761444"/>
                <a:ext cx="184402" cy="110486"/>
              </a:xfrm>
              <a:custGeom>
                <a:avLst/>
                <a:gdLst/>
                <a:ahLst/>
                <a:cxnLst/>
                <a:rect l="l" t="t" r="r" b="b"/>
                <a:pathLst>
                  <a:path w="13307" h="7973" extrusionOk="0">
                    <a:moveTo>
                      <a:pt x="7636" y="0"/>
                    </a:moveTo>
                    <a:cubicBezTo>
                      <a:pt x="4387" y="0"/>
                      <a:pt x="1" y="3433"/>
                      <a:pt x="2205" y="6807"/>
                    </a:cubicBezTo>
                    <a:cubicBezTo>
                      <a:pt x="2291" y="6939"/>
                      <a:pt x="2415" y="6993"/>
                      <a:pt x="2539" y="6993"/>
                    </a:cubicBezTo>
                    <a:cubicBezTo>
                      <a:pt x="2822" y="6993"/>
                      <a:pt x="3102" y="6704"/>
                      <a:pt x="2903" y="6400"/>
                    </a:cubicBezTo>
                    <a:lnTo>
                      <a:pt x="2901" y="6398"/>
                    </a:lnTo>
                    <a:cubicBezTo>
                      <a:pt x="1149" y="3717"/>
                      <a:pt x="4367" y="1607"/>
                      <a:pt x="6635" y="968"/>
                    </a:cubicBezTo>
                    <a:cubicBezTo>
                      <a:pt x="6988" y="868"/>
                      <a:pt x="7332" y="822"/>
                      <a:pt x="7665" y="822"/>
                    </a:cubicBezTo>
                    <a:cubicBezTo>
                      <a:pt x="8992" y="822"/>
                      <a:pt x="10155" y="1555"/>
                      <a:pt x="11108" y="2561"/>
                    </a:cubicBezTo>
                    <a:cubicBezTo>
                      <a:pt x="11998" y="3497"/>
                      <a:pt x="12819" y="5890"/>
                      <a:pt x="11859" y="7123"/>
                    </a:cubicBezTo>
                    <a:lnTo>
                      <a:pt x="11859" y="7123"/>
                    </a:lnTo>
                    <a:cubicBezTo>
                      <a:pt x="11713" y="7170"/>
                      <a:pt x="11596" y="7293"/>
                      <a:pt x="11596" y="7491"/>
                    </a:cubicBezTo>
                    <a:lnTo>
                      <a:pt x="11596" y="7572"/>
                    </a:lnTo>
                    <a:cubicBezTo>
                      <a:pt x="11596" y="7812"/>
                      <a:pt x="11799" y="7972"/>
                      <a:pt x="12008" y="7972"/>
                    </a:cubicBezTo>
                    <a:cubicBezTo>
                      <a:pt x="12106" y="7972"/>
                      <a:pt x="12205" y="7937"/>
                      <a:pt x="12285" y="7858"/>
                    </a:cubicBezTo>
                    <a:cubicBezTo>
                      <a:pt x="13306" y="6843"/>
                      <a:pt x="13244" y="4759"/>
                      <a:pt x="12652" y="3532"/>
                    </a:cubicBezTo>
                    <a:cubicBezTo>
                      <a:pt x="11729" y="1617"/>
                      <a:pt x="9967" y="70"/>
                      <a:pt x="7770" y="2"/>
                    </a:cubicBezTo>
                    <a:cubicBezTo>
                      <a:pt x="7726" y="1"/>
                      <a:pt x="7681" y="0"/>
                      <a:pt x="76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000;p45">
                <a:extLst>
                  <a:ext uri="{FF2B5EF4-FFF2-40B4-BE49-F238E27FC236}">
                    <a16:creationId xmlns:a16="http://schemas.microsoft.com/office/drawing/2014/main" id="{15B0F93E-0FCF-4DF7-8458-60CA27504142}"/>
                  </a:ext>
                </a:extLst>
              </p:cNvPr>
              <p:cNvSpPr/>
              <p:nvPr/>
            </p:nvSpPr>
            <p:spPr>
              <a:xfrm>
                <a:off x="2771677" y="3791349"/>
                <a:ext cx="99469" cy="63758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4601" extrusionOk="0">
                    <a:moveTo>
                      <a:pt x="3673" y="1"/>
                    </a:moveTo>
                    <a:cubicBezTo>
                      <a:pt x="1490" y="1"/>
                      <a:pt x="0" y="1883"/>
                      <a:pt x="494" y="3986"/>
                    </a:cubicBezTo>
                    <a:cubicBezTo>
                      <a:pt x="542" y="4188"/>
                      <a:pt x="694" y="4276"/>
                      <a:pt x="853" y="4276"/>
                    </a:cubicBezTo>
                    <a:cubicBezTo>
                      <a:pt x="1092" y="4276"/>
                      <a:pt x="1345" y="4076"/>
                      <a:pt x="1273" y="3771"/>
                    </a:cubicBezTo>
                    <a:lnTo>
                      <a:pt x="1272" y="3771"/>
                    </a:lnTo>
                    <a:cubicBezTo>
                      <a:pt x="896" y="2173"/>
                      <a:pt x="1961" y="944"/>
                      <a:pt x="3553" y="815"/>
                    </a:cubicBezTo>
                    <a:cubicBezTo>
                      <a:pt x="3639" y="808"/>
                      <a:pt x="3723" y="804"/>
                      <a:pt x="3804" y="804"/>
                    </a:cubicBezTo>
                    <a:cubicBezTo>
                      <a:pt x="5589" y="804"/>
                      <a:pt x="6292" y="2456"/>
                      <a:pt x="5985" y="4095"/>
                    </a:cubicBezTo>
                    <a:cubicBezTo>
                      <a:pt x="5928" y="4400"/>
                      <a:pt x="6187" y="4601"/>
                      <a:pt x="6423" y="4601"/>
                    </a:cubicBezTo>
                    <a:cubicBezTo>
                      <a:pt x="6579" y="4601"/>
                      <a:pt x="6726" y="4513"/>
                      <a:pt x="6764" y="4310"/>
                    </a:cubicBezTo>
                    <a:cubicBezTo>
                      <a:pt x="7178" y="2092"/>
                      <a:pt x="6160" y="24"/>
                      <a:pt x="3705" y="1"/>
                    </a:cubicBezTo>
                    <a:cubicBezTo>
                      <a:pt x="3694" y="1"/>
                      <a:pt x="3683" y="1"/>
                      <a:pt x="36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001;p45">
                <a:extLst>
                  <a:ext uri="{FF2B5EF4-FFF2-40B4-BE49-F238E27FC236}">
                    <a16:creationId xmlns:a16="http://schemas.microsoft.com/office/drawing/2014/main" id="{A642C0BA-BEA9-427D-9A7C-1E04552A1E1B}"/>
                  </a:ext>
                </a:extLst>
              </p:cNvPr>
              <p:cNvSpPr/>
              <p:nvPr/>
            </p:nvSpPr>
            <p:spPr>
              <a:xfrm>
                <a:off x="2660111" y="3892245"/>
                <a:ext cx="276845" cy="163172"/>
              </a:xfrm>
              <a:custGeom>
                <a:avLst/>
                <a:gdLst/>
                <a:ahLst/>
                <a:cxnLst/>
                <a:rect l="l" t="t" r="r" b="b"/>
                <a:pathLst>
                  <a:path w="19978" h="11775" extrusionOk="0">
                    <a:moveTo>
                      <a:pt x="10271" y="826"/>
                    </a:moveTo>
                    <a:cubicBezTo>
                      <a:pt x="11283" y="826"/>
                      <a:pt x="12280" y="976"/>
                      <a:pt x="13186" y="1266"/>
                    </a:cubicBezTo>
                    <a:cubicBezTo>
                      <a:pt x="13232" y="1281"/>
                      <a:pt x="13276" y="1288"/>
                      <a:pt x="13317" y="1288"/>
                    </a:cubicBezTo>
                    <a:cubicBezTo>
                      <a:pt x="13357" y="1288"/>
                      <a:pt x="13395" y="1281"/>
                      <a:pt x="13429" y="1269"/>
                    </a:cubicBezTo>
                    <a:lnTo>
                      <a:pt x="13429" y="1269"/>
                    </a:lnTo>
                    <a:cubicBezTo>
                      <a:pt x="15692" y="2081"/>
                      <a:pt x="17092" y="3750"/>
                      <a:pt x="17990" y="5911"/>
                    </a:cubicBezTo>
                    <a:cubicBezTo>
                      <a:pt x="18542" y="7235"/>
                      <a:pt x="19067" y="10854"/>
                      <a:pt x="16548" y="10948"/>
                    </a:cubicBezTo>
                    <a:cubicBezTo>
                      <a:pt x="16094" y="10964"/>
                      <a:pt x="15638" y="10971"/>
                      <a:pt x="15179" y="10971"/>
                    </a:cubicBezTo>
                    <a:cubicBezTo>
                      <a:pt x="12462" y="10971"/>
                      <a:pt x="9680" y="10724"/>
                      <a:pt x="6951" y="10724"/>
                    </a:cubicBezTo>
                    <a:cubicBezTo>
                      <a:pt x="6750" y="10724"/>
                      <a:pt x="6550" y="10725"/>
                      <a:pt x="6350" y="10728"/>
                    </a:cubicBezTo>
                    <a:cubicBezTo>
                      <a:pt x="6170" y="10730"/>
                      <a:pt x="5990" y="10732"/>
                      <a:pt x="5811" y="10732"/>
                    </a:cubicBezTo>
                    <a:cubicBezTo>
                      <a:pt x="4957" y="10732"/>
                      <a:pt x="4115" y="10698"/>
                      <a:pt x="3259" y="10574"/>
                    </a:cubicBezTo>
                    <a:cubicBezTo>
                      <a:pt x="252" y="10133"/>
                      <a:pt x="2205" y="6355"/>
                      <a:pt x="3020" y="4723"/>
                    </a:cubicBezTo>
                    <a:cubicBezTo>
                      <a:pt x="4352" y="2055"/>
                      <a:pt x="7371" y="826"/>
                      <a:pt x="10271" y="826"/>
                    </a:cubicBezTo>
                    <a:close/>
                    <a:moveTo>
                      <a:pt x="10305" y="0"/>
                    </a:moveTo>
                    <a:cubicBezTo>
                      <a:pt x="6866" y="0"/>
                      <a:pt x="3592" y="1777"/>
                      <a:pt x="1966" y="5033"/>
                    </a:cubicBezTo>
                    <a:cubicBezTo>
                      <a:pt x="1415" y="6134"/>
                      <a:pt x="1" y="8717"/>
                      <a:pt x="835" y="9961"/>
                    </a:cubicBezTo>
                    <a:cubicBezTo>
                      <a:pt x="1817" y="11429"/>
                      <a:pt x="3588" y="11493"/>
                      <a:pt x="5220" y="11538"/>
                    </a:cubicBezTo>
                    <a:cubicBezTo>
                      <a:pt x="5532" y="11547"/>
                      <a:pt x="5844" y="11550"/>
                      <a:pt x="6156" y="11550"/>
                    </a:cubicBezTo>
                    <a:cubicBezTo>
                      <a:pt x="7995" y="11550"/>
                      <a:pt x="9830" y="11424"/>
                      <a:pt x="11664" y="11424"/>
                    </a:cubicBezTo>
                    <a:cubicBezTo>
                      <a:pt x="12759" y="11424"/>
                      <a:pt x="13855" y="11469"/>
                      <a:pt x="14950" y="11613"/>
                    </a:cubicBezTo>
                    <a:cubicBezTo>
                      <a:pt x="15400" y="11671"/>
                      <a:pt x="16072" y="11775"/>
                      <a:pt x="16742" y="11775"/>
                    </a:cubicBezTo>
                    <a:cubicBezTo>
                      <a:pt x="17757" y="11775"/>
                      <a:pt x="18767" y="11537"/>
                      <a:pt x="18996" y="10543"/>
                    </a:cubicBezTo>
                    <a:cubicBezTo>
                      <a:pt x="19977" y="6260"/>
                      <a:pt x="17613" y="1768"/>
                      <a:pt x="13401" y="408"/>
                    </a:cubicBezTo>
                    <a:cubicBezTo>
                      <a:pt x="13355" y="393"/>
                      <a:pt x="13311" y="386"/>
                      <a:pt x="13270" y="386"/>
                    </a:cubicBezTo>
                    <a:cubicBezTo>
                      <a:pt x="13225" y="386"/>
                      <a:pt x="13184" y="394"/>
                      <a:pt x="13146" y="409"/>
                    </a:cubicBezTo>
                    <a:lnTo>
                      <a:pt x="13146" y="409"/>
                    </a:lnTo>
                    <a:cubicBezTo>
                      <a:pt x="12207" y="134"/>
                      <a:pt x="11250" y="0"/>
                      <a:pt x="10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002;p45">
                <a:extLst>
                  <a:ext uri="{FF2B5EF4-FFF2-40B4-BE49-F238E27FC236}">
                    <a16:creationId xmlns:a16="http://schemas.microsoft.com/office/drawing/2014/main" id="{56BE231C-0405-4ECD-A025-5BFF3AA6F905}"/>
                  </a:ext>
                </a:extLst>
              </p:cNvPr>
              <p:cNvSpPr/>
              <p:nvPr/>
            </p:nvSpPr>
            <p:spPr>
              <a:xfrm>
                <a:off x="2613342" y="4145352"/>
                <a:ext cx="341089" cy="15451"/>
              </a:xfrm>
              <a:custGeom>
                <a:avLst/>
                <a:gdLst/>
                <a:ahLst/>
                <a:cxnLst/>
                <a:rect l="l" t="t" r="r" b="b"/>
                <a:pathLst>
                  <a:path w="24614" h="1115" extrusionOk="0">
                    <a:moveTo>
                      <a:pt x="10850" y="0"/>
                    </a:moveTo>
                    <a:cubicBezTo>
                      <a:pt x="7992" y="0"/>
                      <a:pt x="5134" y="153"/>
                      <a:pt x="2274" y="153"/>
                    </a:cubicBezTo>
                    <a:cubicBezTo>
                      <a:pt x="1690" y="153"/>
                      <a:pt x="1106" y="147"/>
                      <a:pt x="521" y="132"/>
                    </a:cubicBezTo>
                    <a:cubicBezTo>
                      <a:pt x="518" y="131"/>
                      <a:pt x="514" y="131"/>
                      <a:pt x="510" y="131"/>
                    </a:cubicBezTo>
                    <a:cubicBezTo>
                      <a:pt x="0" y="131"/>
                      <a:pt x="6" y="926"/>
                      <a:pt x="521" y="940"/>
                    </a:cubicBezTo>
                    <a:cubicBezTo>
                      <a:pt x="1236" y="958"/>
                      <a:pt x="1951" y="966"/>
                      <a:pt x="2666" y="966"/>
                    </a:cubicBezTo>
                    <a:cubicBezTo>
                      <a:pt x="5755" y="966"/>
                      <a:pt x="8843" y="825"/>
                      <a:pt x="11933" y="825"/>
                    </a:cubicBezTo>
                    <a:cubicBezTo>
                      <a:pt x="12140" y="825"/>
                      <a:pt x="12346" y="826"/>
                      <a:pt x="12552" y="827"/>
                    </a:cubicBezTo>
                    <a:cubicBezTo>
                      <a:pt x="15286" y="846"/>
                      <a:pt x="17999" y="1114"/>
                      <a:pt x="20719" y="1114"/>
                    </a:cubicBezTo>
                    <a:cubicBezTo>
                      <a:pt x="21844" y="1114"/>
                      <a:pt x="22969" y="1069"/>
                      <a:pt x="24098" y="940"/>
                    </a:cubicBezTo>
                    <a:cubicBezTo>
                      <a:pt x="24591" y="883"/>
                      <a:pt x="24613" y="129"/>
                      <a:pt x="24149" y="129"/>
                    </a:cubicBezTo>
                    <a:cubicBezTo>
                      <a:pt x="24133" y="129"/>
                      <a:pt x="24116" y="130"/>
                      <a:pt x="24098" y="132"/>
                    </a:cubicBezTo>
                    <a:cubicBezTo>
                      <a:pt x="22882" y="271"/>
                      <a:pt x="21664" y="321"/>
                      <a:pt x="20447" y="321"/>
                    </a:cubicBezTo>
                    <a:cubicBezTo>
                      <a:pt x="17817" y="321"/>
                      <a:pt x="15185" y="88"/>
                      <a:pt x="12552" y="21"/>
                    </a:cubicBezTo>
                    <a:cubicBezTo>
                      <a:pt x="11985" y="6"/>
                      <a:pt x="11418" y="0"/>
                      <a:pt x="10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003;p45">
                <a:extLst>
                  <a:ext uri="{FF2B5EF4-FFF2-40B4-BE49-F238E27FC236}">
                    <a16:creationId xmlns:a16="http://schemas.microsoft.com/office/drawing/2014/main" id="{4E551B74-D99D-47DB-802D-2AE59200372D}"/>
                  </a:ext>
                </a:extLst>
              </p:cNvPr>
              <p:cNvSpPr/>
              <p:nvPr/>
            </p:nvSpPr>
            <p:spPr>
              <a:xfrm>
                <a:off x="2610515" y="4148484"/>
                <a:ext cx="356401" cy="225933"/>
              </a:xfrm>
              <a:custGeom>
                <a:avLst/>
                <a:gdLst/>
                <a:ahLst/>
                <a:cxnLst/>
                <a:rect l="l" t="t" r="r" b="b"/>
                <a:pathLst>
                  <a:path w="25719" h="16304" extrusionOk="0">
                    <a:moveTo>
                      <a:pt x="678" y="1"/>
                    </a:moveTo>
                    <a:cubicBezTo>
                      <a:pt x="476" y="1"/>
                      <a:pt x="262" y="131"/>
                      <a:pt x="241" y="388"/>
                    </a:cubicBezTo>
                    <a:lnTo>
                      <a:pt x="241" y="390"/>
                    </a:lnTo>
                    <a:cubicBezTo>
                      <a:pt x="0" y="3252"/>
                      <a:pt x="291" y="5981"/>
                      <a:pt x="589" y="8824"/>
                    </a:cubicBezTo>
                    <a:cubicBezTo>
                      <a:pt x="745" y="10316"/>
                      <a:pt x="1037" y="12070"/>
                      <a:pt x="2135" y="13191"/>
                    </a:cubicBezTo>
                    <a:cubicBezTo>
                      <a:pt x="4555" y="15660"/>
                      <a:pt x="7669" y="16304"/>
                      <a:pt x="10894" y="16304"/>
                    </a:cubicBezTo>
                    <a:cubicBezTo>
                      <a:pt x="12236" y="16304"/>
                      <a:pt x="13597" y="16192"/>
                      <a:pt x="14936" y="16054"/>
                    </a:cubicBezTo>
                    <a:cubicBezTo>
                      <a:pt x="18540" y="15680"/>
                      <a:pt x="21778" y="16214"/>
                      <a:pt x="23733" y="12632"/>
                    </a:cubicBezTo>
                    <a:cubicBezTo>
                      <a:pt x="25718" y="8993"/>
                      <a:pt x="24801" y="4449"/>
                      <a:pt x="24624" y="551"/>
                    </a:cubicBezTo>
                    <a:cubicBezTo>
                      <a:pt x="24612" y="292"/>
                      <a:pt x="24404" y="162"/>
                      <a:pt x="24203" y="162"/>
                    </a:cubicBezTo>
                    <a:cubicBezTo>
                      <a:pt x="24001" y="162"/>
                      <a:pt x="23805" y="292"/>
                      <a:pt x="23816" y="551"/>
                    </a:cubicBezTo>
                    <a:cubicBezTo>
                      <a:pt x="23953" y="3546"/>
                      <a:pt x="24358" y="6361"/>
                      <a:pt x="23902" y="9357"/>
                    </a:cubicBezTo>
                    <a:cubicBezTo>
                      <a:pt x="23646" y="11038"/>
                      <a:pt x="23026" y="12611"/>
                      <a:pt x="21879" y="13878"/>
                    </a:cubicBezTo>
                    <a:cubicBezTo>
                      <a:pt x="20494" y="15407"/>
                      <a:pt x="17582" y="15092"/>
                      <a:pt x="15709" y="15177"/>
                    </a:cubicBezTo>
                    <a:cubicBezTo>
                      <a:pt x="13960" y="15257"/>
                      <a:pt x="12231" y="15438"/>
                      <a:pt x="10546" y="15438"/>
                    </a:cubicBezTo>
                    <a:cubicBezTo>
                      <a:pt x="8020" y="15438"/>
                      <a:pt x="5592" y="15031"/>
                      <a:pt x="3341" y="13266"/>
                    </a:cubicBezTo>
                    <a:cubicBezTo>
                      <a:pt x="345" y="10917"/>
                      <a:pt x="760" y="3807"/>
                      <a:pt x="1047" y="388"/>
                    </a:cubicBezTo>
                    <a:cubicBezTo>
                      <a:pt x="1069" y="129"/>
                      <a:pt x="879" y="1"/>
                      <a:pt x="6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004;p45">
                <a:extLst>
                  <a:ext uri="{FF2B5EF4-FFF2-40B4-BE49-F238E27FC236}">
                    <a16:creationId xmlns:a16="http://schemas.microsoft.com/office/drawing/2014/main" id="{AC44630E-E8E5-45EE-BD40-441230772099}"/>
                  </a:ext>
                </a:extLst>
              </p:cNvPr>
              <p:cNvSpPr/>
              <p:nvPr/>
            </p:nvSpPr>
            <p:spPr>
              <a:xfrm>
                <a:off x="2939367" y="4099872"/>
                <a:ext cx="63883" cy="62151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4485" extrusionOk="0">
                    <a:moveTo>
                      <a:pt x="2077" y="819"/>
                    </a:moveTo>
                    <a:cubicBezTo>
                      <a:pt x="2142" y="819"/>
                      <a:pt x="2209" y="835"/>
                      <a:pt x="2278" y="869"/>
                    </a:cubicBezTo>
                    <a:cubicBezTo>
                      <a:pt x="3166" y="1303"/>
                      <a:pt x="1658" y="2726"/>
                      <a:pt x="845" y="3398"/>
                    </a:cubicBezTo>
                    <a:lnTo>
                      <a:pt x="845" y="3398"/>
                    </a:lnTo>
                    <a:cubicBezTo>
                      <a:pt x="964" y="2561"/>
                      <a:pt x="1395" y="819"/>
                      <a:pt x="2077" y="819"/>
                    </a:cubicBezTo>
                    <a:close/>
                    <a:moveTo>
                      <a:pt x="2060" y="0"/>
                    </a:moveTo>
                    <a:cubicBezTo>
                      <a:pt x="702" y="0"/>
                      <a:pt x="29" y="2676"/>
                      <a:pt x="5" y="3737"/>
                    </a:cubicBezTo>
                    <a:cubicBezTo>
                      <a:pt x="0" y="3943"/>
                      <a:pt x="123" y="4067"/>
                      <a:pt x="275" y="4110"/>
                    </a:cubicBezTo>
                    <a:lnTo>
                      <a:pt x="275" y="4110"/>
                    </a:lnTo>
                    <a:cubicBezTo>
                      <a:pt x="301" y="4307"/>
                      <a:pt x="453" y="4484"/>
                      <a:pt x="642" y="4484"/>
                    </a:cubicBezTo>
                    <a:cubicBezTo>
                      <a:pt x="710" y="4484"/>
                      <a:pt x="782" y="4461"/>
                      <a:pt x="855" y="4409"/>
                    </a:cubicBezTo>
                    <a:cubicBezTo>
                      <a:pt x="1773" y="3744"/>
                      <a:pt x="4610" y="1392"/>
                      <a:pt x="2792" y="241"/>
                    </a:cubicBezTo>
                    <a:cubicBezTo>
                      <a:pt x="2529" y="74"/>
                      <a:pt x="2285" y="0"/>
                      <a:pt x="20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005;p45">
                <a:extLst>
                  <a:ext uri="{FF2B5EF4-FFF2-40B4-BE49-F238E27FC236}">
                    <a16:creationId xmlns:a16="http://schemas.microsoft.com/office/drawing/2014/main" id="{E509F5C0-225F-41FC-BCAB-20922D788A47}"/>
                  </a:ext>
                </a:extLst>
              </p:cNvPr>
              <p:cNvSpPr/>
              <p:nvPr/>
            </p:nvSpPr>
            <p:spPr>
              <a:xfrm>
                <a:off x="2613342" y="4175132"/>
                <a:ext cx="331042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23889" h="810" extrusionOk="0">
                    <a:moveTo>
                      <a:pt x="521" y="1"/>
                    </a:moveTo>
                    <a:cubicBezTo>
                      <a:pt x="0" y="1"/>
                      <a:pt x="0" y="809"/>
                      <a:pt x="521" y="809"/>
                    </a:cubicBezTo>
                    <a:lnTo>
                      <a:pt x="23369" y="809"/>
                    </a:lnTo>
                    <a:cubicBezTo>
                      <a:pt x="23889" y="809"/>
                      <a:pt x="23889" y="1"/>
                      <a:pt x="233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006;p45">
                <a:extLst>
                  <a:ext uri="{FF2B5EF4-FFF2-40B4-BE49-F238E27FC236}">
                    <a16:creationId xmlns:a16="http://schemas.microsoft.com/office/drawing/2014/main" id="{A098BF0E-DF11-4623-85BB-4FD7AB52492D}"/>
                  </a:ext>
                </a:extLst>
              </p:cNvPr>
              <p:cNvSpPr/>
              <p:nvPr/>
            </p:nvSpPr>
            <p:spPr>
              <a:xfrm>
                <a:off x="2645172" y="4122751"/>
                <a:ext cx="11211" cy="30972"/>
              </a:xfrm>
              <a:custGeom>
                <a:avLst/>
                <a:gdLst/>
                <a:ahLst/>
                <a:cxnLst/>
                <a:rect l="l" t="t" r="r" b="b"/>
                <a:pathLst>
                  <a:path w="809" h="2235" extrusionOk="0">
                    <a:moveTo>
                      <a:pt x="405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1844"/>
                    </a:lnTo>
                    <a:cubicBezTo>
                      <a:pt x="1" y="2104"/>
                      <a:pt x="203" y="2235"/>
                      <a:pt x="405" y="2235"/>
                    </a:cubicBezTo>
                    <a:cubicBezTo>
                      <a:pt x="607" y="2235"/>
                      <a:pt x="809" y="2104"/>
                      <a:pt x="809" y="1844"/>
                    </a:cubicBezTo>
                    <a:lnTo>
                      <a:pt x="809" y="390"/>
                    </a:lnTo>
                    <a:cubicBezTo>
                      <a:pt x="809" y="130"/>
                      <a:pt x="607" y="0"/>
                      <a:pt x="4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007;p45">
                <a:extLst>
                  <a:ext uri="{FF2B5EF4-FFF2-40B4-BE49-F238E27FC236}">
                    <a16:creationId xmlns:a16="http://schemas.microsoft.com/office/drawing/2014/main" id="{1D9CB223-EA3E-4219-B4AB-5EEFCDE96D62}"/>
                  </a:ext>
                </a:extLst>
              </p:cNvPr>
              <p:cNvSpPr/>
              <p:nvPr/>
            </p:nvSpPr>
            <p:spPr>
              <a:xfrm>
                <a:off x="2704468" y="4121642"/>
                <a:ext cx="11225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071" extrusionOk="0">
                    <a:moveTo>
                      <a:pt x="405" y="1"/>
                    </a:moveTo>
                    <a:cubicBezTo>
                      <a:pt x="203" y="1"/>
                      <a:pt x="1" y="131"/>
                      <a:pt x="1" y="390"/>
                    </a:cubicBezTo>
                    <a:lnTo>
                      <a:pt x="1" y="1682"/>
                    </a:lnTo>
                    <a:cubicBezTo>
                      <a:pt x="1" y="1941"/>
                      <a:pt x="203" y="2071"/>
                      <a:pt x="405" y="2071"/>
                    </a:cubicBezTo>
                    <a:cubicBezTo>
                      <a:pt x="607" y="2071"/>
                      <a:pt x="809" y="1941"/>
                      <a:pt x="809" y="1682"/>
                    </a:cubicBezTo>
                    <a:lnTo>
                      <a:pt x="809" y="390"/>
                    </a:lnTo>
                    <a:cubicBezTo>
                      <a:pt x="809" y="131"/>
                      <a:pt x="607" y="1"/>
                      <a:pt x="4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008;p45">
                <a:extLst>
                  <a:ext uri="{FF2B5EF4-FFF2-40B4-BE49-F238E27FC236}">
                    <a16:creationId xmlns:a16="http://schemas.microsoft.com/office/drawing/2014/main" id="{51D91B0C-CD48-467B-8E19-ECE397E2AA1C}"/>
                  </a:ext>
                </a:extLst>
              </p:cNvPr>
              <p:cNvSpPr/>
              <p:nvPr/>
            </p:nvSpPr>
            <p:spPr>
              <a:xfrm>
                <a:off x="2774975" y="4119411"/>
                <a:ext cx="11183" cy="3093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2232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0"/>
                    </a:cubicBezTo>
                    <a:lnTo>
                      <a:pt x="0" y="1843"/>
                    </a:lnTo>
                    <a:cubicBezTo>
                      <a:pt x="0" y="2102"/>
                      <a:pt x="202" y="2232"/>
                      <a:pt x="404" y="2232"/>
                    </a:cubicBezTo>
                    <a:cubicBezTo>
                      <a:pt x="605" y="2232"/>
                      <a:pt x="807" y="2102"/>
                      <a:pt x="807" y="1843"/>
                    </a:cubicBezTo>
                    <a:lnTo>
                      <a:pt x="807" y="390"/>
                    </a:lnTo>
                    <a:cubicBezTo>
                      <a:pt x="807" y="131"/>
                      <a:pt x="605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009;p45">
                <a:extLst>
                  <a:ext uri="{FF2B5EF4-FFF2-40B4-BE49-F238E27FC236}">
                    <a16:creationId xmlns:a16="http://schemas.microsoft.com/office/drawing/2014/main" id="{EAF35DA5-7F71-475E-9BBF-EDB2E14726EB}"/>
                  </a:ext>
                </a:extLst>
              </p:cNvPr>
              <p:cNvSpPr/>
              <p:nvPr/>
            </p:nvSpPr>
            <p:spPr>
              <a:xfrm>
                <a:off x="2847672" y="4122751"/>
                <a:ext cx="11225" cy="320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315" extrusionOk="0">
                    <a:moveTo>
                      <a:pt x="405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1925"/>
                    </a:lnTo>
                    <a:cubicBezTo>
                      <a:pt x="1" y="2185"/>
                      <a:pt x="203" y="2315"/>
                      <a:pt x="405" y="2315"/>
                    </a:cubicBezTo>
                    <a:cubicBezTo>
                      <a:pt x="607" y="2315"/>
                      <a:pt x="809" y="2185"/>
                      <a:pt x="809" y="1925"/>
                    </a:cubicBezTo>
                    <a:lnTo>
                      <a:pt x="809" y="390"/>
                    </a:lnTo>
                    <a:cubicBezTo>
                      <a:pt x="809" y="130"/>
                      <a:pt x="607" y="0"/>
                      <a:pt x="4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010;p45">
                <a:extLst>
                  <a:ext uri="{FF2B5EF4-FFF2-40B4-BE49-F238E27FC236}">
                    <a16:creationId xmlns:a16="http://schemas.microsoft.com/office/drawing/2014/main" id="{B10C77B3-20B8-4EC3-AA4C-83806FA9D092}"/>
                  </a:ext>
                </a:extLst>
              </p:cNvPr>
              <p:cNvSpPr/>
              <p:nvPr/>
            </p:nvSpPr>
            <p:spPr>
              <a:xfrm>
                <a:off x="2906982" y="4121642"/>
                <a:ext cx="11211" cy="3208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2315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0"/>
                    </a:cubicBezTo>
                    <a:lnTo>
                      <a:pt x="0" y="1924"/>
                    </a:lnTo>
                    <a:cubicBezTo>
                      <a:pt x="0" y="2184"/>
                      <a:pt x="202" y="2315"/>
                      <a:pt x="404" y="2315"/>
                    </a:cubicBezTo>
                    <a:cubicBezTo>
                      <a:pt x="606" y="2315"/>
                      <a:pt x="809" y="2184"/>
                      <a:pt x="809" y="1924"/>
                    </a:cubicBezTo>
                    <a:lnTo>
                      <a:pt x="809" y="390"/>
                    </a:lnTo>
                    <a:cubicBezTo>
                      <a:pt x="809" y="131"/>
                      <a:pt x="606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011;p45">
                <a:extLst>
                  <a:ext uri="{FF2B5EF4-FFF2-40B4-BE49-F238E27FC236}">
                    <a16:creationId xmlns:a16="http://schemas.microsoft.com/office/drawing/2014/main" id="{6127FD5E-C274-4A05-B045-CDCEE99C93A0}"/>
                  </a:ext>
                </a:extLst>
              </p:cNvPr>
              <p:cNvSpPr/>
              <p:nvPr/>
            </p:nvSpPr>
            <p:spPr>
              <a:xfrm>
                <a:off x="2673760" y="4009577"/>
                <a:ext cx="246040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7755" h="807" extrusionOk="0">
                    <a:moveTo>
                      <a:pt x="522" y="0"/>
                    </a:moveTo>
                    <a:cubicBezTo>
                      <a:pt x="1" y="0"/>
                      <a:pt x="1" y="807"/>
                      <a:pt x="522" y="807"/>
                    </a:cubicBezTo>
                    <a:lnTo>
                      <a:pt x="17233" y="807"/>
                    </a:lnTo>
                    <a:cubicBezTo>
                      <a:pt x="17754" y="807"/>
                      <a:pt x="17754" y="0"/>
                      <a:pt x="172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012;p45">
                <a:extLst>
                  <a:ext uri="{FF2B5EF4-FFF2-40B4-BE49-F238E27FC236}">
                    <a16:creationId xmlns:a16="http://schemas.microsoft.com/office/drawing/2014/main" id="{13AD783A-ADD7-4F7B-8353-AA804183D046}"/>
                  </a:ext>
                </a:extLst>
              </p:cNvPr>
              <p:cNvSpPr/>
              <p:nvPr/>
            </p:nvSpPr>
            <p:spPr>
              <a:xfrm>
                <a:off x="2903989" y="3873066"/>
                <a:ext cx="221748" cy="501364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36180" extrusionOk="0">
                    <a:moveTo>
                      <a:pt x="4128" y="0"/>
                    </a:moveTo>
                    <a:cubicBezTo>
                      <a:pt x="2968" y="0"/>
                      <a:pt x="1748" y="178"/>
                      <a:pt x="486" y="393"/>
                    </a:cubicBezTo>
                    <a:cubicBezTo>
                      <a:pt x="1" y="475"/>
                      <a:pt x="171" y="1179"/>
                      <a:pt x="623" y="1179"/>
                    </a:cubicBezTo>
                    <a:cubicBezTo>
                      <a:pt x="648" y="1179"/>
                      <a:pt x="674" y="1176"/>
                      <a:pt x="701" y="1172"/>
                    </a:cubicBezTo>
                    <a:cubicBezTo>
                      <a:pt x="1893" y="969"/>
                      <a:pt x="3019" y="807"/>
                      <a:pt x="4075" y="807"/>
                    </a:cubicBezTo>
                    <a:cubicBezTo>
                      <a:pt x="6146" y="807"/>
                      <a:pt x="7947" y="1430"/>
                      <a:pt x="9451" y="3590"/>
                    </a:cubicBezTo>
                    <a:cubicBezTo>
                      <a:pt x="12011" y="7269"/>
                      <a:pt x="11407" y="12308"/>
                      <a:pt x="11586" y="16542"/>
                    </a:cubicBezTo>
                    <a:cubicBezTo>
                      <a:pt x="11741" y="20213"/>
                      <a:pt x="13287" y="23610"/>
                      <a:pt x="13405" y="27286"/>
                    </a:cubicBezTo>
                    <a:cubicBezTo>
                      <a:pt x="13512" y="30636"/>
                      <a:pt x="10063" y="35385"/>
                      <a:pt x="6336" y="35385"/>
                    </a:cubicBezTo>
                    <a:cubicBezTo>
                      <a:pt x="5788" y="35385"/>
                      <a:pt x="5234" y="35282"/>
                      <a:pt x="4684" y="35057"/>
                    </a:cubicBezTo>
                    <a:cubicBezTo>
                      <a:pt x="4630" y="35035"/>
                      <a:pt x="4580" y="35025"/>
                      <a:pt x="4534" y="35025"/>
                    </a:cubicBezTo>
                    <a:cubicBezTo>
                      <a:pt x="4163" y="35025"/>
                      <a:pt x="4046" y="35662"/>
                      <a:pt x="4469" y="35836"/>
                    </a:cubicBezTo>
                    <a:cubicBezTo>
                      <a:pt x="5051" y="36074"/>
                      <a:pt x="5634" y="36180"/>
                      <a:pt x="6211" y="36180"/>
                    </a:cubicBezTo>
                    <a:cubicBezTo>
                      <a:pt x="8762" y="36180"/>
                      <a:pt x="11185" y="34107"/>
                      <a:pt x="12695" y="32178"/>
                    </a:cubicBezTo>
                    <a:cubicBezTo>
                      <a:pt x="16001" y="27958"/>
                      <a:pt x="13055" y="22225"/>
                      <a:pt x="12482" y="17677"/>
                    </a:cubicBezTo>
                    <a:cubicBezTo>
                      <a:pt x="11850" y="12666"/>
                      <a:pt x="13204" y="6597"/>
                      <a:pt x="9585" y="2380"/>
                    </a:cubicBezTo>
                    <a:cubicBezTo>
                      <a:pt x="8007" y="543"/>
                      <a:pt x="6158" y="0"/>
                      <a:pt x="4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013;p45">
                <a:extLst>
                  <a:ext uri="{FF2B5EF4-FFF2-40B4-BE49-F238E27FC236}">
                    <a16:creationId xmlns:a16="http://schemas.microsoft.com/office/drawing/2014/main" id="{5CF2481D-5EE4-4239-BE97-0253139C6559}"/>
                  </a:ext>
                </a:extLst>
              </p:cNvPr>
              <p:cNvSpPr/>
              <p:nvPr/>
            </p:nvSpPr>
            <p:spPr>
              <a:xfrm>
                <a:off x="2927851" y="3900255"/>
                <a:ext cx="149813" cy="447168"/>
              </a:xfrm>
              <a:custGeom>
                <a:avLst/>
                <a:gdLst/>
                <a:ahLst/>
                <a:cxnLst/>
                <a:rect l="l" t="t" r="r" b="b"/>
                <a:pathLst>
                  <a:path w="10811" h="32269" extrusionOk="0">
                    <a:moveTo>
                      <a:pt x="2105" y="0"/>
                    </a:moveTo>
                    <a:cubicBezTo>
                      <a:pt x="1605" y="0"/>
                      <a:pt x="1066" y="50"/>
                      <a:pt x="485" y="155"/>
                    </a:cubicBezTo>
                    <a:cubicBezTo>
                      <a:pt x="1" y="242"/>
                      <a:pt x="169" y="941"/>
                      <a:pt x="618" y="941"/>
                    </a:cubicBezTo>
                    <a:cubicBezTo>
                      <a:pt x="644" y="941"/>
                      <a:pt x="671" y="939"/>
                      <a:pt x="699" y="934"/>
                    </a:cubicBezTo>
                    <a:lnTo>
                      <a:pt x="701" y="931"/>
                    </a:lnTo>
                    <a:cubicBezTo>
                      <a:pt x="1205" y="840"/>
                      <a:pt x="1673" y="796"/>
                      <a:pt x="2107" y="796"/>
                    </a:cubicBezTo>
                    <a:cubicBezTo>
                      <a:pt x="7671" y="796"/>
                      <a:pt x="7657" y="7908"/>
                      <a:pt x="7755" y="12437"/>
                    </a:cubicBezTo>
                    <a:cubicBezTo>
                      <a:pt x="7798" y="14476"/>
                      <a:pt x="7792" y="16531"/>
                      <a:pt x="8178" y="18542"/>
                    </a:cubicBezTo>
                    <a:cubicBezTo>
                      <a:pt x="8583" y="20645"/>
                      <a:pt x="9505" y="22520"/>
                      <a:pt x="9716" y="24687"/>
                    </a:cubicBezTo>
                    <a:cubicBezTo>
                      <a:pt x="10025" y="27859"/>
                      <a:pt x="6613" y="30955"/>
                      <a:pt x="3822" y="31482"/>
                    </a:cubicBezTo>
                    <a:cubicBezTo>
                      <a:pt x="3340" y="31571"/>
                      <a:pt x="3507" y="32268"/>
                      <a:pt x="3954" y="32268"/>
                    </a:cubicBezTo>
                    <a:cubicBezTo>
                      <a:pt x="3980" y="32268"/>
                      <a:pt x="4008" y="32266"/>
                      <a:pt x="4037" y="32261"/>
                    </a:cubicBezTo>
                    <a:cubicBezTo>
                      <a:pt x="7970" y="31523"/>
                      <a:pt x="10810" y="27637"/>
                      <a:pt x="10428" y="23707"/>
                    </a:cubicBezTo>
                    <a:cubicBezTo>
                      <a:pt x="10206" y="21423"/>
                      <a:pt x="9027" y="19331"/>
                      <a:pt x="8759" y="17041"/>
                    </a:cubicBezTo>
                    <a:cubicBezTo>
                      <a:pt x="8555" y="15314"/>
                      <a:pt x="8586" y="13550"/>
                      <a:pt x="8548" y="11812"/>
                    </a:cubicBezTo>
                    <a:cubicBezTo>
                      <a:pt x="8438" y="6738"/>
                      <a:pt x="7917" y="0"/>
                      <a:pt x="21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014;p45">
                <a:extLst>
                  <a:ext uri="{FF2B5EF4-FFF2-40B4-BE49-F238E27FC236}">
                    <a16:creationId xmlns:a16="http://schemas.microsoft.com/office/drawing/2014/main" id="{45DEFD5F-541E-4727-961B-6E28D731514C}"/>
                  </a:ext>
                </a:extLst>
              </p:cNvPr>
              <p:cNvSpPr/>
              <p:nvPr/>
            </p:nvSpPr>
            <p:spPr>
              <a:xfrm>
                <a:off x="2818599" y="3791958"/>
                <a:ext cx="11197" cy="55569"/>
              </a:xfrm>
              <a:custGeom>
                <a:avLst/>
                <a:gdLst/>
                <a:ahLst/>
                <a:cxnLst/>
                <a:rect l="l" t="t" r="r" b="b"/>
                <a:pathLst>
                  <a:path w="808" h="4010" extrusionOk="0">
                    <a:moveTo>
                      <a:pt x="404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3620"/>
                    </a:lnTo>
                    <a:cubicBezTo>
                      <a:pt x="1" y="3880"/>
                      <a:pt x="203" y="4009"/>
                      <a:pt x="404" y="4009"/>
                    </a:cubicBezTo>
                    <a:cubicBezTo>
                      <a:pt x="606" y="4009"/>
                      <a:pt x="808" y="3880"/>
                      <a:pt x="808" y="3620"/>
                    </a:cubicBezTo>
                    <a:lnTo>
                      <a:pt x="808" y="390"/>
                    </a:lnTo>
                    <a:cubicBezTo>
                      <a:pt x="808" y="130"/>
                      <a:pt x="606" y="0"/>
                      <a:pt x="4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015;p45">
                <a:extLst>
                  <a:ext uri="{FF2B5EF4-FFF2-40B4-BE49-F238E27FC236}">
                    <a16:creationId xmlns:a16="http://schemas.microsoft.com/office/drawing/2014/main" id="{FD8E2E16-AA34-4FA7-99A2-B0223E49195E}"/>
                  </a:ext>
                </a:extLst>
              </p:cNvPr>
              <p:cNvSpPr/>
              <p:nvPr/>
            </p:nvSpPr>
            <p:spPr>
              <a:xfrm>
                <a:off x="3202216" y="3109061"/>
                <a:ext cx="255796" cy="133766"/>
              </a:xfrm>
              <a:custGeom>
                <a:avLst/>
                <a:gdLst/>
                <a:ahLst/>
                <a:cxnLst/>
                <a:rect l="l" t="t" r="r" b="b"/>
                <a:pathLst>
                  <a:path w="18459" h="9653" extrusionOk="0">
                    <a:moveTo>
                      <a:pt x="2596" y="1"/>
                    </a:moveTo>
                    <a:cubicBezTo>
                      <a:pt x="2392" y="1"/>
                      <a:pt x="2185" y="70"/>
                      <a:pt x="2023" y="218"/>
                    </a:cubicBezTo>
                    <a:cubicBezTo>
                      <a:pt x="1934" y="299"/>
                      <a:pt x="1860" y="387"/>
                      <a:pt x="1775" y="470"/>
                    </a:cubicBezTo>
                    <a:cubicBezTo>
                      <a:pt x="1739" y="465"/>
                      <a:pt x="1702" y="463"/>
                      <a:pt x="1666" y="463"/>
                    </a:cubicBezTo>
                    <a:cubicBezTo>
                      <a:pt x="1536" y="463"/>
                      <a:pt x="1409" y="496"/>
                      <a:pt x="1299" y="576"/>
                    </a:cubicBezTo>
                    <a:cubicBezTo>
                      <a:pt x="321" y="1280"/>
                      <a:pt x="1" y="2364"/>
                      <a:pt x="91" y="3534"/>
                    </a:cubicBezTo>
                    <a:cubicBezTo>
                      <a:pt x="113" y="3811"/>
                      <a:pt x="247" y="4012"/>
                      <a:pt x="427" y="4140"/>
                    </a:cubicBezTo>
                    <a:cubicBezTo>
                      <a:pt x="434" y="4170"/>
                      <a:pt x="432" y="4199"/>
                      <a:pt x="440" y="4228"/>
                    </a:cubicBezTo>
                    <a:cubicBezTo>
                      <a:pt x="958" y="6072"/>
                      <a:pt x="3222" y="5864"/>
                      <a:pt x="4500" y="6714"/>
                    </a:cubicBezTo>
                    <a:cubicBezTo>
                      <a:pt x="4477" y="6771"/>
                      <a:pt x="4458" y="6832"/>
                      <a:pt x="4441" y="6891"/>
                    </a:cubicBezTo>
                    <a:cubicBezTo>
                      <a:pt x="4337" y="7268"/>
                      <a:pt x="4361" y="7689"/>
                      <a:pt x="4392" y="8070"/>
                    </a:cubicBezTo>
                    <a:cubicBezTo>
                      <a:pt x="4432" y="8563"/>
                      <a:pt x="4662" y="9068"/>
                      <a:pt x="5178" y="9210"/>
                    </a:cubicBezTo>
                    <a:cubicBezTo>
                      <a:pt x="5268" y="9235"/>
                      <a:pt x="5354" y="9246"/>
                      <a:pt x="5439" y="9246"/>
                    </a:cubicBezTo>
                    <a:cubicBezTo>
                      <a:pt x="6372" y="9246"/>
                      <a:pt x="7016" y="7837"/>
                      <a:pt x="7429" y="7033"/>
                    </a:cubicBezTo>
                    <a:cubicBezTo>
                      <a:pt x="7645" y="7064"/>
                      <a:pt x="7865" y="7081"/>
                      <a:pt x="8085" y="7086"/>
                    </a:cubicBezTo>
                    <a:cubicBezTo>
                      <a:pt x="8093" y="7087"/>
                      <a:pt x="8101" y="7087"/>
                      <a:pt x="8110" y="7087"/>
                    </a:cubicBezTo>
                    <a:cubicBezTo>
                      <a:pt x="8262" y="7087"/>
                      <a:pt x="8412" y="7042"/>
                      <a:pt x="8538" y="6956"/>
                    </a:cubicBezTo>
                    <a:cubicBezTo>
                      <a:pt x="8549" y="6962"/>
                      <a:pt x="8554" y="6969"/>
                      <a:pt x="8564" y="6976"/>
                    </a:cubicBezTo>
                    <a:cubicBezTo>
                      <a:pt x="9487" y="7533"/>
                      <a:pt x="9856" y="8719"/>
                      <a:pt x="10752" y="9325"/>
                    </a:cubicBezTo>
                    <a:cubicBezTo>
                      <a:pt x="11040" y="9519"/>
                      <a:pt x="11467" y="9653"/>
                      <a:pt x="11880" y="9653"/>
                    </a:cubicBezTo>
                    <a:cubicBezTo>
                      <a:pt x="12351" y="9653"/>
                      <a:pt x="12804" y="9479"/>
                      <a:pt x="13010" y="9025"/>
                    </a:cubicBezTo>
                    <a:cubicBezTo>
                      <a:pt x="13550" y="7831"/>
                      <a:pt x="12468" y="6567"/>
                      <a:pt x="14161" y="6126"/>
                    </a:cubicBezTo>
                    <a:cubicBezTo>
                      <a:pt x="15348" y="5814"/>
                      <a:pt x="16361" y="5078"/>
                      <a:pt x="17083" y="4105"/>
                    </a:cubicBezTo>
                    <a:cubicBezTo>
                      <a:pt x="18459" y="2251"/>
                      <a:pt x="16261" y="12"/>
                      <a:pt x="14332" y="12"/>
                    </a:cubicBezTo>
                    <a:cubicBezTo>
                      <a:pt x="14197" y="12"/>
                      <a:pt x="14062" y="23"/>
                      <a:pt x="13930" y="46"/>
                    </a:cubicBezTo>
                    <a:cubicBezTo>
                      <a:pt x="13060" y="197"/>
                      <a:pt x="12693" y="1318"/>
                      <a:pt x="12449" y="2021"/>
                    </a:cubicBezTo>
                    <a:cubicBezTo>
                      <a:pt x="11900" y="3600"/>
                      <a:pt x="10801" y="5089"/>
                      <a:pt x="9090" y="5475"/>
                    </a:cubicBezTo>
                    <a:cubicBezTo>
                      <a:pt x="9051" y="5468"/>
                      <a:pt x="9010" y="5464"/>
                      <a:pt x="8970" y="5464"/>
                    </a:cubicBezTo>
                    <a:cubicBezTo>
                      <a:pt x="8814" y="5464"/>
                      <a:pt x="8660" y="5517"/>
                      <a:pt x="8535" y="5615"/>
                    </a:cubicBezTo>
                    <a:cubicBezTo>
                      <a:pt x="8403" y="5521"/>
                      <a:pt x="8246" y="5473"/>
                      <a:pt x="8083" y="5473"/>
                    </a:cubicBezTo>
                    <a:cubicBezTo>
                      <a:pt x="7602" y="5464"/>
                      <a:pt x="7121" y="5362"/>
                      <a:pt x="6657" y="5191"/>
                    </a:cubicBezTo>
                    <a:cubicBezTo>
                      <a:pt x="5291" y="4213"/>
                      <a:pt x="3909" y="3408"/>
                      <a:pt x="3613" y="1544"/>
                    </a:cubicBezTo>
                    <a:cubicBezTo>
                      <a:pt x="3593" y="1409"/>
                      <a:pt x="3511" y="1298"/>
                      <a:pt x="3413" y="1203"/>
                    </a:cubicBezTo>
                    <a:cubicBezTo>
                      <a:pt x="3401" y="1066"/>
                      <a:pt x="3397" y="927"/>
                      <a:pt x="3401" y="789"/>
                    </a:cubicBezTo>
                    <a:cubicBezTo>
                      <a:pt x="3418" y="292"/>
                      <a:pt x="3013" y="1"/>
                      <a:pt x="259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016;p45">
                <a:extLst>
                  <a:ext uri="{FF2B5EF4-FFF2-40B4-BE49-F238E27FC236}">
                    <a16:creationId xmlns:a16="http://schemas.microsoft.com/office/drawing/2014/main" id="{F371BE4D-3BF6-4CA3-A942-B5CE0EFFA455}"/>
                  </a:ext>
                </a:extLst>
              </p:cNvPr>
              <p:cNvSpPr/>
              <p:nvPr/>
            </p:nvSpPr>
            <p:spPr>
              <a:xfrm>
                <a:off x="3062158" y="2656516"/>
                <a:ext cx="494948" cy="432673"/>
              </a:xfrm>
              <a:custGeom>
                <a:avLst/>
                <a:gdLst/>
                <a:ahLst/>
                <a:cxnLst/>
                <a:rect l="l" t="t" r="r" b="b"/>
                <a:pathLst>
                  <a:path w="35717" h="31223" extrusionOk="0">
                    <a:moveTo>
                      <a:pt x="2087" y="1"/>
                    </a:moveTo>
                    <a:cubicBezTo>
                      <a:pt x="1931" y="1"/>
                      <a:pt x="1789" y="89"/>
                      <a:pt x="1757" y="293"/>
                    </a:cubicBezTo>
                    <a:lnTo>
                      <a:pt x="1759" y="293"/>
                    </a:lnTo>
                    <a:cubicBezTo>
                      <a:pt x="0" y="11797"/>
                      <a:pt x="720" y="27652"/>
                      <a:pt x="14584" y="30828"/>
                    </a:cubicBezTo>
                    <a:cubicBezTo>
                      <a:pt x="15751" y="31096"/>
                      <a:pt x="16870" y="31222"/>
                      <a:pt x="17939" y="31222"/>
                    </a:cubicBezTo>
                    <a:cubicBezTo>
                      <a:pt x="29869" y="31222"/>
                      <a:pt x="35717" y="15533"/>
                      <a:pt x="34249" y="5261"/>
                    </a:cubicBezTo>
                    <a:cubicBezTo>
                      <a:pt x="34220" y="5056"/>
                      <a:pt x="34079" y="4968"/>
                      <a:pt x="33924" y="4968"/>
                    </a:cubicBezTo>
                    <a:cubicBezTo>
                      <a:pt x="33691" y="4968"/>
                      <a:pt x="33426" y="5169"/>
                      <a:pt x="33470" y="5476"/>
                    </a:cubicBezTo>
                    <a:cubicBezTo>
                      <a:pt x="34998" y="16171"/>
                      <a:pt x="28894" y="30242"/>
                      <a:pt x="17421" y="30242"/>
                    </a:cubicBezTo>
                    <a:cubicBezTo>
                      <a:pt x="16027" y="30242"/>
                      <a:pt x="14554" y="30034"/>
                      <a:pt x="13006" y="29587"/>
                    </a:cubicBezTo>
                    <a:cubicBezTo>
                      <a:pt x="985" y="26118"/>
                      <a:pt x="1020" y="10425"/>
                      <a:pt x="2536" y="508"/>
                    </a:cubicBezTo>
                    <a:cubicBezTo>
                      <a:pt x="2583" y="202"/>
                      <a:pt x="2321" y="1"/>
                      <a:pt x="20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017;p45">
                <a:extLst>
                  <a:ext uri="{FF2B5EF4-FFF2-40B4-BE49-F238E27FC236}">
                    <a16:creationId xmlns:a16="http://schemas.microsoft.com/office/drawing/2014/main" id="{7983F89B-25B2-46F5-A843-267AC192EDF3}"/>
                  </a:ext>
                </a:extLst>
              </p:cNvPr>
              <p:cNvSpPr/>
              <p:nvPr/>
            </p:nvSpPr>
            <p:spPr>
              <a:xfrm>
                <a:off x="3519941" y="2813910"/>
                <a:ext cx="70438" cy="69329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003" extrusionOk="0">
                    <a:moveTo>
                      <a:pt x="2806" y="1"/>
                    </a:moveTo>
                    <a:cubicBezTo>
                      <a:pt x="1946" y="1"/>
                      <a:pt x="1038" y="432"/>
                      <a:pt x="525" y="1232"/>
                    </a:cubicBezTo>
                    <a:cubicBezTo>
                      <a:pt x="330" y="1539"/>
                      <a:pt x="609" y="1828"/>
                      <a:pt x="891" y="1828"/>
                    </a:cubicBezTo>
                    <a:cubicBezTo>
                      <a:pt x="1014" y="1828"/>
                      <a:pt x="1137" y="1773"/>
                      <a:pt x="1223" y="1641"/>
                    </a:cubicBezTo>
                    <a:cubicBezTo>
                      <a:pt x="1575" y="1090"/>
                      <a:pt x="2194" y="793"/>
                      <a:pt x="2772" y="793"/>
                    </a:cubicBezTo>
                    <a:cubicBezTo>
                      <a:pt x="3451" y="793"/>
                      <a:pt x="4072" y="1204"/>
                      <a:pt x="4134" y="2100"/>
                    </a:cubicBezTo>
                    <a:cubicBezTo>
                      <a:pt x="4232" y="3502"/>
                      <a:pt x="3152" y="4183"/>
                      <a:pt x="1993" y="4183"/>
                    </a:cubicBezTo>
                    <a:cubicBezTo>
                      <a:pt x="1599" y="4183"/>
                      <a:pt x="1195" y="4104"/>
                      <a:pt x="826" y="3948"/>
                    </a:cubicBezTo>
                    <a:cubicBezTo>
                      <a:pt x="767" y="3923"/>
                      <a:pt x="710" y="3912"/>
                      <a:pt x="655" y="3912"/>
                    </a:cubicBezTo>
                    <a:cubicBezTo>
                      <a:pt x="265" y="3912"/>
                      <a:pt x="1" y="4467"/>
                      <a:pt x="419" y="4644"/>
                    </a:cubicBezTo>
                    <a:cubicBezTo>
                      <a:pt x="960" y="4873"/>
                      <a:pt x="1514" y="5003"/>
                      <a:pt x="2067" y="5003"/>
                    </a:cubicBezTo>
                    <a:cubicBezTo>
                      <a:pt x="2554" y="5003"/>
                      <a:pt x="3041" y="4903"/>
                      <a:pt x="3516" y="4682"/>
                    </a:cubicBezTo>
                    <a:cubicBezTo>
                      <a:pt x="4558" y="4201"/>
                      <a:pt x="5083" y="2906"/>
                      <a:pt x="4915" y="1812"/>
                    </a:cubicBezTo>
                    <a:cubicBezTo>
                      <a:pt x="4726" y="573"/>
                      <a:pt x="3798" y="1"/>
                      <a:pt x="28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018;p45">
                <a:extLst>
                  <a:ext uri="{FF2B5EF4-FFF2-40B4-BE49-F238E27FC236}">
                    <a16:creationId xmlns:a16="http://schemas.microsoft.com/office/drawing/2014/main" id="{9E9C1E1B-C32F-442C-A7D3-84A7586D0F8E}"/>
                  </a:ext>
                </a:extLst>
              </p:cNvPr>
              <p:cNvSpPr/>
              <p:nvPr/>
            </p:nvSpPr>
            <p:spPr>
              <a:xfrm>
                <a:off x="3526703" y="2834267"/>
                <a:ext cx="36515" cy="3655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8" extrusionOk="0">
                    <a:moveTo>
                      <a:pt x="2072" y="0"/>
                    </a:moveTo>
                    <a:cubicBezTo>
                      <a:pt x="1981" y="0"/>
                      <a:pt x="1887" y="40"/>
                      <a:pt x="1806" y="134"/>
                    </a:cubicBezTo>
                    <a:cubicBezTo>
                      <a:pt x="1427" y="577"/>
                      <a:pt x="759" y="660"/>
                      <a:pt x="283" y="973"/>
                    </a:cubicBezTo>
                    <a:cubicBezTo>
                      <a:pt x="115" y="1084"/>
                      <a:pt x="1" y="1342"/>
                      <a:pt x="137" y="1525"/>
                    </a:cubicBezTo>
                    <a:cubicBezTo>
                      <a:pt x="558" y="2092"/>
                      <a:pt x="1217" y="2216"/>
                      <a:pt x="1787" y="2573"/>
                    </a:cubicBezTo>
                    <a:cubicBezTo>
                      <a:pt x="1858" y="2618"/>
                      <a:pt x="1929" y="2637"/>
                      <a:pt x="1995" y="2637"/>
                    </a:cubicBezTo>
                    <a:cubicBezTo>
                      <a:pt x="2339" y="2637"/>
                      <a:pt x="2564" y="2108"/>
                      <a:pt x="2196" y="1877"/>
                    </a:cubicBezTo>
                    <a:cubicBezTo>
                      <a:pt x="1913" y="1698"/>
                      <a:pt x="1507" y="1593"/>
                      <a:pt x="1187" y="1412"/>
                    </a:cubicBezTo>
                    <a:lnTo>
                      <a:pt x="1187" y="1412"/>
                    </a:lnTo>
                    <a:cubicBezTo>
                      <a:pt x="1616" y="1224"/>
                      <a:pt x="2064" y="1071"/>
                      <a:pt x="2377" y="705"/>
                    </a:cubicBezTo>
                    <a:cubicBezTo>
                      <a:pt x="2635" y="405"/>
                      <a:pt x="2366" y="0"/>
                      <a:pt x="20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019;p45">
                <a:extLst>
                  <a:ext uri="{FF2B5EF4-FFF2-40B4-BE49-F238E27FC236}">
                    <a16:creationId xmlns:a16="http://schemas.microsoft.com/office/drawing/2014/main" id="{77E7090B-BC84-45A5-A1A9-BD9F2F20B705}"/>
                  </a:ext>
                </a:extLst>
              </p:cNvPr>
              <p:cNvSpPr/>
              <p:nvPr/>
            </p:nvSpPr>
            <p:spPr>
              <a:xfrm>
                <a:off x="3021320" y="2836775"/>
                <a:ext cx="79154" cy="85099"/>
              </a:xfrm>
              <a:custGeom>
                <a:avLst/>
                <a:gdLst/>
                <a:ahLst/>
                <a:cxnLst/>
                <a:rect l="l" t="t" r="r" b="b"/>
                <a:pathLst>
                  <a:path w="5712" h="6141" extrusionOk="0">
                    <a:moveTo>
                      <a:pt x="3438" y="1"/>
                    </a:moveTo>
                    <a:cubicBezTo>
                      <a:pt x="1619" y="1"/>
                      <a:pt x="1" y="2274"/>
                      <a:pt x="363" y="4060"/>
                    </a:cubicBezTo>
                    <a:cubicBezTo>
                      <a:pt x="644" y="5453"/>
                      <a:pt x="1887" y="6140"/>
                      <a:pt x="3154" y="6140"/>
                    </a:cubicBezTo>
                    <a:cubicBezTo>
                      <a:pt x="3994" y="6140"/>
                      <a:pt x="4845" y="5838"/>
                      <a:pt x="5431" y="5239"/>
                    </a:cubicBezTo>
                    <a:cubicBezTo>
                      <a:pt x="5711" y="4954"/>
                      <a:pt x="5437" y="4548"/>
                      <a:pt x="5130" y="4548"/>
                    </a:cubicBezTo>
                    <a:cubicBezTo>
                      <a:pt x="5038" y="4548"/>
                      <a:pt x="4944" y="4584"/>
                      <a:pt x="4860" y="4670"/>
                    </a:cubicBezTo>
                    <a:cubicBezTo>
                      <a:pt x="4410" y="5128"/>
                      <a:pt x="3797" y="5357"/>
                      <a:pt x="3193" y="5357"/>
                    </a:cubicBezTo>
                    <a:cubicBezTo>
                      <a:pt x="2352" y="5357"/>
                      <a:pt x="1530" y="4914"/>
                      <a:pt x="1194" y="4031"/>
                    </a:cubicBezTo>
                    <a:cubicBezTo>
                      <a:pt x="689" y="2708"/>
                      <a:pt x="2059" y="835"/>
                      <a:pt x="3452" y="835"/>
                    </a:cubicBezTo>
                    <a:cubicBezTo>
                      <a:pt x="3736" y="835"/>
                      <a:pt x="4021" y="913"/>
                      <a:pt x="4291" y="1088"/>
                    </a:cubicBezTo>
                    <a:cubicBezTo>
                      <a:pt x="4362" y="1135"/>
                      <a:pt x="4433" y="1155"/>
                      <a:pt x="4500" y="1155"/>
                    </a:cubicBezTo>
                    <a:cubicBezTo>
                      <a:pt x="4838" y="1155"/>
                      <a:pt x="5060" y="628"/>
                      <a:pt x="4697" y="391"/>
                    </a:cubicBezTo>
                    <a:cubicBezTo>
                      <a:pt x="4281" y="120"/>
                      <a:pt x="3854" y="1"/>
                      <a:pt x="34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020;p45">
                <a:extLst>
                  <a:ext uri="{FF2B5EF4-FFF2-40B4-BE49-F238E27FC236}">
                    <a16:creationId xmlns:a16="http://schemas.microsoft.com/office/drawing/2014/main" id="{BFB34E50-DD3B-4181-A81A-388370BF4659}"/>
                  </a:ext>
                </a:extLst>
              </p:cNvPr>
              <p:cNvSpPr/>
              <p:nvPr/>
            </p:nvSpPr>
            <p:spPr>
              <a:xfrm>
                <a:off x="3051280" y="2862979"/>
                <a:ext cx="40325" cy="37083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676" extrusionOk="0">
                    <a:moveTo>
                      <a:pt x="576" y="1"/>
                    </a:moveTo>
                    <a:cubicBezTo>
                      <a:pt x="150" y="1"/>
                      <a:pt x="0" y="678"/>
                      <a:pt x="468" y="793"/>
                    </a:cubicBezTo>
                    <a:cubicBezTo>
                      <a:pt x="902" y="901"/>
                      <a:pt x="1313" y="1071"/>
                      <a:pt x="1728" y="1231"/>
                    </a:cubicBezTo>
                    <a:lnTo>
                      <a:pt x="1728" y="1231"/>
                    </a:lnTo>
                    <a:cubicBezTo>
                      <a:pt x="1483" y="1479"/>
                      <a:pt x="1226" y="1716"/>
                      <a:pt x="993" y="1976"/>
                    </a:cubicBezTo>
                    <a:cubicBezTo>
                      <a:pt x="728" y="2271"/>
                      <a:pt x="998" y="2676"/>
                      <a:pt x="1297" y="2676"/>
                    </a:cubicBezTo>
                    <a:cubicBezTo>
                      <a:pt x="1388" y="2676"/>
                      <a:pt x="1482" y="2638"/>
                      <a:pt x="1564" y="2547"/>
                    </a:cubicBezTo>
                    <a:cubicBezTo>
                      <a:pt x="1936" y="2133"/>
                      <a:pt x="2367" y="1777"/>
                      <a:pt x="2717" y="1342"/>
                    </a:cubicBezTo>
                    <a:cubicBezTo>
                      <a:pt x="2909" y="1103"/>
                      <a:pt x="2849" y="767"/>
                      <a:pt x="2539" y="667"/>
                    </a:cubicBezTo>
                    <a:cubicBezTo>
                      <a:pt x="1914" y="466"/>
                      <a:pt x="1322" y="174"/>
                      <a:pt x="683" y="14"/>
                    </a:cubicBezTo>
                    <a:cubicBezTo>
                      <a:pt x="646" y="5"/>
                      <a:pt x="610" y="1"/>
                      <a:pt x="5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021;p45">
                <a:extLst>
                  <a:ext uri="{FF2B5EF4-FFF2-40B4-BE49-F238E27FC236}">
                    <a16:creationId xmlns:a16="http://schemas.microsoft.com/office/drawing/2014/main" id="{3FBD69A2-F72F-4974-AEF6-C5DEEADE7EAF}"/>
                  </a:ext>
                </a:extLst>
              </p:cNvPr>
              <p:cNvSpPr/>
              <p:nvPr/>
            </p:nvSpPr>
            <p:spPr>
              <a:xfrm>
                <a:off x="3031450" y="2498527"/>
                <a:ext cx="510469" cy="295761"/>
              </a:xfrm>
              <a:custGeom>
                <a:avLst/>
                <a:gdLst/>
                <a:ahLst/>
                <a:cxnLst/>
                <a:rect l="l" t="t" r="r" b="b"/>
                <a:pathLst>
                  <a:path w="36837" h="21343" extrusionOk="0">
                    <a:moveTo>
                      <a:pt x="19037" y="1"/>
                    </a:moveTo>
                    <a:cubicBezTo>
                      <a:pt x="14538" y="1"/>
                      <a:pt x="9184" y="4030"/>
                      <a:pt x="4832" y="4030"/>
                    </a:cubicBezTo>
                    <a:cubicBezTo>
                      <a:pt x="3320" y="4030"/>
                      <a:pt x="1930" y="3544"/>
                      <a:pt x="738" y="2234"/>
                    </a:cubicBezTo>
                    <a:cubicBezTo>
                      <a:pt x="658" y="2146"/>
                      <a:pt x="563" y="2109"/>
                      <a:pt x="470" y="2109"/>
                    </a:cubicBezTo>
                    <a:cubicBezTo>
                      <a:pt x="230" y="2109"/>
                      <a:pt x="0" y="2357"/>
                      <a:pt x="63" y="2627"/>
                    </a:cubicBezTo>
                    <a:cubicBezTo>
                      <a:pt x="871" y="6169"/>
                      <a:pt x="989" y="9798"/>
                      <a:pt x="4229" y="11971"/>
                    </a:cubicBezTo>
                    <a:cubicBezTo>
                      <a:pt x="5690" y="12951"/>
                      <a:pt x="7388" y="13312"/>
                      <a:pt x="9148" y="13312"/>
                    </a:cubicBezTo>
                    <a:cubicBezTo>
                      <a:pt x="12068" y="13312"/>
                      <a:pt x="15159" y="12318"/>
                      <a:pt x="17622" y="11507"/>
                    </a:cubicBezTo>
                    <a:cubicBezTo>
                      <a:pt x="18528" y="11211"/>
                      <a:pt x="19407" y="10806"/>
                      <a:pt x="20299" y="10467"/>
                    </a:cubicBezTo>
                    <a:cubicBezTo>
                      <a:pt x="20914" y="10233"/>
                      <a:pt x="21479" y="10130"/>
                      <a:pt x="22007" y="10130"/>
                    </a:cubicBezTo>
                    <a:cubicBezTo>
                      <a:pt x="23669" y="10130"/>
                      <a:pt x="24953" y="11155"/>
                      <a:pt x="26229" y="12343"/>
                    </a:cubicBezTo>
                    <a:cubicBezTo>
                      <a:pt x="27578" y="13598"/>
                      <a:pt x="29182" y="14396"/>
                      <a:pt x="30950" y="14850"/>
                    </a:cubicBezTo>
                    <a:cubicBezTo>
                      <a:pt x="32419" y="15229"/>
                      <a:pt x="31606" y="17505"/>
                      <a:pt x="32231" y="18590"/>
                    </a:cubicBezTo>
                    <a:cubicBezTo>
                      <a:pt x="33162" y="20207"/>
                      <a:pt x="34412" y="20791"/>
                      <a:pt x="36169" y="21324"/>
                    </a:cubicBezTo>
                    <a:cubicBezTo>
                      <a:pt x="36213" y="21337"/>
                      <a:pt x="36254" y="21343"/>
                      <a:pt x="36293" y="21343"/>
                    </a:cubicBezTo>
                    <a:cubicBezTo>
                      <a:pt x="36701" y="21343"/>
                      <a:pt x="36837" y="20682"/>
                      <a:pt x="36384" y="20545"/>
                    </a:cubicBezTo>
                    <a:cubicBezTo>
                      <a:pt x="33557" y="19686"/>
                      <a:pt x="32733" y="17093"/>
                      <a:pt x="32464" y="14562"/>
                    </a:cubicBezTo>
                    <a:cubicBezTo>
                      <a:pt x="32438" y="14325"/>
                      <a:pt x="32298" y="14181"/>
                      <a:pt x="32061" y="14159"/>
                    </a:cubicBezTo>
                    <a:cubicBezTo>
                      <a:pt x="28206" y="13773"/>
                      <a:pt x="26894" y="10666"/>
                      <a:pt x="23778" y="9310"/>
                    </a:cubicBezTo>
                    <a:cubicBezTo>
                      <a:pt x="23409" y="9150"/>
                      <a:pt x="23009" y="9083"/>
                      <a:pt x="22593" y="9083"/>
                    </a:cubicBezTo>
                    <a:cubicBezTo>
                      <a:pt x="21121" y="9083"/>
                      <a:pt x="19454" y="9922"/>
                      <a:pt x="18291" y="10389"/>
                    </a:cubicBezTo>
                    <a:cubicBezTo>
                      <a:pt x="15567" y="11483"/>
                      <a:pt x="12592" y="12377"/>
                      <a:pt x="9638" y="12377"/>
                    </a:cubicBezTo>
                    <a:cubicBezTo>
                      <a:pt x="8522" y="12377"/>
                      <a:pt x="7409" y="12249"/>
                      <a:pt x="6314" y="11957"/>
                    </a:cubicBezTo>
                    <a:cubicBezTo>
                      <a:pt x="2288" y="10883"/>
                      <a:pt x="1768" y="7089"/>
                      <a:pt x="1093" y="3628"/>
                    </a:cubicBezTo>
                    <a:lnTo>
                      <a:pt x="1093" y="3628"/>
                    </a:lnTo>
                    <a:cubicBezTo>
                      <a:pt x="2143" y="4365"/>
                      <a:pt x="3356" y="4652"/>
                      <a:pt x="4645" y="4652"/>
                    </a:cubicBezTo>
                    <a:cubicBezTo>
                      <a:pt x="8378" y="4652"/>
                      <a:pt x="12754" y="2251"/>
                      <a:pt x="15685" y="1450"/>
                    </a:cubicBezTo>
                    <a:cubicBezTo>
                      <a:pt x="16570" y="1208"/>
                      <a:pt x="17424" y="1086"/>
                      <a:pt x="18246" y="1086"/>
                    </a:cubicBezTo>
                    <a:cubicBezTo>
                      <a:pt x="20307" y="1086"/>
                      <a:pt x="22170" y="1853"/>
                      <a:pt x="23823" y="3427"/>
                    </a:cubicBezTo>
                    <a:cubicBezTo>
                      <a:pt x="24607" y="4174"/>
                      <a:pt x="25841" y="4211"/>
                      <a:pt x="26842" y="4328"/>
                    </a:cubicBezTo>
                    <a:cubicBezTo>
                      <a:pt x="30602" y="4768"/>
                      <a:pt x="33507" y="5275"/>
                      <a:pt x="34677" y="9376"/>
                    </a:cubicBezTo>
                    <a:cubicBezTo>
                      <a:pt x="35288" y="11530"/>
                      <a:pt x="35516" y="14356"/>
                      <a:pt x="35622" y="16569"/>
                    </a:cubicBezTo>
                    <a:cubicBezTo>
                      <a:pt x="35634" y="16828"/>
                      <a:pt x="35842" y="16959"/>
                      <a:pt x="36045" y="16959"/>
                    </a:cubicBezTo>
                    <a:cubicBezTo>
                      <a:pt x="36247" y="16959"/>
                      <a:pt x="36442" y="16829"/>
                      <a:pt x="36430" y="16569"/>
                    </a:cubicBezTo>
                    <a:cubicBezTo>
                      <a:pt x="36288" y="13615"/>
                      <a:pt x="36294" y="8673"/>
                      <a:pt x="34176" y="6354"/>
                    </a:cubicBezTo>
                    <a:cubicBezTo>
                      <a:pt x="33385" y="5486"/>
                      <a:pt x="32342" y="4382"/>
                      <a:pt x="31166" y="4038"/>
                    </a:cubicBezTo>
                    <a:cubicBezTo>
                      <a:pt x="28532" y="3264"/>
                      <a:pt x="25502" y="4060"/>
                      <a:pt x="23385" y="1848"/>
                    </a:cubicBezTo>
                    <a:cubicBezTo>
                      <a:pt x="22096" y="499"/>
                      <a:pt x="20619" y="1"/>
                      <a:pt x="190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022;p45">
                <a:extLst>
                  <a:ext uri="{FF2B5EF4-FFF2-40B4-BE49-F238E27FC236}">
                    <a16:creationId xmlns:a16="http://schemas.microsoft.com/office/drawing/2014/main" id="{BD596717-274B-44BF-A060-992BB2DBB02A}"/>
                  </a:ext>
                </a:extLst>
              </p:cNvPr>
              <p:cNvSpPr/>
              <p:nvPr/>
            </p:nvSpPr>
            <p:spPr>
              <a:xfrm>
                <a:off x="3078898" y="2673353"/>
                <a:ext cx="86706" cy="169491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2231" extrusionOk="0">
                    <a:moveTo>
                      <a:pt x="5692" y="1"/>
                    </a:moveTo>
                    <a:cubicBezTo>
                      <a:pt x="5569" y="1"/>
                      <a:pt x="5444" y="55"/>
                      <a:pt x="5358" y="186"/>
                    </a:cubicBezTo>
                    <a:cubicBezTo>
                      <a:pt x="4143" y="2033"/>
                      <a:pt x="2691" y="3693"/>
                      <a:pt x="1725" y="5696"/>
                    </a:cubicBezTo>
                    <a:cubicBezTo>
                      <a:pt x="838" y="7529"/>
                      <a:pt x="367" y="9724"/>
                      <a:pt x="49" y="11723"/>
                    </a:cubicBezTo>
                    <a:cubicBezTo>
                      <a:pt x="0" y="12029"/>
                      <a:pt x="262" y="12230"/>
                      <a:pt x="496" y="12230"/>
                    </a:cubicBezTo>
                    <a:cubicBezTo>
                      <a:pt x="651" y="12230"/>
                      <a:pt x="795" y="12142"/>
                      <a:pt x="828" y="11938"/>
                    </a:cubicBezTo>
                    <a:cubicBezTo>
                      <a:pt x="1112" y="10157"/>
                      <a:pt x="1598" y="8424"/>
                      <a:pt x="2182" y="6719"/>
                    </a:cubicBezTo>
                    <a:cubicBezTo>
                      <a:pt x="2973" y="4417"/>
                      <a:pt x="4740" y="2595"/>
                      <a:pt x="6056" y="594"/>
                    </a:cubicBezTo>
                    <a:cubicBezTo>
                      <a:pt x="6256" y="290"/>
                      <a:pt x="5976" y="1"/>
                      <a:pt x="56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023;p45">
                <a:extLst>
                  <a:ext uri="{FF2B5EF4-FFF2-40B4-BE49-F238E27FC236}">
                    <a16:creationId xmlns:a16="http://schemas.microsoft.com/office/drawing/2014/main" id="{0F2EB30B-0AC5-498C-BF2B-527FD3944B22}"/>
                  </a:ext>
                </a:extLst>
              </p:cNvPr>
              <p:cNvSpPr/>
              <p:nvPr/>
            </p:nvSpPr>
            <p:spPr>
              <a:xfrm>
                <a:off x="3040485" y="2545546"/>
                <a:ext cx="499452" cy="239929"/>
              </a:xfrm>
              <a:custGeom>
                <a:avLst/>
                <a:gdLst/>
                <a:ahLst/>
                <a:cxnLst/>
                <a:rect l="l" t="t" r="r" b="b"/>
                <a:pathLst>
                  <a:path w="36042" h="17314" extrusionOk="0">
                    <a:moveTo>
                      <a:pt x="491" y="0"/>
                    </a:moveTo>
                    <a:cubicBezTo>
                      <a:pt x="242" y="0"/>
                      <a:pt x="1" y="194"/>
                      <a:pt x="112" y="489"/>
                    </a:cubicBezTo>
                    <a:cubicBezTo>
                      <a:pt x="960" y="2751"/>
                      <a:pt x="3702" y="3404"/>
                      <a:pt x="5797" y="4053"/>
                    </a:cubicBezTo>
                    <a:cubicBezTo>
                      <a:pt x="8057" y="4755"/>
                      <a:pt x="10405" y="5028"/>
                      <a:pt x="12759" y="5028"/>
                    </a:cubicBezTo>
                    <a:cubicBezTo>
                      <a:pt x="14534" y="5028"/>
                      <a:pt x="16313" y="4873"/>
                      <a:pt x="18059" y="4628"/>
                    </a:cubicBezTo>
                    <a:cubicBezTo>
                      <a:pt x="19776" y="4386"/>
                      <a:pt x="22311" y="3349"/>
                      <a:pt x="24495" y="3349"/>
                    </a:cubicBezTo>
                    <a:cubicBezTo>
                      <a:pt x="25797" y="3349"/>
                      <a:pt x="26974" y="3718"/>
                      <a:pt x="27777" y="4844"/>
                    </a:cubicBezTo>
                    <a:cubicBezTo>
                      <a:pt x="28588" y="5980"/>
                      <a:pt x="29164" y="7330"/>
                      <a:pt x="30353" y="8152"/>
                    </a:cubicBezTo>
                    <a:cubicBezTo>
                      <a:pt x="30807" y="8467"/>
                      <a:pt x="31236" y="8789"/>
                      <a:pt x="31766" y="8974"/>
                    </a:cubicBezTo>
                    <a:cubicBezTo>
                      <a:pt x="33363" y="9533"/>
                      <a:pt x="33185" y="11090"/>
                      <a:pt x="33071" y="12485"/>
                    </a:cubicBezTo>
                    <a:cubicBezTo>
                      <a:pt x="32906" y="14507"/>
                      <a:pt x="33981" y="15639"/>
                      <a:pt x="35122" y="17143"/>
                    </a:cubicBezTo>
                    <a:cubicBezTo>
                      <a:pt x="35214" y="17264"/>
                      <a:pt x="35340" y="17314"/>
                      <a:pt x="35464" y="17314"/>
                    </a:cubicBezTo>
                    <a:cubicBezTo>
                      <a:pt x="35759" y="17314"/>
                      <a:pt x="36042" y="17028"/>
                      <a:pt x="35820" y="16736"/>
                    </a:cubicBezTo>
                    <a:lnTo>
                      <a:pt x="35822" y="16736"/>
                    </a:lnTo>
                    <a:cubicBezTo>
                      <a:pt x="34847" y="15454"/>
                      <a:pt x="33933" y="14405"/>
                      <a:pt x="33879" y="12485"/>
                    </a:cubicBezTo>
                    <a:cubicBezTo>
                      <a:pt x="33879" y="12473"/>
                      <a:pt x="34122" y="10127"/>
                      <a:pt x="34122" y="9613"/>
                    </a:cubicBezTo>
                    <a:cubicBezTo>
                      <a:pt x="34122" y="9101"/>
                      <a:pt x="33801" y="8860"/>
                      <a:pt x="33419" y="8652"/>
                    </a:cubicBezTo>
                    <a:cubicBezTo>
                      <a:pt x="31451" y="7583"/>
                      <a:pt x="30223" y="7235"/>
                      <a:pt x="28948" y="5196"/>
                    </a:cubicBezTo>
                    <a:cubicBezTo>
                      <a:pt x="28382" y="4290"/>
                      <a:pt x="27642" y="2888"/>
                      <a:pt x="26503" y="2554"/>
                    </a:cubicBezTo>
                    <a:cubicBezTo>
                      <a:pt x="25960" y="2394"/>
                      <a:pt x="25459" y="2325"/>
                      <a:pt x="24974" y="2325"/>
                    </a:cubicBezTo>
                    <a:cubicBezTo>
                      <a:pt x="24025" y="2325"/>
                      <a:pt x="23134" y="2586"/>
                      <a:pt x="22086" y="2928"/>
                    </a:cubicBezTo>
                    <a:cubicBezTo>
                      <a:pt x="19726" y="3696"/>
                      <a:pt x="17183" y="3996"/>
                      <a:pt x="14724" y="4192"/>
                    </a:cubicBezTo>
                    <a:cubicBezTo>
                      <a:pt x="14189" y="4234"/>
                      <a:pt x="13655" y="4254"/>
                      <a:pt x="13122" y="4254"/>
                    </a:cubicBezTo>
                    <a:cubicBezTo>
                      <a:pt x="11096" y="4254"/>
                      <a:pt x="9079" y="3968"/>
                      <a:pt x="7098" y="3553"/>
                    </a:cubicBezTo>
                    <a:cubicBezTo>
                      <a:pt x="5139" y="3144"/>
                      <a:pt x="1661" y="2327"/>
                      <a:pt x="891" y="274"/>
                    </a:cubicBezTo>
                    <a:cubicBezTo>
                      <a:pt x="819" y="83"/>
                      <a:pt x="653" y="0"/>
                      <a:pt x="4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024;p45">
                <a:extLst>
                  <a:ext uri="{FF2B5EF4-FFF2-40B4-BE49-F238E27FC236}">
                    <a16:creationId xmlns:a16="http://schemas.microsoft.com/office/drawing/2014/main" id="{327650B9-986C-4510-AE0E-3F2D87B5C160}"/>
                  </a:ext>
                </a:extLst>
              </p:cNvPr>
              <p:cNvSpPr/>
              <p:nvPr/>
            </p:nvSpPr>
            <p:spPr>
              <a:xfrm>
                <a:off x="3235294" y="3066657"/>
                <a:ext cx="156798" cy="125521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9058" extrusionOk="0">
                    <a:moveTo>
                      <a:pt x="10491" y="1"/>
                    </a:moveTo>
                    <a:cubicBezTo>
                      <a:pt x="10290" y="1"/>
                      <a:pt x="10106" y="128"/>
                      <a:pt x="10138" y="385"/>
                    </a:cubicBezTo>
                    <a:cubicBezTo>
                      <a:pt x="10463" y="3004"/>
                      <a:pt x="10114" y="6296"/>
                      <a:pt x="7682" y="7841"/>
                    </a:cubicBezTo>
                    <a:cubicBezTo>
                      <a:pt x="7175" y="8162"/>
                      <a:pt x="6656" y="8294"/>
                      <a:pt x="6140" y="8294"/>
                    </a:cubicBezTo>
                    <a:cubicBezTo>
                      <a:pt x="4810" y="8294"/>
                      <a:pt x="3498" y="7413"/>
                      <a:pt x="2464" y="6598"/>
                    </a:cubicBezTo>
                    <a:cubicBezTo>
                      <a:pt x="808" y="5289"/>
                      <a:pt x="1664" y="2985"/>
                      <a:pt x="1580" y="1147"/>
                    </a:cubicBezTo>
                    <a:cubicBezTo>
                      <a:pt x="1567" y="887"/>
                      <a:pt x="1359" y="757"/>
                      <a:pt x="1157" y="757"/>
                    </a:cubicBezTo>
                    <a:cubicBezTo>
                      <a:pt x="956" y="757"/>
                      <a:pt x="760" y="886"/>
                      <a:pt x="771" y="1147"/>
                    </a:cubicBezTo>
                    <a:cubicBezTo>
                      <a:pt x="875" y="3416"/>
                      <a:pt x="1" y="5528"/>
                      <a:pt x="1895" y="7169"/>
                    </a:cubicBezTo>
                    <a:cubicBezTo>
                      <a:pt x="3135" y="8244"/>
                      <a:pt x="4533" y="9058"/>
                      <a:pt x="6133" y="9058"/>
                    </a:cubicBezTo>
                    <a:cubicBezTo>
                      <a:pt x="6367" y="9058"/>
                      <a:pt x="6605" y="9040"/>
                      <a:pt x="6847" y="9004"/>
                    </a:cubicBezTo>
                    <a:cubicBezTo>
                      <a:pt x="10593" y="8441"/>
                      <a:pt x="11315" y="3355"/>
                      <a:pt x="10945" y="385"/>
                    </a:cubicBezTo>
                    <a:cubicBezTo>
                      <a:pt x="10912" y="130"/>
                      <a:pt x="10693" y="1"/>
                      <a:pt x="1049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025;p45">
                <a:extLst>
                  <a:ext uri="{FF2B5EF4-FFF2-40B4-BE49-F238E27FC236}">
                    <a16:creationId xmlns:a16="http://schemas.microsoft.com/office/drawing/2014/main" id="{EF389FF5-BDF7-45F9-A622-31FB81927C8B}"/>
                  </a:ext>
                </a:extLst>
              </p:cNvPr>
              <p:cNvSpPr/>
              <p:nvPr/>
            </p:nvSpPr>
            <p:spPr>
              <a:xfrm>
                <a:off x="3190797" y="3102562"/>
                <a:ext cx="135291" cy="144354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10417" extrusionOk="0">
                    <a:moveTo>
                      <a:pt x="4236" y="1"/>
                    </a:moveTo>
                    <a:cubicBezTo>
                      <a:pt x="4232" y="1"/>
                      <a:pt x="4228" y="1"/>
                      <a:pt x="4225" y="1"/>
                    </a:cubicBezTo>
                    <a:cubicBezTo>
                      <a:pt x="2237" y="53"/>
                      <a:pt x="780" y="1273"/>
                      <a:pt x="439" y="3229"/>
                    </a:cubicBezTo>
                    <a:cubicBezTo>
                      <a:pt x="1" y="5724"/>
                      <a:pt x="1860" y="6470"/>
                      <a:pt x="3875" y="6851"/>
                    </a:cubicBezTo>
                    <a:cubicBezTo>
                      <a:pt x="5238" y="7109"/>
                      <a:pt x="4191" y="10417"/>
                      <a:pt x="5728" y="10417"/>
                    </a:cubicBezTo>
                    <a:cubicBezTo>
                      <a:pt x="5729" y="10417"/>
                      <a:pt x="5730" y="10417"/>
                      <a:pt x="5731" y="10417"/>
                    </a:cubicBezTo>
                    <a:cubicBezTo>
                      <a:pt x="7422" y="10415"/>
                      <a:pt x="8599" y="7931"/>
                      <a:pt x="9516" y="6801"/>
                    </a:cubicBezTo>
                    <a:cubicBezTo>
                      <a:pt x="9762" y="6496"/>
                      <a:pt x="9495" y="6091"/>
                      <a:pt x="9208" y="6091"/>
                    </a:cubicBezTo>
                    <a:cubicBezTo>
                      <a:pt x="9117" y="6091"/>
                      <a:pt x="9024" y="6132"/>
                      <a:pt x="8945" y="6229"/>
                    </a:cubicBezTo>
                    <a:cubicBezTo>
                      <a:pt x="8267" y="7065"/>
                      <a:pt x="7681" y="7964"/>
                      <a:pt x="6965" y="8772"/>
                    </a:cubicBezTo>
                    <a:cubicBezTo>
                      <a:pt x="6596" y="9189"/>
                      <a:pt x="6320" y="9357"/>
                      <a:pt x="6111" y="9357"/>
                    </a:cubicBezTo>
                    <a:cubicBezTo>
                      <a:pt x="5444" y="9357"/>
                      <a:pt x="5452" y="7655"/>
                      <a:pt x="5320" y="6794"/>
                    </a:cubicBezTo>
                    <a:cubicBezTo>
                      <a:pt x="5242" y="6274"/>
                      <a:pt x="4460" y="6170"/>
                      <a:pt x="4090" y="6072"/>
                    </a:cubicBezTo>
                    <a:cubicBezTo>
                      <a:pt x="2686" y="5698"/>
                      <a:pt x="1358" y="5643"/>
                      <a:pt x="1207" y="3827"/>
                    </a:cubicBezTo>
                    <a:cubicBezTo>
                      <a:pt x="1060" y="2068"/>
                      <a:pt x="2597" y="851"/>
                      <a:pt x="4225" y="809"/>
                    </a:cubicBezTo>
                    <a:cubicBezTo>
                      <a:pt x="4740" y="796"/>
                      <a:pt x="4746" y="1"/>
                      <a:pt x="423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026;p45">
                <a:extLst>
                  <a:ext uri="{FF2B5EF4-FFF2-40B4-BE49-F238E27FC236}">
                    <a16:creationId xmlns:a16="http://schemas.microsoft.com/office/drawing/2014/main" id="{D424A509-C5C3-448C-919B-8D1A534E9ACE}"/>
                  </a:ext>
                </a:extLst>
              </p:cNvPr>
              <p:cNvSpPr/>
              <p:nvPr/>
            </p:nvSpPr>
            <p:spPr>
              <a:xfrm>
                <a:off x="3310776" y="3103670"/>
                <a:ext cx="136469" cy="141596"/>
              </a:xfrm>
              <a:custGeom>
                <a:avLst/>
                <a:gdLst/>
                <a:ahLst/>
                <a:cxnLst/>
                <a:rect l="l" t="t" r="r" b="b"/>
                <a:pathLst>
                  <a:path w="9848" h="10218" extrusionOk="0">
                    <a:moveTo>
                      <a:pt x="5452" y="0"/>
                    </a:moveTo>
                    <a:cubicBezTo>
                      <a:pt x="4981" y="0"/>
                      <a:pt x="5001" y="760"/>
                      <a:pt x="5498" y="809"/>
                    </a:cubicBezTo>
                    <a:cubicBezTo>
                      <a:pt x="6500" y="909"/>
                      <a:pt x="7346" y="1200"/>
                      <a:pt x="8122" y="1865"/>
                    </a:cubicBezTo>
                    <a:cubicBezTo>
                      <a:pt x="9848" y="3347"/>
                      <a:pt x="8272" y="5175"/>
                      <a:pt x="6479" y="5317"/>
                    </a:cubicBezTo>
                    <a:cubicBezTo>
                      <a:pt x="5875" y="5363"/>
                      <a:pt x="5298" y="5647"/>
                      <a:pt x="5070" y="6236"/>
                    </a:cubicBezTo>
                    <a:cubicBezTo>
                      <a:pt x="4748" y="7058"/>
                      <a:pt x="4814" y="7957"/>
                      <a:pt x="4635" y="8812"/>
                    </a:cubicBezTo>
                    <a:cubicBezTo>
                      <a:pt x="4532" y="9311"/>
                      <a:pt x="4318" y="9510"/>
                      <a:pt x="4042" y="9510"/>
                    </a:cubicBezTo>
                    <a:cubicBezTo>
                      <a:pt x="3058" y="9510"/>
                      <a:pt x="1287" y="6975"/>
                      <a:pt x="921" y="6501"/>
                    </a:cubicBezTo>
                    <a:cubicBezTo>
                      <a:pt x="829" y="6381"/>
                      <a:pt x="703" y="6331"/>
                      <a:pt x="579" y="6331"/>
                    </a:cubicBezTo>
                    <a:cubicBezTo>
                      <a:pt x="283" y="6331"/>
                      <a:pt x="0" y="6616"/>
                      <a:pt x="225" y="6908"/>
                    </a:cubicBezTo>
                    <a:cubicBezTo>
                      <a:pt x="1222" y="8208"/>
                      <a:pt x="2131" y="10217"/>
                      <a:pt x="3997" y="10217"/>
                    </a:cubicBezTo>
                    <a:cubicBezTo>
                      <a:pt x="4096" y="10217"/>
                      <a:pt x="4198" y="10212"/>
                      <a:pt x="4303" y="10200"/>
                    </a:cubicBezTo>
                    <a:cubicBezTo>
                      <a:pt x="5709" y="10042"/>
                      <a:pt x="5520" y="7918"/>
                      <a:pt x="5686" y="6951"/>
                    </a:cubicBezTo>
                    <a:cubicBezTo>
                      <a:pt x="5884" y="5812"/>
                      <a:pt x="7798" y="6267"/>
                      <a:pt x="8529" y="5616"/>
                    </a:cubicBezTo>
                    <a:cubicBezTo>
                      <a:pt x="9285" y="4941"/>
                      <a:pt x="9604" y="4238"/>
                      <a:pt x="9614" y="3231"/>
                    </a:cubicBezTo>
                    <a:cubicBezTo>
                      <a:pt x="9638" y="1140"/>
                      <a:pt x="7192" y="170"/>
                      <a:pt x="5498" y="2"/>
                    </a:cubicBezTo>
                    <a:cubicBezTo>
                      <a:pt x="5482" y="1"/>
                      <a:pt x="5467" y="0"/>
                      <a:pt x="54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027;p45">
                <a:extLst>
                  <a:ext uri="{FF2B5EF4-FFF2-40B4-BE49-F238E27FC236}">
                    <a16:creationId xmlns:a16="http://schemas.microsoft.com/office/drawing/2014/main" id="{C3453938-200E-4B1C-B167-DD210273F3AF}"/>
                  </a:ext>
                </a:extLst>
              </p:cNvPr>
              <p:cNvSpPr/>
              <p:nvPr/>
            </p:nvSpPr>
            <p:spPr>
              <a:xfrm>
                <a:off x="2892487" y="3111112"/>
                <a:ext cx="531103" cy="436068"/>
              </a:xfrm>
              <a:custGeom>
                <a:avLst/>
                <a:gdLst/>
                <a:ahLst/>
                <a:cxnLst/>
                <a:rect l="l" t="t" r="r" b="b"/>
                <a:pathLst>
                  <a:path w="38326" h="31468" extrusionOk="0">
                    <a:moveTo>
                      <a:pt x="23422" y="0"/>
                    </a:moveTo>
                    <a:cubicBezTo>
                      <a:pt x="23385" y="0"/>
                      <a:pt x="23345" y="6"/>
                      <a:pt x="23304" y="18"/>
                    </a:cubicBezTo>
                    <a:cubicBezTo>
                      <a:pt x="13840" y="2697"/>
                      <a:pt x="5337" y="12130"/>
                      <a:pt x="2557" y="21363"/>
                    </a:cubicBezTo>
                    <a:cubicBezTo>
                      <a:pt x="1560" y="24673"/>
                      <a:pt x="731" y="29087"/>
                      <a:pt x="4527" y="30756"/>
                    </a:cubicBezTo>
                    <a:cubicBezTo>
                      <a:pt x="6005" y="31404"/>
                      <a:pt x="7789" y="31445"/>
                      <a:pt x="9452" y="31445"/>
                    </a:cubicBezTo>
                    <a:cubicBezTo>
                      <a:pt x="9694" y="31445"/>
                      <a:pt x="9935" y="31444"/>
                      <a:pt x="10171" y="31444"/>
                    </a:cubicBezTo>
                    <a:cubicBezTo>
                      <a:pt x="10390" y="31444"/>
                      <a:pt x="10606" y="31445"/>
                      <a:pt x="10818" y="31448"/>
                    </a:cubicBezTo>
                    <a:cubicBezTo>
                      <a:pt x="11757" y="31461"/>
                      <a:pt x="12697" y="31467"/>
                      <a:pt x="13636" y="31467"/>
                    </a:cubicBezTo>
                    <a:cubicBezTo>
                      <a:pt x="16302" y="31467"/>
                      <a:pt x="18969" y="31417"/>
                      <a:pt x="21635" y="31329"/>
                    </a:cubicBezTo>
                    <a:cubicBezTo>
                      <a:pt x="25220" y="31211"/>
                      <a:pt x="28802" y="30958"/>
                      <a:pt x="32373" y="30602"/>
                    </a:cubicBezTo>
                    <a:cubicBezTo>
                      <a:pt x="33898" y="30451"/>
                      <a:pt x="35845" y="30700"/>
                      <a:pt x="37228" y="29892"/>
                    </a:cubicBezTo>
                    <a:cubicBezTo>
                      <a:pt x="38326" y="29248"/>
                      <a:pt x="38270" y="27856"/>
                      <a:pt x="38206" y="26767"/>
                    </a:cubicBezTo>
                    <a:cubicBezTo>
                      <a:pt x="38087" y="24799"/>
                      <a:pt x="37789" y="22795"/>
                      <a:pt x="37590" y="20826"/>
                    </a:cubicBezTo>
                    <a:cubicBezTo>
                      <a:pt x="37394" y="18876"/>
                      <a:pt x="35498" y="18561"/>
                      <a:pt x="33663" y="18561"/>
                    </a:cubicBezTo>
                    <a:cubicBezTo>
                      <a:pt x="32790" y="18561"/>
                      <a:pt x="31931" y="18632"/>
                      <a:pt x="31274" y="18632"/>
                    </a:cubicBezTo>
                    <a:cubicBezTo>
                      <a:pt x="31231" y="18632"/>
                      <a:pt x="31190" y="18632"/>
                      <a:pt x="31149" y="18631"/>
                    </a:cubicBezTo>
                    <a:cubicBezTo>
                      <a:pt x="28445" y="18591"/>
                      <a:pt x="25725" y="18475"/>
                      <a:pt x="23012" y="18475"/>
                    </a:cubicBezTo>
                    <a:cubicBezTo>
                      <a:pt x="19280" y="18475"/>
                      <a:pt x="15562" y="18695"/>
                      <a:pt x="11919" y="19635"/>
                    </a:cubicBezTo>
                    <a:cubicBezTo>
                      <a:pt x="11454" y="19755"/>
                      <a:pt x="11601" y="20429"/>
                      <a:pt x="12023" y="20429"/>
                    </a:cubicBezTo>
                    <a:cubicBezTo>
                      <a:pt x="12058" y="20429"/>
                      <a:pt x="12095" y="20424"/>
                      <a:pt x="12133" y="20414"/>
                    </a:cubicBezTo>
                    <a:cubicBezTo>
                      <a:pt x="15743" y="19484"/>
                      <a:pt x="19434" y="19283"/>
                      <a:pt x="23136" y="19283"/>
                    </a:cubicBezTo>
                    <a:cubicBezTo>
                      <a:pt x="24020" y="19283"/>
                      <a:pt x="24904" y="19294"/>
                      <a:pt x="25788" y="19310"/>
                    </a:cubicBezTo>
                    <a:cubicBezTo>
                      <a:pt x="25830" y="19311"/>
                      <a:pt x="25875" y="19311"/>
                      <a:pt x="25921" y="19311"/>
                    </a:cubicBezTo>
                    <a:cubicBezTo>
                      <a:pt x="26906" y="19311"/>
                      <a:pt x="28793" y="19153"/>
                      <a:pt x="30725" y="19153"/>
                    </a:cubicBezTo>
                    <a:cubicBezTo>
                      <a:pt x="33637" y="19153"/>
                      <a:pt x="36650" y="19512"/>
                      <a:pt x="36832" y="21309"/>
                    </a:cubicBezTo>
                    <a:cubicBezTo>
                      <a:pt x="36946" y="22447"/>
                      <a:pt x="36899" y="23589"/>
                      <a:pt x="37074" y="24723"/>
                    </a:cubicBezTo>
                    <a:cubicBezTo>
                      <a:pt x="37497" y="27437"/>
                      <a:pt x="37590" y="29419"/>
                      <a:pt x="34284" y="29672"/>
                    </a:cubicBezTo>
                    <a:cubicBezTo>
                      <a:pt x="29665" y="30029"/>
                      <a:pt x="25057" y="30408"/>
                      <a:pt x="20425" y="30562"/>
                    </a:cubicBezTo>
                    <a:cubicBezTo>
                      <a:pt x="17874" y="30646"/>
                      <a:pt x="15228" y="30793"/>
                      <a:pt x="12597" y="30793"/>
                    </a:cubicBezTo>
                    <a:cubicBezTo>
                      <a:pt x="10428" y="30793"/>
                      <a:pt x="8270" y="30693"/>
                      <a:pt x="6184" y="30377"/>
                    </a:cubicBezTo>
                    <a:cubicBezTo>
                      <a:pt x="1" y="29437"/>
                      <a:pt x="3187" y="21290"/>
                      <a:pt x="4777" y="17627"/>
                    </a:cubicBezTo>
                    <a:cubicBezTo>
                      <a:pt x="7896" y="10433"/>
                      <a:pt x="15969" y="2934"/>
                      <a:pt x="23518" y="797"/>
                    </a:cubicBezTo>
                    <a:cubicBezTo>
                      <a:pt x="23977" y="666"/>
                      <a:pt x="23836" y="0"/>
                      <a:pt x="234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028;p45">
                <a:extLst>
                  <a:ext uri="{FF2B5EF4-FFF2-40B4-BE49-F238E27FC236}">
                    <a16:creationId xmlns:a16="http://schemas.microsoft.com/office/drawing/2014/main" id="{2C4975F5-ECD4-403D-9C5D-C9CD7E58769E}"/>
                  </a:ext>
                </a:extLst>
              </p:cNvPr>
              <p:cNvSpPr/>
              <p:nvPr/>
            </p:nvSpPr>
            <p:spPr>
              <a:xfrm>
                <a:off x="3389833" y="2664678"/>
                <a:ext cx="544530" cy="586283"/>
              </a:xfrm>
              <a:custGeom>
                <a:avLst/>
                <a:gdLst/>
                <a:ahLst/>
                <a:cxnLst/>
                <a:rect l="l" t="t" r="r" b="b"/>
                <a:pathLst>
                  <a:path w="39295" h="42308" extrusionOk="0">
                    <a:moveTo>
                      <a:pt x="28594" y="1"/>
                    </a:moveTo>
                    <a:cubicBezTo>
                      <a:pt x="28436" y="1"/>
                      <a:pt x="28253" y="141"/>
                      <a:pt x="28227" y="298"/>
                    </a:cubicBezTo>
                    <a:cubicBezTo>
                      <a:pt x="28040" y="1461"/>
                      <a:pt x="27321" y="2522"/>
                      <a:pt x="26932" y="3637"/>
                    </a:cubicBezTo>
                    <a:cubicBezTo>
                      <a:pt x="26432" y="5065"/>
                      <a:pt x="26179" y="6595"/>
                      <a:pt x="25843" y="8068"/>
                    </a:cubicBezTo>
                    <a:cubicBezTo>
                      <a:pt x="24938" y="12053"/>
                      <a:pt x="23115" y="15711"/>
                      <a:pt x="20932" y="19140"/>
                    </a:cubicBezTo>
                    <a:cubicBezTo>
                      <a:pt x="16487" y="26123"/>
                      <a:pt x="9064" y="31597"/>
                      <a:pt x="521" y="31654"/>
                    </a:cubicBezTo>
                    <a:cubicBezTo>
                      <a:pt x="4" y="31657"/>
                      <a:pt x="0" y="32460"/>
                      <a:pt x="516" y="32460"/>
                    </a:cubicBezTo>
                    <a:cubicBezTo>
                      <a:pt x="518" y="32460"/>
                      <a:pt x="520" y="32460"/>
                      <a:pt x="521" y="32460"/>
                    </a:cubicBezTo>
                    <a:lnTo>
                      <a:pt x="521" y="32460"/>
                    </a:lnTo>
                    <a:lnTo>
                      <a:pt x="520" y="32462"/>
                    </a:lnTo>
                    <a:cubicBezTo>
                      <a:pt x="8995" y="32405"/>
                      <a:pt x="16343" y="27214"/>
                      <a:pt x="21022" y="20457"/>
                    </a:cubicBezTo>
                    <a:cubicBezTo>
                      <a:pt x="23785" y="16467"/>
                      <a:pt x="25748" y="12124"/>
                      <a:pt x="26823" y="7397"/>
                    </a:cubicBezTo>
                    <a:cubicBezTo>
                      <a:pt x="27321" y="5212"/>
                      <a:pt x="27962" y="3282"/>
                      <a:pt x="28864" y="1234"/>
                    </a:cubicBezTo>
                    <a:cubicBezTo>
                      <a:pt x="28975" y="980"/>
                      <a:pt x="29398" y="881"/>
                      <a:pt x="30000" y="881"/>
                    </a:cubicBezTo>
                    <a:cubicBezTo>
                      <a:pt x="32062" y="881"/>
                      <a:pt x="36227" y="2054"/>
                      <a:pt x="37157" y="2231"/>
                    </a:cubicBezTo>
                    <a:cubicBezTo>
                      <a:pt x="39295" y="2638"/>
                      <a:pt x="30454" y="23634"/>
                      <a:pt x="29367" y="25580"/>
                    </a:cubicBezTo>
                    <a:cubicBezTo>
                      <a:pt x="24763" y="33819"/>
                      <a:pt x="17342" y="39646"/>
                      <a:pt x="8001" y="41519"/>
                    </a:cubicBezTo>
                    <a:cubicBezTo>
                      <a:pt x="7522" y="41615"/>
                      <a:pt x="7683" y="42307"/>
                      <a:pt x="8126" y="42307"/>
                    </a:cubicBezTo>
                    <a:cubicBezTo>
                      <a:pt x="8154" y="42307"/>
                      <a:pt x="8185" y="42304"/>
                      <a:pt x="8216" y="42298"/>
                    </a:cubicBezTo>
                    <a:cubicBezTo>
                      <a:pt x="27749" y="38382"/>
                      <a:pt x="34311" y="19208"/>
                      <a:pt x="38694" y="2127"/>
                    </a:cubicBezTo>
                    <a:cubicBezTo>
                      <a:pt x="38744" y="1932"/>
                      <a:pt x="38632" y="1669"/>
                      <a:pt x="38412" y="1631"/>
                    </a:cubicBezTo>
                    <a:cubicBezTo>
                      <a:pt x="35146" y="1072"/>
                      <a:pt x="31929" y="261"/>
                      <a:pt x="28616" y="2"/>
                    </a:cubicBezTo>
                    <a:cubicBezTo>
                      <a:pt x="28609" y="1"/>
                      <a:pt x="28602" y="1"/>
                      <a:pt x="285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029;p45">
                <a:extLst>
                  <a:ext uri="{FF2B5EF4-FFF2-40B4-BE49-F238E27FC236}">
                    <a16:creationId xmlns:a16="http://schemas.microsoft.com/office/drawing/2014/main" id="{6E54F021-87A0-4713-B314-6BF460EA484B}"/>
                  </a:ext>
                </a:extLst>
              </p:cNvPr>
              <p:cNvSpPr/>
              <p:nvPr/>
            </p:nvSpPr>
            <p:spPr>
              <a:xfrm>
                <a:off x="3404688" y="3361378"/>
                <a:ext cx="172734" cy="169560"/>
              </a:xfrm>
              <a:custGeom>
                <a:avLst/>
                <a:gdLst/>
                <a:ahLst/>
                <a:cxnLst/>
                <a:rect l="l" t="t" r="r" b="b"/>
                <a:pathLst>
                  <a:path w="12465" h="12236" extrusionOk="0">
                    <a:moveTo>
                      <a:pt x="6099" y="0"/>
                    </a:moveTo>
                    <a:cubicBezTo>
                      <a:pt x="5512" y="0"/>
                      <a:pt x="4837" y="464"/>
                      <a:pt x="4409" y="729"/>
                    </a:cubicBezTo>
                    <a:cubicBezTo>
                      <a:pt x="2956" y="1634"/>
                      <a:pt x="1518" y="2502"/>
                      <a:pt x="289" y="3699"/>
                    </a:cubicBezTo>
                    <a:cubicBezTo>
                      <a:pt x="1" y="3981"/>
                      <a:pt x="278" y="4387"/>
                      <a:pt x="592" y="4387"/>
                    </a:cubicBezTo>
                    <a:cubicBezTo>
                      <a:pt x="683" y="4387"/>
                      <a:pt x="777" y="4353"/>
                      <a:pt x="862" y="4271"/>
                    </a:cubicBezTo>
                    <a:lnTo>
                      <a:pt x="864" y="4271"/>
                    </a:lnTo>
                    <a:cubicBezTo>
                      <a:pt x="2129" y="3035"/>
                      <a:pt x="3635" y="2162"/>
                      <a:pt x="5125" y="1234"/>
                    </a:cubicBezTo>
                    <a:cubicBezTo>
                      <a:pt x="5225" y="1172"/>
                      <a:pt x="5289" y="1145"/>
                      <a:pt x="5323" y="1145"/>
                    </a:cubicBezTo>
                    <a:cubicBezTo>
                      <a:pt x="5603" y="1145"/>
                      <a:pt x="3879" y="3027"/>
                      <a:pt x="3619" y="3377"/>
                    </a:cubicBezTo>
                    <a:cubicBezTo>
                      <a:pt x="3443" y="3616"/>
                      <a:pt x="3671" y="3986"/>
                      <a:pt x="3950" y="3986"/>
                    </a:cubicBezTo>
                    <a:cubicBezTo>
                      <a:pt x="3956" y="3986"/>
                      <a:pt x="3963" y="3985"/>
                      <a:pt x="3969" y="3985"/>
                    </a:cubicBezTo>
                    <a:cubicBezTo>
                      <a:pt x="5949" y="3866"/>
                      <a:pt x="7808" y="3040"/>
                      <a:pt x="9811" y="3035"/>
                    </a:cubicBezTo>
                    <a:cubicBezTo>
                      <a:pt x="9822" y="3035"/>
                      <a:pt x="9832" y="3035"/>
                      <a:pt x="9843" y="3035"/>
                    </a:cubicBezTo>
                    <a:cubicBezTo>
                      <a:pt x="11803" y="3035"/>
                      <a:pt x="8938" y="3684"/>
                      <a:pt x="8492" y="3783"/>
                    </a:cubicBezTo>
                    <a:cubicBezTo>
                      <a:pt x="7343" y="4032"/>
                      <a:pt x="6221" y="4388"/>
                      <a:pt x="5137" y="4847"/>
                    </a:cubicBezTo>
                    <a:cubicBezTo>
                      <a:pt x="4791" y="4994"/>
                      <a:pt x="4938" y="5491"/>
                      <a:pt x="5234" y="5585"/>
                    </a:cubicBezTo>
                    <a:cubicBezTo>
                      <a:pt x="6830" y="6095"/>
                      <a:pt x="8620" y="5927"/>
                      <a:pt x="10273" y="6036"/>
                    </a:cubicBezTo>
                    <a:cubicBezTo>
                      <a:pt x="12375" y="6177"/>
                      <a:pt x="10223" y="6615"/>
                      <a:pt x="9418" y="6751"/>
                    </a:cubicBezTo>
                    <a:cubicBezTo>
                      <a:pt x="8321" y="6938"/>
                      <a:pt x="7211" y="6988"/>
                      <a:pt x="6122" y="7227"/>
                    </a:cubicBezTo>
                    <a:cubicBezTo>
                      <a:pt x="5704" y="7321"/>
                      <a:pt x="5775" y="7882"/>
                      <a:pt x="6122" y="8006"/>
                    </a:cubicBezTo>
                    <a:cubicBezTo>
                      <a:pt x="7589" y="8534"/>
                      <a:pt x="9261" y="8437"/>
                      <a:pt x="10765" y="8884"/>
                    </a:cubicBezTo>
                    <a:cubicBezTo>
                      <a:pt x="11245" y="9028"/>
                      <a:pt x="9787" y="9208"/>
                      <a:pt x="9680" y="9213"/>
                    </a:cubicBezTo>
                    <a:cubicBezTo>
                      <a:pt x="9193" y="9240"/>
                      <a:pt x="8703" y="9237"/>
                      <a:pt x="8217" y="9242"/>
                    </a:cubicBezTo>
                    <a:cubicBezTo>
                      <a:pt x="7448" y="9251"/>
                      <a:pt x="6611" y="9213"/>
                      <a:pt x="5880" y="9490"/>
                    </a:cubicBezTo>
                    <a:cubicBezTo>
                      <a:pt x="5549" y="9614"/>
                      <a:pt x="5479" y="10023"/>
                      <a:pt x="5783" y="10227"/>
                    </a:cubicBezTo>
                    <a:cubicBezTo>
                      <a:pt x="6219" y="10520"/>
                      <a:pt x="6626" y="10679"/>
                      <a:pt x="7133" y="10840"/>
                    </a:cubicBezTo>
                    <a:cubicBezTo>
                      <a:pt x="8128" y="11157"/>
                      <a:pt x="7877" y="11249"/>
                      <a:pt x="7316" y="11249"/>
                    </a:cubicBezTo>
                    <a:cubicBezTo>
                      <a:pt x="6735" y="11249"/>
                      <a:pt x="5822" y="11151"/>
                      <a:pt x="5615" y="11103"/>
                    </a:cubicBezTo>
                    <a:cubicBezTo>
                      <a:pt x="4168" y="10771"/>
                      <a:pt x="2264" y="10999"/>
                      <a:pt x="941" y="10418"/>
                    </a:cubicBezTo>
                    <a:cubicBezTo>
                      <a:pt x="882" y="10391"/>
                      <a:pt x="823" y="10380"/>
                      <a:pt x="767" y="10380"/>
                    </a:cubicBezTo>
                    <a:cubicBezTo>
                      <a:pt x="380" y="10380"/>
                      <a:pt x="119" y="10932"/>
                      <a:pt x="535" y="11115"/>
                    </a:cubicBezTo>
                    <a:cubicBezTo>
                      <a:pt x="1894" y="11712"/>
                      <a:pt x="3429" y="11422"/>
                      <a:pt x="4855" y="11750"/>
                    </a:cubicBezTo>
                    <a:cubicBezTo>
                      <a:pt x="5714" y="11949"/>
                      <a:pt x="6632" y="12235"/>
                      <a:pt x="7529" y="12235"/>
                    </a:cubicBezTo>
                    <a:cubicBezTo>
                      <a:pt x="7918" y="12235"/>
                      <a:pt x="8303" y="12181"/>
                      <a:pt x="8677" y="12043"/>
                    </a:cubicBezTo>
                    <a:cubicBezTo>
                      <a:pt x="8864" y="11976"/>
                      <a:pt x="9048" y="11763"/>
                      <a:pt x="8958" y="11548"/>
                    </a:cubicBezTo>
                    <a:cubicBezTo>
                      <a:pt x="8609" y="10698"/>
                      <a:pt x="8077" y="10422"/>
                      <a:pt x="7453" y="10156"/>
                    </a:cubicBezTo>
                    <a:lnTo>
                      <a:pt x="7453" y="10156"/>
                    </a:lnTo>
                    <a:cubicBezTo>
                      <a:pt x="7454" y="10156"/>
                      <a:pt x="7455" y="10156"/>
                      <a:pt x="7457" y="10156"/>
                    </a:cubicBezTo>
                    <a:cubicBezTo>
                      <a:pt x="7779" y="10156"/>
                      <a:pt x="8130" y="10160"/>
                      <a:pt x="8491" y="10160"/>
                    </a:cubicBezTo>
                    <a:cubicBezTo>
                      <a:pt x="10147" y="10160"/>
                      <a:pt x="11991" y="10065"/>
                      <a:pt x="11991" y="8996"/>
                    </a:cubicBezTo>
                    <a:cubicBezTo>
                      <a:pt x="11991" y="8137"/>
                      <a:pt x="10619" y="7795"/>
                      <a:pt x="9205" y="7606"/>
                    </a:cubicBezTo>
                    <a:lnTo>
                      <a:pt x="9205" y="7606"/>
                    </a:lnTo>
                    <a:cubicBezTo>
                      <a:pt x="10273" y="7461"/>
                      <a:pt x="11318" y="7240"/>
                      <a:pt x="12243" y="6675"/>
                    </a:cubicBezTo>
                    <a:cubicBezTo>
                      <a:pt x="12408" y="6575"/>
                      <a:pt x="12465" y="6402"/>
                      <a:pt x="12429" y="6220"/>
                    </a:cubicBezTo>
                    <a:cubicBezTo>
                      <a:pt x="12205" y="5066"/>
                      <a:pt x="9923" y="4978"/>
                      <a:pt x="7977" y="4957"/>
                    </a:cubicBezTo>
                    <a:lnTo>
                      <a:pt x="7977" y="4957"/>
                    </a:lnTo>
                    <a:cubicBezTo>
                      <a:pt x="9720" y="4538"/>
                      <a:pt x="11686" y="3925"/>
                      <a:pt x="11494" y="3004"/>
                    </a:cubicBezTo>
                    <a:cubicBezTo>
                      <a:pt x="11358" y="2354"/>
                      <a:pt x="10647" y="2132"/>
                      <a:pt x="9707" y="2132"/>
                    </a:cubicBezTo>
                    <a:cubicBezTo>
                      <a:pt x="8376" y="2132"/>
                      <a:pt x="6586" y="2578"/>
                      <a:pt x="5328" y="2888"/>
                    </a:cubicBezTo>
                    <a:lnTo>
                      <a:pt x="5328" y="2888"/>
                    </a:lnTo>
                    <a:cubicBezTo>
                      <a:pt x="6391" y="1902"/>
                      <a:pt x="7728" y="411"/>
                      <a:pt x="6354" y="33"/>
                    </a:cubicBezTo>
                    <a:cubicBezTo>
                      <a:pt x="6272" y="10"/>
                      <a:pt x="6187" y="0"/>
                      <a:pt x="60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030;p45">
                <a:extLst>
                  <a:ext uri="{FF2B5EF4-FFF2-40B4-BE49-F238E27FC236}">
                    <a16:creationId xmlns:a16="http://schemas.microsoft.com/office/drawing/2014/main" id="{F3AA9EBA-9E11-40E7-A7BE-91A32647EB1C}"/>
                  </a:ext>
                </a:extLst>
              </p:cNvPr>
              <p:cNvSpPr/>
              <p:nvPr/>
            </p:nvSpPr>
            <p:spPr>
              <a:xfrm>
                <a:off x="3330703" y="3368667"/>
                <a:ext cx="19858" cy="159763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1529" extrusionOk="0">
                    <a:moveTo>
                      <a:pt x="753" y="0"/>
                    </a:moveTo>
                    <a:cubicBezTo>
                      <a:pt x="551" y="0"/>
                      <a:pt x="348" y="130"/>
                      <a:pt x="346" y="390"/>
                    </a:cubicBezTo>
                    <a:cubicBezTo>
                      <a:pt x="317" y="4016"/>
                      <a:pt x="0" y="7638"/>
                      <a:pt x="603" y="11237"/>
                    </a:cubicBezTo>
                    <a:cubicBezTo>
                      <a:pt x="637" y="11441"/>
                      <a:pt x="781" y="11529"/>
                      <a:pt x="937" y="11529"/>
                    </a:cubicBezTo>
                    <a:cubicBezTo>
                      <a:pt x="1172" y="11529"/>
                      <a:pt x="1433" y="11328"/>
                      <a:pt x="1382" y="11022"/>
                    </a:cubicBezTo>
                    <a:cubicBezTo>
                      <a:pt x="793" y="7499"/>
                      <a:pt x="1127" y="3939"/>
                      <a:pt x="1153" y="390"/>
                    </a:cubicBezTo>
                    <a:cubicBezTo>
                      <a:pt x="1156" y="130"/>
                      <a:pt x="955" y="0"/>
                      <a:pt x="7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031;p45">
                <a:extLst>
                  <a:ext uri="{FF2B5EF4-FFF2-40B4-BE49-F238E27FC236}">
                    <a16:creationId xmlns:a16="http://schemas.microsoft.com/office/drawing/2014/main" id="{2FB73BC6-2CBC-468D-9095-5F4DCC6F37DF}"/>
                  </a:ext>
                </a:extLst>
              </p:cNvPr>
              <p:cNvSpPr/>
              <p:nvPr/>
            </p:nvSpPr>
            <p:spPr>
              <a:xfrm>
                <a:off x="3765177" y="2712722"/>
                <a:ext cx="148012" cy="40270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2906" extrusionOk="0">
                    <a:moveTo>
                      <a:pt x="544" y="0"/>
                    </a:moveTo>
                    <a:cubicBezTo>
                      <a:pt x="138" y="0"/>
                      <a:pt x="0" y="661"/>
                      <a:pt x="453" y="798"/>
                    </a:cubicBezTo>
                    <a:cubicBezTo>
                      <a:pt x="3574" y="1750"/>
                      <a:pt x="6775" y="2323"/>
                      <a:pt x="9981" y="2898"/>
                    </a:cubicBezTo>
                    <a:cubicBezTo>
                      <a:pt x="10009" y="2903"/>
                      <a:pt x="10036" y="2905"/>
                      <a:pt x="10062" y="2905"/>
                    </a:cubicBezTo>
                    <a:cubicBezTo>
                      <a:pt x="10512" y="2905"/>
                      <a:pt x="10680" y="2206"/>
                      <a:pt x="10196" y="2119"/>
                    </a:cubicBezTo>
                    <a:cubicBezTo>
                      <a:pt x="6990" y="1544"/>
                      <a:pt x="3787" y="970"/>
                      <a:pt x="668" y="19"/>
                    </a:cubicBezTo>
                    <a:cubicBezTo>
                      <a:pt x="624" y="6"/>
                      <a:pt x="583" y="0"/>
                      <a:pt x="5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032;p45">
                <a:extLst>
                  <a:ext uri="{FF2B5EF4-FFF2-40B4-BE49-F238E27FC236}">
                    <a16:creationId xmlns:a16="http://schemas.microsoft.com/office/drawing/2014/main" id="{142CD630-5297-4822-8193-603B38021EED}"/>
                  </a:ext>
                </a:extLst>
              </p:cNvPr>
              <p:cNvSpPr/>
              <p:nvPr/>
            </p:nvSpPr>
            <p:spPr>
              <a:xfrm>
                <a:off x="3777524" y="2519687"/>
                <a:ext cx="174230" cy="173163"/>
              </a:xfrm>
              <a:custGeom>
                <a:avLst/>
                <a:gdLst/>
                <a:ahLst/>
                <a:cxnLst/>
                <a:rect l="l" t="t" r="r" b="b"/>
                <a:pathLst>
                  <a:path w="12573" h="12496" extrusionOk="0">
                    <a:moveTo>
                      <a:pt x="4655" y="0"/>
                    </a:moveTo>
                    <a:cubicBezTo>
                      <a:pt x="3196" y="0"/>
                      <a:pt x="2912" y="3642"/>
                      <a:pt x="2744" y="5802"/>
                    </a:cubicBezTo>
                    <a:lnTo>
                      <a:pt x="2744" y="5802"/>
                    </a:lnTo>
                    <a:cubicBezTo>
                      <a:pt x="2264" y="4785"/>
                      <a:pt x="1565" y="3559"/>
                      <a:pt x="941" y="3559"/>
                    </a:cubicBezTo>
                    <a:cubicBezTo>
                      <a:pt x="767" y="3559"/>
                      <a:pt x="599" y="3654"/>
                      <a:pt x="443" y="3875"/>
                    </a:cubicBezTo>
                    <a:cubicBezTo>
                      <a:pt x="0" y="4503"/>
                      <a:pt x="246" y="5358"/>
                      <a:pt x="414" y="6051"/>
                    </a:cubicBezTo>
                    <a:cubicBezTo>
                      <a:pt x="812" y="7712"/>
                      <a:pt x="1203" y="9350"/>
                      <a:pt x="1958" y="10889"/>
                    </a:cubicBezTo>
                    <a:cubicBezTo>
                      <a:pt x="2030" y="11035"/>
                      <a:pt x="2147" y="11095"/>
                      <a:pt x="2267" y="11095"/>
                    </a:cubicBezTo>
                    <a:cubicBezTo>
                      <a:pt x="2532" y="11095"/>
                      <a:pt x="2813" y="10802"/>
                      <a:pt x="2656" y="10482"/>
                    </a:cubicBezTo>
                    <a:cubicBezTo>
                      <a:pt x="1930" y="9002"/>
                      <a:pt x="1577" y="7427"/>
                      <a:pt x="1193" y="5836"/>
                    </a:cubicBezTo>
                    <a:cubicBezTo>
                      <a:pt x="1013" y="5091"/>
                      <a:pt x="993" y="4808"/>
                      <a:pt x="1070" y="4808"/>
                    </a:cubicBezTo>
                    <a:cubicBezTo>
                      <a:pt x="1285" y="4808"/>
                      <a:pt x="2261" y="7020"/>
                      <a:pt x="2632" y="7541"/>
                    </a:cubicBezTo>
                    <a:cubicBezTo>
                      <a:pt x="2721" y="7666"/>
                      <a:pt x="2864" y="7732"/>
                      <a:pt x="3002" y="7732"/>
                    </a:cubicBezTo>
                    <a:cubicBezTo>
                      <a:pt x="3163" y="7732"/>
                      <a:pt x="3318" y="7641"/>
                      <a:pt x="3369" y="7444"/>
                    </a:cubicBezTo>
                    <a:cubicBezTo>
                      <a:pt x="3899" y="5434"/>
                      <a:pt x="3552" y="3236"/>
                      <a:pt x="4421" y="1306"/>
                    </a:cubicBezTo>
                    <a:cubicBezTo>
                      <a:pt x="4459" y="1222"/>
                      <a:pt x="4490" y="1186"/>
                      <a:pt x="4516" y="1186"/>
                    </a:cubicBezTo>
                    <a:cubicBezTo>
                      <a:pt x="4690" y="1186"/>
                      <a:pt x="4606" y="2883"/>
                      <a:pt x="4581" y="3123"/>
                    </a:cubicBezTo>
                    <a:cubicBezTo>
                      <a:pt x="4466" y="4254"/>
                      <a:pt x="4440" y="5405"/>
                      <a:pt x="4539" y="6537"/>
                    </a:cubicBezTo>
                    <a:cubicBezTo>
                      <a:pt x="4560" y="6786"/>
                      <a:pt x="4745" y="6930"/>
                      <a:pt x="4940" y="6930"/>
                    </a:cubicBezTo>
                    <a:cubicBezTo>
                      <a:pt x="5067" y="6930"/>
                      <a:pt x="5198" y="6870"/>
                      <a:pt x="5292" y="6740"/>
                    </a:cubicBezTo>
                    <a:cubicBezTo>
                      <a:pt x="6303" y="5334"/>
                      <a:pt x="6687" y="3508"/>
                      <a:pt x="7356" y="1932"/>
                    </a:cubicBezTo>
                    <a:cubicBezTo>
                      <a:pt x="7533" y="1513"/>
                      <a:pt x="7647" y="1350"/>
                      <a:pt x="7716" y="1350"/>
                    </a:cubicBezTo>
                    <a:cubicBezTo>
                      <a:pt x="7939" y="1350"/>
                      <a:pt x="7707" y="3029"/>
                      <a:pt x="7653" y="3357"/>
                    </a:cubicBezTo>
                    <a:cubicBezTo>
                      <a:pt x="7482" y="4392"/>
                      <a:pt x="7226" y="5403"/>
                      <a:pt x="7117" y="6447"/>
                    </a:cubicBezTo>
                    <a:cubicBezTo>
                      <a:pt x="7093" y="6678"/>
                      <a:pt x="7328" y="6855"/>
                      <a:pt x="7545" y="6855"/>
                    </a:cubicBezTo>
                    <a:cubicBezTo>
                      <a:pt x="7645" y="6855"/>
                      <a:pt x="7740" y="6818"/>
                      <a:pt x="7806" y="6733"/>
                    </a:cubicBezTo>
                    <a:cubicBezTo>
                      <a:pt x="8817" y="5426"/>
                      <a:pt x="9213" y="3726"/>
                      <a:pt x="10234" y="2410"/>
                    </a:cubicBezTo>
                    <a:cubicBezTo>
                      <a:pt x="10234" y="2410"/>
                      <a:pt x="10234" y="2410"/>
                      <a:pt x="10234" y="2410"/>
                    </a:cubicBezTo>
                    <a:lnTo>
                      <a:pt x="10234" y="2410"/>
                    </a:lnTo>
                    <a:cubicBezTo>
                      <a:pt x="10236" y="2410"/>
                      <a:pt x="10137" y="3568"/>
                      <a:pt x="10106" y="3686"/>
                    </a:cubicBezTo>
                    <a:cubicBezTo>
                      <a:pt x="9980" y="4157"/>
                      <a:pt x="9824" y="4621"/>
                      <a:pt x="9677" y="5086"/>
                    </a:cubicBezTo>
                    <a:cubicBezTo>
                      <a:pt x="9447" y="5822"/>
                      <a:pt x="9154" y="6601"/>
                      <a:pt x="9189" y="7383"/>
                    </a:cubicBezTo>
                    <a:cubicBezTo>
                      <a:pt x="9200" y="7636"/>
                      <a:pt x="9383" y="7773"/>
                      <a:pt x="9584" y="7773"/>
                    </a:cubicBezTo>
                    <a:cubicBezTo>
                      <a:pt x="9684" y="7773"/>
                      <a:pt x="9789" y="7739"/>
                      <a:pt x="9879" y="7669"/>
                    </a:cubicBezTo>
                    <a:cubicBezTo>
                      <a:pt x="10168" y="7442"/>
                      <a:pt x="10385" y="7254"/>
                      <a:pt x="10603" y="6952"/>
                    </a:cubicBezTo>
                    <a:cubicBezTo>
                      <a:pt x="10990" y="6417"/>
                      <a:pt x="11216" y="6211"/>
                      <a:pt x="11324" y="6211"/>
                    </a:cubicBezTo>
                    <a:cubicBezTo>
                      <a:pt x="11532" y="6211"/>
                      <a:pt x="11299" y="6982"/>
                      <a:pt x="10934" y="7634"/>
                    </a:cubicBezTo>
                    <a:cubicBezTo>
                      <a:pt x="10146" y="9038"/>
                      <a:pt x="9317" y="10387"/>
                      <a:pt x="8687" y="11876"/>
                    </a:cubicBezTo>
                    <a:cubicBezTo>
                      <a:pt x="8550" y="12200"/>
                      <a:pt x="8833" y="12496"/>
                      <a:pt x="9090" y="12496"/>
                    </a:cubicBezTo>
                    <a:cubicBezTo>
                      <a:pt x="9208" y="12496"/>
                      <a:pt x="9321" y="12433"/>
                      <a:pt x="9384" y="12282"/>
                    </a:cubicBezTo>
                    <a:cubicBezTo>
                      <a:pt x="10250" y="10236"/>
                      <a:pt x="12573" y="7769"/>
                      <a:pt x="12490" y="5481"/>
                    </a:cubicBezTo>
                    <a:cubicBezTo>
                      <a:pt x="12483" y="5281"/>
                      <a:pt x="12324" y="5077"/>
                      <a:pt x="12112" y="5077"/>
                    </a:cubicBezTo>
                    <a:cubicBezTo>
                      <a:pt x="12104" y="5077"/>
                      <a:pt x="12095" y="5077"/>
                      <a:pt x="12086" y="5078"/>
                    </a:cubicBezTo>
                    <a:cubicBezTo>
                      <a:pt x="11179" y="5144"/>
                      <a:pt x="10737" y="5585"/>
                      <a:pt x="10280" y="6108"/>
                    </a:cubicBezTo>
                    <a:lnTo>
                      <a:pt x="10280" y="6108"/>
                    </a:lnTo>
                    <a:cubicBezTo>
                      <a:pt x="10831" y="4452"/>
                      <a:pt x="11892" y="2077"/>
                      <a:pt x="10696" y="1436"/>
                    </a:cubicBezTo>
                    <a:cubicBezTo>
                      <a:pt x="10597" y="1382"/>
                      <a:pt x="10497" y="1357"/>
                      <a:pt x="10396" y="1357"/>
                    </a:cubicBezTo>
                    <a:cubicBezTo>
                      <a:pt x="9704" y="1357"/>
                      <a:pt x="8994" y="2536"/>
                      <a:pt x="8406" y="3736"/>
                    </a:cubicBezTo>
                    <a:lnTo>
                      <a:pt x="8406" y="3736"/>
                    </a:lnTo>
                    <a:cubicBezTo>
                      <a:pt x="8613" y="2633"/>
                      <a:pt x="8747" y="1529"/>
                      <a:pt x="8495" y="414"/>
                    </a:cubicBezTo>
                    <a:cubicBezTo>
                      <a:pt x="8451" y="226"/>
                      <a:pt x="8280" y="137"/>
                      <a:pt x="8105" y="118"/>
                    </a:cubicBezTo>
                    <a:cubicBezTo>
                      <a:pt x="8073" y="115"/>
                      <a:pt x="8041" y="113"/>
                      <a:pt x="8010" y="113"/>
                    </a:cubicBezTo>
                    <a:cubicBezTo>
                      <a:pt x="6933" y="113"/>
                      <a:pt x="6158" y="2134"/>
                      <a:pt x="5547" y="3904"/>
                    </a:cubicBezTo>
                    <a:lnTo>
                      <a:pt x="5547" y="3904"/>
                    </a:lnTo>
                    <a:cubicBezTo>
                      <a:pt x="5686" y="2117"/>
                      <a:pt x="5699" y="110"/>
                      <a:pt x="4757" y="6"/>
                    </a:cubicBezTo>
                    <a:cubicBezTo>
                      <a:pt x="4723" y="2"/>
                      <a:pt x="4689" y="0"/>
                      <a:pt x="4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2033;p45">
                <a:extLst>
                  <a:ext uri="{FF2B5EF4-FFF2-40B4-BE49-F238E27FC236}">
                    <a16:creationId xmlns:a16="http://schemas.microsoft.com/office/drawing/2014/main" id="{9DDB3230-85CE-42C3-8769-074CB205200D}"/>
                  </a:ext>
                </a:extLst>
              </p:cNvPr>
              <p:cNvSpPr/>
              <p:nvPr/>
            </p:nvSpPr>
            <p:spPr>
              <a:xfrm>
                <a:off x="3494554" y="3242190"/>
                <a:ext cx="32330" cy="159680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11523" extrusionOk="0">
                    <a:moveTo>
                      <a:pt x="492" y="1"/>
                    </a:moveTo>
                    <a:cubicBezTo>
                      <a:pt x="251" y="1"/>
                      <a:pt x="0" y="198"/>
                      <a:pt x="81" y="502"/>
                    </a:cubicBezTo>
                    <a:lnTo>
                      <a:pt x="82" y="502"/>
                    </a:lnTo>
                    <a:cubicBezTo>
                      <a:pt x="525" y="2165"/>
                      <a:pt x="711" y="3851"/>
                      <a:pt x="875" y="5562"/>
                    </a:cubicBezTo>
                    <a:cubicBezTo>
                      <a:pt x="1053" y="7434"/>
                      <a:pt x="1526" y="9238"/>
                      <a:pt x="1521" y="11132"/>
                    </a:cubicBezTo>
                    <a:cubicBezTo>
                      <a:pt x="1520" y="11393"/>
                      <a:pt x="1721" y="11523"/>
                      <a:pt x="1923" y="11523"/>
                    </a:cubicBezTo>
                    <a:cubicBezTo>
                      <a:pt x="2125" y="11523"/>
                      <a:pt x="2327" y="11393"/>
                      <a:pt x="2327" y="11132"/>
                    </a:cubicBezTo>
                    <a:cubicBezTo>
                      <a:pt x="2333" y="9477"/>
                      <a:pt x="2051" y="7883"/>
                      <a:pt x="1784" y="6254"/>
                    </a:cubicBezTo>
                    <a:cubicBezTo>
                      <a:pt x="1455" y="4246"/>
                      <a:pt x="1389" y="2264"/>
                      <a:pt x="860" y="287"/>
                    </a:cubicBezTo>
                    <a:cubicBezTo>
                      <a:pt x="807" y="87"/>
                      <a:pt x="651" y="1"/>
                      <a:pt x="4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034;p45">
                <a:extLst>
                  <a:ext uri="{FF2B5EF4-FFF2-40B4-BE49-F238E27FC236}">
                    <a16:creationId xmlns:a16="http://schemas.microsoft.com/office/drawing/2014/main" id="{1855B939-9E1F-4317-98C2-4476CDDDD703}"/>
                  </a:ext>
                </a:extLst>
              </p:cNvPr>
              <p:cNvSpPr/>
              <p:nvPr/>
            </p:nvSpPr>
            <p:spPr>
              <a:xfrm>
                <a:off x="3107874" y="3264445"/>
                <a:ext cx="14412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7" extrusionOk="0">
                    <a:moveTo>
                      <a:pt x="520" y="0"/>
                    </a:moveTo>
                    <a:cubicBezTo>
                      <a:pt x="1" y="0"/>
                      <a:pt x="1" y="807"/>
                      <a:pt x="520" y="807"/>
                    </a:cubicBezTo>
                    <a:cubicBezTo>
                      <a:pt x="1039" y="807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035;p45">
                <a:extLst>
                  <a:ext uri="{FF2B5EF4-FFF2-40B4-BE49-F238E27FC236}">
                    <a16:creationId xmlns:a16="http://schemas.microsoft.com/office/drawing/2014/main" id="{47AF6D93-9143-47AA-8A87-B6221C9D0DAC}"/>
                  </a:ext>
                </a:extLst>
              </p:cNvPr>
              <p:cNvSpPr/>
              <p:nvPr/>
            </p:nvSpPr>
            <p:spPr>
              <a:xfrm>
                <a:off x="3206318" y="3237575"/>
                <a:ext cx="14440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09" extrusionOk="0">
                    <a:moveTo>
                      <a:pt x="522" y="0"/>
                    </a:moveTo>
                    <a:cubicBezTo>
                      <a:pt x="1" y="0"/>
                      <a:pt x="3" y="809"/>
                      <a:pt x="522" y="809"/>
                    </a:cubicBezTo>
                    <a:cubicBezTo>
                      <a:pt x="1041" y="809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36;p45">
                <a:extLst>
                  <a:ext uri="{FF2B5EF4-FFF2-40B4-BE49-F238E27FC236}">
                    <a16:creationId xmlns:a16="http://schemas.microsoft.com/office/drawing/2014/main" id="{DDED00FC-66C3-4F5C-A0CB-9E2C3DF4DCF5}"/>
                  </a:ext>
                </a:extLst>
              </p:cNvPr>
              <p:cNvSpPr/>
              <p:nvPr/>
            </p:nvSpPr>
            <p:spPr>
              <a:xfrm>
                <a:off x="3213066" y="3324836"/>
                <a:ext cx="14398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10" extrusionOk="0">
                    <a:moveTo>
                      <a:pt x="520" y="1"/>
                    </a:moveTo>
                    <a:cubicBezTo>
                      <a:pt x="0" y="1"/>
                      <a:pt x="0" y="809"/>
                      <a:pt x="520" y="809"/>
                    </a:cubicBezTo>
                    <a:cubicBezTo>
                      <a:pt x="1039" y="809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37;p45">
                <a:extLst>
                  <a:ext uri="{FF2B5EF4-FFF2-40B4-BE49-F238E27FC236}">
                    <a16:creationId xmlns:a16="http://schemas.microsoft.com/office/drawing/2014/main" id="{358E9DDF-C67E-4247-8561-C6A27F980D57}"/>
                  </a:ext>
                </a:extLst>
              </p:cNvPr>
              <p:cNvSpPr/>
              <p:nvPr/>
            </p:nvSpPr>
            <p:spPr>
              <a:xfrm>
                <a:off x="3349535" y="3280104"/>
                <a:ext cx="14426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8" extrusionOk="0">
                    <a:moveTo>
                      <a:pt x="521" y="0"/>
                    </a:moveTo>
                    <a:cubicBezTo>
                      <a:pt x="0" y="0"/>
                      <a:pt x="2" y="807"/>
                      <a:pt x="521" y="807"/>
                    </a:cubicBezTo>
                    <a:cubicBezTo>
                      <a:pt x="1040" y="807"/>
                      <a:pt x="1040" y="0"/>
                      <a:pt x="521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38;p45">
                <a:extLst>
                  <a:ext uri="{FF2B5EF4-FFF2-40B4-BE49-F238E27FC236}">
                    <a16:creationId xmlns:a16="http://schemas.microsoft.com/office/drawing/2014/main" id="{11E08298-E5F1-4C55-A535-2EA72A89F8BF}"/>
                  </a:ext>
                </a:extLst>
              </p:cNvPr>
              <p:cNvSpPr/>
              <p:nvPr/>
            </p:nvSpPr>
            <p:spPr>
              <a:xfrm>
                <a:off x="3423368" y="3329326"/>
                <a:ext cx="1445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808" extrusionOk="0">
                    <a:moveTo>
                      <a:pt x="521" y="1"/>
                    </a:moveTo>
                    <a:cubicBezTo>
                      <a:pt x="0" y="1"/>
                      <a:pt x="2" y="807"/>
                      <a:pt x="521" y="807"/>
                    </a:cubicBezTo>
                    <a:cubicBezTo>
                      <a:pt x="1042" y="807"/>
                      <a:pt x="1042" y="1"/>
                      <a:pt x="521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39;p45">
                <a:extLst>
                  <a:ext uri="{FF2B5EF4-FFF2-40B4-BE49-F238E27FC236}">
                    <a16:creationId xmlns:a16="http://schemas.microsoft.com/office/drawing/2014/main" id="{AE120612-0A42-43C6-8E57-EBDDB9A6CC4D}"/>
                  </a:ext>
                </a:extLst>
              </p:cNvPr>
              <p:cNvSpPr/>
              <p:nvPr/>
            </p:nvSpPr>
            <p:spPr>
              <a:xfrm>
                <a:off x="3486018" y="3201781"/>
                <a:ext cx="14440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08" extrusionOk="0">
                    <a:moveTo>
                      <a:pt x="522" y="1"/>
                    </a:moveTo>
                    <a:cubicBezTo>
                      <a:pt x="2" y="1"/>
                      <a:pt x="1" y="807"/>
                      <a:pt x="522" y="807"/>
                    </a:cubicBezTo>
                    <a:cubicBezTo>
                      <a:pt x="1041" y="807"/>
                      <a:pt x="1041" y="1"/>
                      <a:pt x="522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40;p45">
                <a:extLst>
                  <a:ext uri="{FF2B5EF4-FFF2-40B4-BE49-F238E27FC236}">
                    <a16:creationId xmlns:a16="http://schemas.microsoft.com/office/drawing/2014/main" id="{0DF56A7F-AF92-40EA-9891-1575021F0C15}"/>
                  </a:ext>
                </a:extLst>
              </p:cNvPr>
              <p:cNvSpPr/>
              <p:nvPr/>
            </p:nvSpPr>
            <p:spPr>
              <a:xfrm>
                <a:off x="3541988" y="3110031"/>
                <a:ext cx="14398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09" extrusionOk="0">
                    <a:moveTo>
                      <a:pt x="520" y="0"/>
                    </a:moveTo>
                    <a:cubicBezTo>
                      <a:pt x="0" y="0"/>
                      <a:pt x="0" y="809"/>
                      <a:pt x="520" y="809"/>
                    </a:cubicBezTo>
                    <a:cubicBezTo>
                      <a:pt x="1039" y="809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041;p45">
                <a:extLst>
                  <a:ext uri="{FF2B5EF4-FFF2-40B4-BE49-F238E27FC236}">
                    <a16:creationId xmlns:a16="http://schemas.microsoft.com/office/drawing/2014/main" id="{95A04963-2E0A-4BAD-83B0-5E5448CFF309}"/>
                  </a:ext>
                </a:extLst>
              </p:cNvPr>
              <p:cNvSpPr/>
              <p:nvPr/>
            </p:nvSpPr>
            <p:spPr>
              <a:xfrm>
                <a:off x="3640432" y="3130180"/>
                <a:ext cx="14412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8" extrusionOk="0">
                    <a:moveTo>
                      <a:pt x="520" y="0"/>
                    </a:moveTo>
                    <a:cubicBezTo>
                      <a:pt x="0" y="0"/>
                      <a:pt x="0" y="807"/>
                      <a:pt x="520" y="807"/>
                    </a:cubicBezTo>
                    <a:cubicBezTo>
                      <a:pt x="1039" y="807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042;p45">
                <a:extLst>
                  <a:ext uri="{FF2B5EF4-FFF2-40B4-BE49-F238E27FC236}">
                    <a16:creationId xmlns:a16="http://schemas.microsoft.com/office/drawing/2014/main" id="{DDBAA562-1CE3-41A3-80A6-E3C511CCE334}"/>
                  </a:ext>
                </a:extLst>
              </p:cNvPr>
              <p:cNvSpPr/>
              <p:nvPr/>
            </p:nvSpPr>
            <p:spPr>
              <a:xfrm>
                <a:off x="3673995" y="3022756"/>
                <a:ext cx="14426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10" extrusionOk="0">
                    <a:moveTo>
                      <a:pt x="521" y="1"/>
                    </a:moveTo>
                    <a:cubicBezTo>
                      <a:pt x="0" y="1"/>
                      <a:pt x="2" y="809"/>
                      <a:pt x="521" y="809"/>
                    </a:cubicBezTo>
                    <a:cubicBezTo>
                      <a:pt x="1041" y="809"/>
                      <a:pt x="1041" y="1"/>
                      <a:pt x="521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043;p45">
                <a:extLst>
                  <a:ext uri="{FF2B5EF4-FFF2-40B4-BE49-F238E27FC236}">
                    <a16:creationId xmlns:a16="http://schemas.microsoft.com/office/drawing/2014/main" id="{2C047560-52AB-454A-8FDA-9A01E015C64E}"/>
                  </a:ext>
                </a:extLst>
              </p:cNvPr>
              <p:cNvSpPr/>
              <p:nvPr/>
            </p:nvSpPr>
            <p:spPr>
              <a:xfrm>
                <a:off x="3772438" y="2993683"/>
                <a:ext cx="1445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808" extrusionOk="0">
                    <a:moveTo>
                      <a:pt x="521" y="1"/>
                    </a:moveTo>
                    <a:cubicBezTo>
                      <a:pt x="0" y="1"/>
                      <a:pt x="2" y="808"/>
                      <a:pt x="521" y="808"/>
                    </a:cubicBezTo>
                    <a:cubicBezTo>
                      <a:pt x="1042" y="808"/>
                      <a:pt x="1042" y="1"/>
                      <a:pt x="521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044;p45">
                <a:extLst>
                  <a:ext uri="{FF2B5EF4-FFF2-40B4-BE49-F238E27FC236}">
                    <a16:creationId xmlns:a16="http://schemas.microsoft.com/office/drawing/2014/main" id="{F1C2A5B4-F188-4EA4-9A1C-FEEB545994F0}"/>
                  </a:ext>
                </a:extLst>
              </p:cNvPr>
              <p:cNvSpPr/>
              <p:nvPr/>
            </p:nvSpPr>
            <p:spPr>
              <a:xfrm>
                <a:off x="3743365" y="2890680"/>
                <a:ext cx="14426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10" extrusionOk="0">
                    <a:moveTo>
                      <a:pt x="520" y="1"/>
                    </a:moveTo>
                    <a:cubicBezTo>
                      <a:pt x="0" y="1"/>
                      <a:pt x="0" y="809"/>
                      <a:pt x="520" y="809"/>
                    </a:cubicBezTo>
                    <a:cubicBezTo>
                      <a:pt x="1041" y="809"/>
                      <a:pt x="1041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045;p45">
                <a:extLst>
                  <a:ext uri="{FF2B5EF4-FFF2-40B4-BE49-F238E27FC236}">
                    <a16:creationId xmlns:a16="http://schemas.microsoft.com/office/drawing/2014/main" id="{B63186AC-B161-4149-AAB9-79816B23ABCC}"/>
                  </a:ext>
                </a:extLst>
              </p:cNvPr>
              <p:cNvSpPr/>
              <p:nvPr/>
            </p:nvSpPr>
            <p:spPr>
              <a:xfrm>
                <a:off x="3846299" y="2805678"/>
                <a:ext cx="14426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7" extrusionOk="0">
                    <a:moveTo>
                      <a:pt x="520" y="0"/>
                    </a:moveTo>
                    <a:cubicBezTo>
                      <a:pt x="0" y="0"/>
                      <a:pt x="0" y="807"/>
                      <a:pt x="520" y="807"/>
                    </a:cubicBezTo>
                    <a:cubicBezTo>
                      <a:pt x="1041" y="807"/>
                      <a:pt x="1041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046;p45">
                <a:extLst>
                  <a:ext uri="{FF2B5EF4-FFF2-40B4-BE49-F238E27FC236}">
                    <a16:creationId xmlns:a16="http://schemas.microsoft.com/office/drawing/2014/main" id="{7342ED2D-18D3-4F6A-83F5-95FD7B611CA3}"/>
                  </a:ext>
                </a:extLst>
              </p:cNvPr>
              <p:cNvSpPr/>
              <p:nvPr/>
            </p:nvSpPr>
            <p:spPr>
              <a:xfrm>
                <a:off x="3783635" y="2783285"/>
                <a:ext cx="14412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8" extrusionOk="0">
                    <a:moveTo>
                      <a:pt x="520" y="1"/>
                    </a:moveTo>
                    <a:cubicBezTo>
                      <a:pt x="1" y="1"/>
                      <a:pt x="1" y="808"/>
                      <a:pt x="520" y="808"/>
                    </a:cubicBezTo>
                    <a:cubicBezTo>
                      <a:pt x="1039" y="808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047;p45">
                <a:extLst>
                  <a:ext uri="{FF2B5EF4-FFF2-40B4-BE49-F238E27FC236}">
                    <a16:creationId xmlns:a16="http://schemas.microsoft.com/office/drawing/2014/main" id="{91EBBCF2-13D2-42A5-B449-45A8F88B6F45}"/>
                  </a:ext>
                </a:extLst>
              </p:cNvPr>
              <p:cNvSpPr/>
              <p:nvPr/>
            </p:nvSpPr>
            <p:spPr>
              <a:xfrm>
                <a:off x="3011662" y="3412110"/>
                <a:ext cx="14426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9" extrusionOk="0">
                    <a:moveTo>
                      <a:pt x="520" y="0"/>
                    </a:moveTo>
                    <a:cubicBezTo>
                      <a:pt x="0" y="0"/>
                      <a:pt x="0" y="809"/>
                      <a:pt x="520" y="809"/>
                    </a:cubicBezTo>
                    <a:cubicBezTo>
                      <a:pt x="1041" y="809"/>
                      <a:pt x="1041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048;p45">
                <a:extLst>
                  <a:ext uri="{FF2B5EF4-FFF2-40B4-BE49-F238E27FC236}">
                    <a16:creationId xmlns:a16="http://schemas.microsoft.com/office/drawing/2014/main" id="{681B16BB-54B9-489D-9D70-783E6EC86F2B}"/>
                  </a:ext>
                </a:extLst>
              </p:cNvPr>
              <p:cNvSpPr/>
              <p:nvPr/>
            </p:nvSpPr>
            <p:spPr>
              <a:xfrm>
                <a:off x="3112336" y="3362889"/>
                <a:ext cx="14426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7" extrusionOk="0">
                    <a:moveTo>
                      <a:pt x="522" y="0"/>
                    </a:moveTo>
                    <a:cubicBezTo>
                      <a:pt x="2" y="0"/>
                      <a:pt x="1" y="807"/>
                      <a:pt x="522" y="807"/>
                    </a:cubicBezTo>
                    <a:cubicBezTo>
                      <a:pt x="1041" y="807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049;p45">
                <a:extLst>
                  <a:ext uri="{FF2B5EF4-FFF2-40B4-BE49-F238E27FC236}">
                    <a16:creationId xmlns:a16="http://schemas.microsoft.com/office/drawing/2014/main" id="{802A166D-B42F-4D98-B0D6-6B184FAD643C}"/>
                  </a:ext>
                </a:extLst>
              </p:cNvPr>
              <p:cNvSpPr/>
              <p:nvPr/>
            </p:nvSpPr>
            <p:spPr>
              <a:xfrm>
                <a:off x="3112336" y="3454639"/>
                <a:ext cx="14426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8" extrusionOk="0">
                    <a:moveTo>
                      <a:pt x="522" y="0"/>
                    </a:moveTo>
                    <a:cubicBezTo>
                      <a:pt x="2" y="0"/>
                      <a:pt x="1" y="807"/>
                      <a:pt x="522" y="807"/>
                    </a:cubicBezTo>
                    <a:cubicBezTo>
                      <a:pt x="1041" y="807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050;p45">
                <a:extLst>
                  <a:ext uri="{FF2B5EF4-FFF2-40B4-BE49-F238E27FC236}">
                    <a16:creationId xmlns:a16="http://schemas.microsoft.com/office/drawing/2014/main" id="{D60433B8-7BAF-4417-8B68-EB099D176A2A}"/>
                  </a:ext>
                </a:extLst>
              </p:cNvPr>
              <p:cNvSpPr/>
              <p:nvPr/>
            </p:nvSpPr>
            <p:spPr>
              <a:xfrm>
                <a:off x="3233160" y="3405390"/>
                <a:ext cx="1444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10" extrusionOk="0">
                    <a:moveTo>
                      <a:pt x="522" y="1"/>
                    </a:moveTo>
                    <a:cubicBezTo>
                      <a:pt x="3" y="1"/>
                      <a:pt x="1" y="809"/>
                      <a:pt x="522" y="809"/>
                    </a:cubicBezTo>
                    <a:cubicBezTo>
                      <a:pt x="1041" y="809"/>
                      <a:pt x="1041" y="1"/>
                      <a:pt x="522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051;p45">
                <a:extLst>
                  <a:ext uri="{FF2B5EF4-FFF2-40B4-BE49-F238E27FC236}">
                    <a16:creationId xmlns:a16="http://schemas.microsoft.com/office/drawing/2014/main" id="{5D7A835F-8CEA-4D79-9484-4E9C0FC6AA57}"/>
                  </a:ext>
                </a:extLst>
              </p:cNvPr>
              <p:cNvSpPr/>
              <p:nvPr/>
            </p:nvSpPr>
            <p:spPr>
              <a:xfrm>
                <a:off x="3253336" y="3470298"/>
                <a:ext cx="14412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10" extrusionOk="0">
                    <a:moveTo>
                      <a:pt x="520" y="1"/>
                    </a:moveTo>
                    <a:cubicBezTo>
                      <a:pt x="1" y="1"/>
                      <a:pt x="1" y="809"/>
                      <a:pt x="520" y="809"/>
                    </a:cubicBezTo>
                    <a:cubicBezTo>
                      <a:pt x="1039" y="809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2052;p45">
              <a:extLst>
                <a:ext uri="{FF2B5EF4-FFF2-40B4-BE49-F238E27FC236}">
                  <a16:creationId xmlns:a16="http://schemas.microsoft.com/office/drawing/2014/main" id="{E8A9D5D3-BEC6-470E-9C77-147F178CD6E5}"/>
                </a:ext>
              </a:extLst>
            </p:cNvPr>
            <p:cNvGrpSpPr/>
            <p:nvPr/>
          </p:nvGrpSpPr>
          <p:grpSpPr>
            <a:xfrm>
              <a:off x="3076557" y="2794399"/>
              <a:ext cx="314524" cy="180771"/>
              <a:chOff x="3380175" y="493600"/>
              <a:chExt cx="356725" cy="205025"/>
            </a:xfrm>
          </p:grpSpPr>
          <p:sp>
            <p:nvSpPr>
              <p:cNvPr id="105" name="Google Shape;2053;p45">
                <a:extLst>
                  <a:ext uri="{FF2B5EF4-FFF2-40B4-BE49-F238E27FC236}">
                    <a16:creationId xmlns:a16="http://schemas.microsoft.com/office/drawing/2014/main" id="{53CB43FB-9F94-4177-8F06-BC294B5CAD09}"/>
                  </a:ext>
                </a:extLst>
              </p:cNvPr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054;p45">
                <a:extLst>
                  <a:ext uri="{FF2B5EF4-FFF2-40B4-BE49-F238E27FC236}">
                    <a16:creationId xmlns:a16="http://schemas.microsoft.com/office/drawing/2014/main" id="{6A8D3C41-A1F6-4D96-A5C1-DE7D862E9FA8}"/>
                  </a:ext>
                </a:extLst>
              </p:cNvPr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055;p45">
                <a:extLst>
                  <a:ext uri="{FF2B5EF4-FFF2-40B4-BE49-F238E27FC236}">
                    <a16:creationId xmlns:a16="http://schemas.microsoft.com/office/drawing/2014/main" id="{848E37E6-A030-4DC6-A0CE-722C48572405}"/>
                  </a:ext>
                </a:extLst>
              </p:cNvPr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056;p45">
                <a:extLst>
                  <a:ext uri="{FF2B5EF4-FFF2-40B4-BE49-F238E27FC236}">
                    <a16:creationId xmlns:a16="http://schemas.microsoft.com/office/drawing/2014/main" id="{28AF57F0-AF27-4B3F-9667-F99081EFF814}"/>
                  </a:ext>
                </a:extLst>
              </p:cNvPr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057;p45">
                <a:extLst>
                  <a:ext uri="{FF2B5EF4-FFF2-40B4-BE49-F238E27FC236}">
                    <a16:creationId xmlns:a16="http://schemas.microsoft.com/office/drawing/2014/main" id="{BEE0BC19-CA1B-4301-BFFF-72F39A0A127C}"/>
                  </a:ext>
                </a:extLst>
              </p:cNvPr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2058;p45">
              <a:extLst>
                <a:ext uri="{FF2B5EF4-FFF2-40B4-BE49-F238E27FC236}">
                  <a16:creationId xmlns:a16="http://schemas.microsoft.com/office/drawing/2014/main" id="{4ADEB575-8E77-4CDE-9F3F-042577F3EA61}"/>
                </a:ext>
              </a:extLst>
            </p:cNvPr>
            <p:cNvSpPr/>
            <p:nvPr/>
          </p:nvSpPr>
          <p:spPr>
            <a:xfrm>
              <a:off x="3191748" y="2987199"/>
              <a:ext cx="94224" cy="53856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1B6B773-ACB8-4DD8-8D29-831A1710047B}"/>
              </a:ext>
            </a:extLst>
          </p:cNvPr>
          <p:cNvSpPr txBox="1"/>
          <p:nvPr/>
        </p:nvSpPr>
        <p:spPr>
          <a:xfrm>
            <a:off x="100677" y="4596338"/>
            <a:ext cx="58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fortaa" panose="020B0604020202020204" charset="0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42"/>
          <p:cNvGrpSpPr/>
          <p:nvPr/>
        </p:nvGrpSpPr>
        <p:grpSpPr>
          <a:xfrm>
            <a:off x="759071" y="3807078"/>
            <a:ext cx="1700134" cy="677829"/>
            <a:chOff x="3917263" y="1628700"/>
            <a:chExt cx="1309500" cy="457075"/>
          </a:xfrm>
        </p:grpSpPr>
        <p:sp>
          <p:nvSpPr>
            <p:cNvPr id="1324" name="Google Shape;1324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0" name="Google Shape;1330;p42"/>
          <p:cNvSpPr txBox="1">
            <a:spLocks noGrp="1"/>
          </p:cNvSpPr>
          <p:nvPr>
            <p:ph type="ctrTitle" idx="15"/>
          </p:nvPr>
        </p:nvSpPr>
        <p:spPr>
          <a:xfrm>
            <a:off x="245040" y="152988"/>
            <a:ext cx="6396793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Formulation – Select trial</a:t>
            </a:r>
            <a:endParaRPr dirty="0"/>
          </a:p>
        </p:txBody>
      </p:sp>
      <p:grpSp>
        <p:nvGrpSpPr>
          <p:cNvPr id="1331" name="Google Shape;1331;p42"/>
          <p:cNvGrpSpPr/>
          <p:nvPr/>
        </p:nvGrpSpPr>
        <p:grpSpPr>
          <a:xfrm>
            <a:off x="715189" y="2564290"/>
            <a:ext cx="1687240" cy="677829"/>
            <a:chOff x="3917263" y="1628700"/>
            <a:chExt cx="1309500" cy="457075"/>
          </a:xfrm>
        </p:grpSpPr>
        <p:sp>
          <p:nvSpPr>
            <p:cNvPr id="1332" name="Google Shape;1332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42"/>
          <p:cNvSpPr txBox="1">
            <a:spLocks noGrp="1"/>
          </p:cNvSpPr>
          <p:nvPr>
            <p:ph type="ctrTitle" idx="4"/>
          </p:nvPr>
        </p:nvSpPr>
        <p:spPr>
          <a:xfrm>
            <a:off x="697138" y="3738101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elect a trial Randomly</a:t>
            </a:r>
            <a:endParaRPr dirty="0"/>
          </a:p>
        </p:txBody>
      </p:sp>
      <p:sp>
        <p:nvSpPr>
          <p:cNvPr id="1336" name="Google Shape;1336;p42"/>
          <p:cNvSpPr txBox="1">
            <a:spLocks noGrp="1"/>
          </p:cNvSpPr>
          <p:nvPr>
            <p:ph type="ctrTitle" idx="5"/>
          </p:nvPr>
        </p:nvSpPr>
        <p:spPr>
          <a:xfrm>
            <a:off x="660322" y="250125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the next trial</a:t>
            </a:r>
            <a:endParaRPr dirty="0"/>
          </a:p>
        </p:txBody>
      </p:sp>
      <p:grpSp>
        <p:nvGrpSpPr>
          <p:cNvPr id="1344" name="Google Shape;1344;p42"/>
          <p:cNvGrpSpPr/>
          <p:nvPr/>
        </p:nvGrpSpPr>
        <p:grpSpPr>
          <a:xfrm>
            <a:off x="1670431" y="962796"/>
            <a:ext cx="2056114" cy="807110"/>
            <a:chOff x="6144425" y="3228900"/>
            <a:chExt cx="1309500" cy="457075"/>
          </a:xfrm>
        </p:grpSpPr>
        <p:sp>
          <p:nvSpPr>
            <p:cNvPr id="1345" name="Google Shape;1345;p42"/>
            <p:cNvSpPr/>
            <p:nvPr/>
          </p:nvSpPr>
          <p:spPr>
            <a:xfrm>
              <a:off x="6144425" y="32289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6144425" y="32289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1" name="Google Shape;1351;p42"/>
          <p:cNvSpPr txBox="1">
            <a:spLocks noGrp="1"/>
          </p:cNvSpPr>
          <p:nvPr>
            <p:ph type="ctrTitle" idx="14"/>
          </p:nvPr>
        </p:nvSpPr>
        <p:spPr>
          <a:xfrm>
            <a:off x="1850436" y="959398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Practice this trial again</a:t>
            </a:r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C5CC58-0DC9-4ED3-AC08-50F3B020B3D7}"/>
              </a:ext>
            </a:extLst>
          </p:cNvPr>
          <p:cNvGrpSpPr/>
          <p:nvPr/>
        </p:nvGrpSpPr>
        <p:grpSpPr>
          <a:xfrm>
            <a:off x="3562076" y="2559329"/>
            <a:ext cx="1747398" cy="1234377"/>
            <a:chOff x="2622931" y="1981116"/>
            <a:chExt cx="1747398" cy="1234377"/>
          </a:xfrm>
        </p:grpSpPr>
        <p:sp>
          <p:nvSpPr>
            <p:cNvPr id="71" name="Google Shape;1099;p36">
              <a:extLst>
                <a:ext uri="{FF2B5EF4-FFF2-40B4-BE49-F238E27FC236}">
                  <a16:creationId xmlns:a16="http://schemas.microsoft.com/office/drawing/2014/main" id="{6A09B36D-8251-4952-8064-F9B7B1D2D4B0}"/>
                </a:ext>
              </a:extLst>
            </p:cNvPr>
            <p:cNvSpPr/>
            <p:nvPr/>
          </p:nvSpPr>
          <p:spPr>
            <a:xfrm rot="15009349">
              <a:off x="2857790" y="1746257"/>
              <a:ext cx="1234377" cy="170409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A98872-7CCA-4D86-A6DA-655A5EED65CA}"/>
                </a:ext>
              </a:extLst>
            </p:cNvPr>
            <p:cNvSpPr txBox="1"/>
            <p:nvPr/>
          </p:nvSpPr>
          <p:spPr>
            <a:xfrm>
              <a:off x="2786229" y="2226729"/>
              <a:ext cx="1584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Permanent Marker" panose="020B0604020202020204" charset="0"/>
                </a:rPr>
                <a:t>Is there any more trial left?</a:t>
              </a:r>
            </a:p>
          </p:txBody>
        </p:sp>
      </p:grpSp>
      <p:sp>
        <p:nvSpPr>
          <p:cNvPr id="76" name="Google Shape;894;p32">
            <a:extLst>
              <a:ext uri="{FF2B5EF4-FFF2-40B4-BE49-F238E27FC236}">
                <a16:creationId xmlns:a16="http://schemas.microsoft.com/office/drawing/2014/main" id="{3D769AB7-1BE7-45E2-B688-F9F01DBAD860}"/>
              </a:ext>
            </a:extLst>
          </p:cNvPr>
          <p:cNvSpPr/>
          <p:nvPr/>
        </p:nvSpPr>
        <p:spPr>
          <a:xfrm rot="9316538">
            <a:off x="2506296" y="3765472"/>
            <a:ext cx="1224533" cy="362975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97;p32">
            <a:extLst>
              <a:ext uri="{FF2B5EF4-FFF2-40B4-BE49-F238E27FC236}">
                <a16:creationId xmlns:a16="http://schemas.microsoft.com/office/drawing/2014/main" id="{340C5ABF-F22B-4B00-A688-DEE23C362A01}"/>
              </a:ext>
            </a:extLst>
          </p:cNvPr>
          <p:cNvSpPr/>
          <p:nvPr/>
        </p:nvSpPr>
        <p:spPr>
          <a:xfrm rot="532094" flipH="1">
            <a:off x="2452277" y="2642919"/>
            <a:ext cx="1139017" cy="362970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994;p34">
            <a:extLst>
              <a:ext uri="{FF2B5EF4-FFF2-40B4-BE49-F238E27FC236}">
                <a16:creationId xmlns:a16="http://schemas.microsoft.com/office/drawing/2014/main" id="{CF66B23C-D70E-4631-B9A1-AD1D1B981AE6}"/>
              </a:ext>
            </a:extLst>
          </p:cNvPr>
          <p:cNvSpPr/>
          <p:nvPr/>
        </p:nvSpPr>
        <p:spPr>
          <a:xfrm>
            <a:off x="2806693" y="2269205"/>
            <a:ext cx="566296" cy="46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Permanent Marker" panose="020B0604020202020204" charset="0"/>
              </a:rPr>
              <a:t>yes</a:t>
            </a:r>
            <a:endParaRPr sz="1200" dirty="0">
              <a:latin typeface="Permanent Marker" panose="020B0604020202020204" charset="0"/>
            </a:endParaRPr>
          </a:p>
        </p:txBody>
      </p:sp>
      <p:sp>
        <p:nvSpPr>
          <p:cNvPr id="80" name="Google Shape;606;p25">
            <a:extLst>
              <a:ext uri="{FF2B5EF4-FFF2-40B4-BE49-F238E27FC236}">
                <a16:creationId xmlns:a16="http://schemas.microsoft.com/office/drawing/2014/main" id="{940522C7-A9CD-4BB9-A9F6-BC8463A09C86}"/>
              </a:ext>
            </a:extLst>
          </p:cNvPr>
          <p:cNvSpPr/>
          <p:nvPr/>
        </p:nvSpPr>
        <p:spPr>
          <a:xfrm>
            <a:off x="2777633" y="2245828"/>
            <a:ext cx="642625" cy="487477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0CA5F8-F6E8-41D9-ACA1-52326508FF99}"/>
              </a:ext>
            </a:extLst>
          </p:cNvPr>
          <p:cNvGrpSpPr/>
          <p:nvPr/>
        </p:nvGrpSpPr>
        <p:grpSpPr>
          <a:xfrm>
            <a:off x="3061174" y="3987656"/>
            <a:ext cx="623629" cy="478522"/>
            <a:chOff x="5034938" y="3807078"/>
            <a:chExt cx="623629" cy="478522"/>
          </a:xfrm>
        </p:grpSpPr>
        <p:sp>
          <p:nvSpPr>
            <p:cNvPr id="82" name="Google Shape;1015;p34">
              <a:extLst>
                <a:ext uri="{FF2B5EF4-FFF2-40B4-BE49-F238E27FC236}">
                  <a16:creationId xmlns:a16="http://schemas.microsoft.com/office/drawing/2014/main" id="{F4C775F4-8C68-4C5B-8CA0-8EE5CB966CF7}"/>
                </a:ext>
              </a:extLst>
            </p:cNvPr>
            <p:cNvSpPr/>
            <p:nvPr/>
          </p:nvSpPr>
          <p:spPr>
            <a:xfrm>
              <a:off x="5077024" y="3807078"/>
              <a:ext cx="550717" cy="4785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Permanent Marker" panose="020B0604020202020204" charset="0"/>
                </a:rPr>
                <a:t>No</a:t>
              </a:r>
              <a:endParaRPr sz="1200" dirty="0">
                <a:latin typeface="Permanent Marker" panose="020B0604020202020204" charset="0"/>
              </a:endParaRPr>
            </a:p>
          </p:txBody>
        </p:sp>
        <p:sp>
          <p:nvSpPr>
            <p:cNvPr id="83" name="Google Shape;606;p25">
              <a:extLst>
                <a:ext uri="{FF2B5EF4-FFF2-40B4-BE49-F238E27FC236}">
                  <a16:creationId xmlns:a16="http://schemas.microsoft.com/office/drawing/2014/main" id="{B6BA82D0-6A74-444F-8049-F80E88CF2AB6}"/>
                </a:ext>
              </a:extLst>
            </p:cNvPr>
            <p:cNvSpPr/>
            <p:nvPr/>
          </p:nvSpPr>
          <p:spPr>
            <a:xfrm>
              <a:off x="5034938" y="3807078"/>
              <a:ext cx="623629" cy="478522"/>
            </a:xfrm>
            <a:custGeom>
              <a:avLst/>
              <a:gdLst/>
              <a:ahLst/>
              <a:cxnLst/>
              <a:rect l="l" t="t" r="r" b="b"/>
              <a:pathLst>
                <a:path w="21541" h="20955" extrusionOk="0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C2B3F"/>
                </a:solidFill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4015A608-17DA-427F-B6CB-0E4C4A7DDD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768" y="466612"/>
            <a:ext cx="1996192" cy="2107587"/>
          </a:xfrm>
          <a:prstGeom prst="rect">
            <a:avLst/>
          </a:prstGeom>
        </p:spPr>
      </p:pic>
      <p:grpSp>
        <p:nvGrpSpPr>
          <p:cNvPr id="42" name="Google Shape;838;p30">
            <a:extLst>
              <a:ext uri="{FF2B5EF4-FFF2-40B4-BE49-F238E27FC236}">
                <a16:creationId xmlns:a16="http://schemas.microsoft.com/office/drawing/2014/main" id="{BB1AF32B-EFCA-414C-A1F6-078C5559DE89}"/>
              </a:ext>
            </a:extLst>
          </p:cNvPr>
          <p:cNvGrpSpPr/>
          <p:nvPr/>
        </p:nvGrpSpPr>
        <p:grpSpPr>
          <a:xfrm>
            <a:off x="5103951" y="1223836"/>
            <a:ext cx="2021203" cy="1485920"/>
            <a:chOff x="273572" y="1219442"/>
            <a:chExt cx="552650" cy="725000"/>
          </a:xfrm>
        </p:grpSpPr>
        <p:sp>
          <p:nvSpPr>
            <p:cNvPr id="43" name="Google Shape;839;p30">
              <a:extLst>
                <a:ext uri="{FF2B5EF4-FFF2-40B4-BE49-F238E27FC236}">
                  <a16:creationId xmlns:a16="http://schemas.microsoft.com/office/drawing/2014/main" id="{168E810D-BB0F-4C71-BEAC-FA7C244A66B9}"/>
                </a:ext>
              </a:extLst>
            </p:cNvPr>
            <p:cNvSpPr/>
            <p:nvPr/>
          </p:nvSpPr>
          <p:spPr>
            <a:xfrm>
              <a:off x="300641" y="1256980"/>
              <a:ext cx="495056" cy="656737"/>
            </a:xfrm>
            <a:custGeom>
              <a:avLst/>
              <a:gdLst/>
              <a:ahLst/>
              <a:cxnLst/>
              <a:rect l="l" t="t" r="r" b="b"/>
              <a:pathLst>
                <a:path w="22105" h="29001" extrusionOk="0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Permanent Marker" panose="020B0604020202020204" charset="0"/>
                </a:rPr>
                <a:t>Has the agent learned this trial well?</a:t>
              </a:r>
              <a:endParaRPr sz="1600" dirty="0">
                <a:latin typeface="Permanent Marker" panose="020B0604020202020204" charset="0"/>
              </a:endParaRPr>
            </a:p>
          </p:txBody>
        </p:sp>
        <p:sp>
          <p:nvSpPr>
            <p:cNvPr id="44" name="Google Shape;840;p30">
              <a:extLst>
                <a:ext uri="{FF2B5EF4-FFF2-40B4-BE49-F238E27FC236}">
                  <a16:creationId xmlns:a16="http://schemas.microsoft.com/office/drawing/2014/main" id="{0F4EE401-82F3-4578-9F20-EE3BA09A78F5}"/>
                </a:ext>
              </a:extLst>
            </p:cNvPr>
            <p:cNvSpPr/>
            <p:nvPr/>
          </p:nvSpPr>
          <p:spPr>
            <a:xfrm>
              <a:off x="273572" y="1219442"/>
              <a:ext cx="552650" cy="725000"/>
            </a:xfrm>
            <a:custGeom>
              <a:avLst/>
              <a:gdLst/>
              <a:ahLst/>
              <a:cxnLst/>
              <a:rect l="l" t="t" r="r" b="b"/>
              <a:pathLst>
                <a:path w="22106" h="29000" extrusionOk="0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25;p33">
            <a:extLst>
              <a:ext uri="{FF2B5EF4-FFF2-40B4-BE49-F238E27FC236}">
                <a16:creationId xmlns:a16="http://schemas.microsoft.com/office/drawing/2014/main" id="{6FEEBE14-960A-4D7A-98B2-C89823058C14}"/>
              </a:ext>
            </a:extLst>
          </p:cNvPr>
          <p:cNvGrpSpPr/>
          <p:nvPr/>
        </p:nvGrpSpPr>
        <p:grpSpPr>
          <a:xfrm rot="5400000">
            <a:off x="5449132" y="2498110"/>
            <a:ext cx="512614" cy="931783"/>
            <a:chOff x="5514332" y="2048099"/>
            <a:chExt cx="246675" cy="389726"/>
          </a:xfrm>
        </p:grpSpPr>
        <p:sp>
          <p:nvSpPr>
            <p:cNvPr id="46" name="Google Shape;926;p33">
              <a:extLst>
                <a:ext uri="{FF2B5EF4-FFF2-40B4-BE49-F238E27FC236}">
                  <a16:creationId xmlns:a16="http://schemas.microsoft.com/office/drawing/2014/main" id="{79E29B92-6F34-4FD2-B26D-1304993B9041}"/>
                </a:ext>
              </a:extLst>
            </p:cNvPr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7;p33">
              <a:extLst>
                <a:ext uri="{FF2B5EF4-FFF2-40B4-BE49-F238E27FC236}">
                  <a16:creationId xmlns:a16="http://schemas.microsoft.com/office/drawing/2014/main" id="{FE395B46-472B-4DFF-908F-EC6D1116F6EF}"/>
                </a:ext>
              </a:extLst>
            </p:cNvPr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966;p33">
            <a:extLst>
              <a:ext uri="{FF2B5EF4-FFF2-40B4-BE49-F238E27FC236}">
                <a16:creationId xmlns:a16="http://schemas.microsoft.com/office/drawing/2014/main" id="{4B3B7022-4BC6-468B-97E4-E727EBAA4569}"/>
              </a:ext>
            </a:extLst>
          </p:cNvPr>
          <p:cNvGrpSpPr/>
          <p:nvPr/>
        </p:nvGrpSpPr>
        <p:grpSpPr>
          <a:xfrm rot="1724972">
            <a:off x="3824906" y="1135696"/>
            <a:ext cx="1223451" cy="492162"/>
            <a:chOff x="2509330" y="1371995"/>
            <a:chExt cx="393094" cy="209646"/>
          </a:xfrm>
        </p:grpSpPr>
        <p:sp>
          <p:nvSpPr>
            <p:cNvPr id="49" name="Google Shape;967;p33">
              <a:extLst>
                <a:ext uri="{FF2B5EF4-FFF2-40B4-BE49-F238E27FC236}">
                  <a16:creationId xmlns:a16="http://schemas.microsoft.com/office/drawing/2014/main" id="{2CAABDB8-1F42-4411-A8A1-9E081DEE23FE}"/>
                </a:ext>
              </a:extLst>
            </p:cNvPr>
            <p:cNvSpPr/>
            <p:nvPr/>
          </p:nvSpPr>
          <p:spPr>
            <a:xfrm>
              <a:off x="2509330" y="1371995"/>
              <a:ext cx="393094" cy="209646"/>
            </a:xfrm>
            <a:custGeom>
              <a:avLst/>
              <a:gdLst/>
              <a:ahLst/>
              <a:cxnLst/>
              <a:rect l="l" t="t" r="r" b="b"/>
              <a:pathLst>
                <a:path w="29950" h="15973" extrusionOk="0"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8;p33">
              <a:extLst>
                <a:ext uri="{FF2B5EF4-FFF2-40B4-BE49-F238E27FC236}">
                  <a16:creationId xmlns:a16="http://schemas.microsoft.com/office/drawing/2014/main" id="{67849DEF-4776-4926-B559-4FFF9D8F7B27}"/>
                </a:ext>
              </a:extLst>
            </p:cNvPr>
            <p:cNvSpPr/>
            <p:nvPr/>
          </p:nvSpPr>
          <p:spPr>
            <a:xfrm>
              <a:off x="2509330" y="1371995"/>
              <a:ext cx="393094" cy="209646"/>
            </a:xfrm>
            <a:custGeom>
              <a:avLst/>
              <a:gdLst/>
              <a:ahLst/>
              <a:cxnLst/>
              <a:rect l="l" t="t" r="r" b="b"/>
              <a:pathLst>
                <a:path w="29950" h="15973" extrusionOk="0">
                  <a:moveTo>
                    <a:pt x="26933" y="937"/>
                  </a:moveTo>
                  <a:cubicBezTo>
                    <a:pt x="27600" y="937"/>
                    <a:pt x="28332" y="1344"/>
                    <a:pt x="28512" y="1972"/>
                  </a:cubicBezTo>
                  <a:cubicBezTo>
                    <a:pt x="28929" y="3422"/>
                    <a:pt x="28929" y="4865"/>
                    <a:pt x="28356" y="6287"/>
                  </a:cubicBezTo>
                  <a:cubicBezTo>
                    <a:pt x="28195" y="6687"/>
                    <a:pt x="27805" y="6911"/>
                    <a:pt x="27493" y="6911"/>
                  </a:cubicBezTo>
                  <a:cubicBezTo>
                    <a:pt x="27441" y="6911"/>
                    <a:pt x="27391" y="6905"/>
                    <a:pt x="27345" y="6892"/>
                  </a:cubicBezTo>
                  <a:cubicBezTo>
                    <a:pt x="27162" y="6842"/>
                    <a:pt x="26986" y="6824"/>
                    <a:pt x="26812" y="6824"/>
                  </a:cubicBezTo>
                  <a:cubicBezTo>
                    <a:pt x="26420" y="6824"/>
                    <a:pt x="26046" y="6914"/>
                    <a:pt x="25657" y="6917"/>
                  </a:cubicBezTo>
                  <a:cubicBezTo>
                    <a:pt x="24414" y="6927"/>
                    <a:pt x="23173" y="6931"/>
                    <a:pt x="21935" y="7076"/>
                  </a:cubicBezTo>
                  <a:cubicBezTo>
                    <a:pt x="20406" y="7253"/>
                    <a:pt x="18878" y="7328"/>
                    <a:pt x="17368" y="7759"/>
                  </a:cubicBezTo>
                  <a:cubicBezTo>
                    <a:pt x="16587" y="7981"/>
                    <a:pt x="15743" y="8137"/>
                    <a:pt x="14949" y="8359"/>
                  </a:cubicBezTo>
                  <a:cubicBezTo>
                    <a:pt x="13312" y="8818"/>
                    <a:pt x="11727" y="9448"/>
                    <a:pt x="10160" y="10109"/>
                  </a:cubicBezTo>
                  <a:cubicBezTo>
                    <a:pt x="9817" y="10254"/>
                    <a:pt x="9708" y="10587"/>
                    <a:pt x="9586" y="10898"/>
                  </a:cubicBezTo>
                  <a:cubicBezTo>
                    <a:pt x="9533" y="11036"/>
                    <a:pt x="9554" y="11175"/>
                    <a:pt x="9734" y="11197"/>
                  </a:cubicBezTo>
                  <a:cubicBezTo>
                    <a:pt x="10258" y="11261"/>
                    <a:pt x="10489" y="11705"/>
                    <a:pt x="10823" y="12017"/>
                  </a:cubicBezTo>
                  <a:cubicBezTo>
                    <a:pt x="12001" y="13119"/>
                    <a:pt x="11938" y="13466"/>
                    <a:pt x="10470" y="13973"/>
                  </a:cubicBezTo>
                  <a:cubicBezTo>
                    <a:pt x="10395" y="14001"/>
                    <a:pt x="10324" y="14036"/>
                    <a:pt x="10257" y="14076"/>
                  </a:cubicBezTo>
                  <a:cubicBezTo>
                    <a:pt x="9417" y="14548"/>
                    <a:pt x="8432" y="14610"/>
                    <a:pt x="7541" y="14754"/>
                  </a:cubicBezTo>
                  <a:cubicBezTo>
                    <a:pt x="6693" y="14894"/>
                    <a:pt x="5823" y="14977"/>
                    <a:pt x="4945" y="14977"/>
                  </a:cubicBezTo>
                  <a:cubicBezTo>
                    <a:pt x="4381" y="14977"/>
                    <a:pt x="3814" y="14942"/>
                    <a:pt x="3247" y="14866"/>
                  </a:cubicBezTo>
                  <a:cubicBezTo>
                    <a:pt x="2827" y="14810"/>
                    <a:pt x="2360" y="14782"/>
                    <a:pt x="1917" y="14751"/>
                  </a:cubicBezTo>
                  <a:cubicBezTo>
                    <a:pt x="1500" y="14723"/>
                    <a:pt x="858" y="13785"/>
                    <a:pt x="1083" y="13653"/>
                  </a:cubicBezTo>
                  <a:cubicBezTo>
                    <a:pt x="1657" y="13317"/>
                    <a:pt x="1401" y="12802"/>
                    <a:pt x="1443" y="12374"/>
                  </a:cubicBezTo>
                  <a:cubicBezTo>
                    <a:pt x="1477" y="12020"/>
                    <a:pt x="1573" y="11688"/>
                    <a:pt x="1785" y="11460"/>
                  </a:cubicBezTo>
                  <a:cubicBezTo>
                    <a:pt x="1995" y="11231"/>
                    <a:pt x="2090" y="10957"/>
                    <a:pt x="2034" y="10741"/>
                  </a:cubicBezTo>
                  <a:cubicBezTo>
                    <a:pt x="1881" y="10134"/>
                    <a:pt x="2883" y="9851"/>
                    <a:pt x="2421" y="9199"/>
                  </a:cubicBezTo>
                  <a:cubicBezTo>
                    <a:pt x="2462" y="9174"/>
                    <a:pt x="2504" y="9151"/>
                    <a:pt x="2547" y="9132"/>
                  </a:cubicBezTo>
                  <a:cubicBezTo>
                    <a:pt x="3187" y="8899"/>
                    <a:pt x="3249" y="8207"/>
                    <a:pt x="3493" y="7735"/>
                  </a:cubicBezTo>
                  <a:cubicBezTo>
                    <a:pt x="3717" y="7301"/>
                    <a:pt x="4296" y="6891"/>
                    <a:pt x="4034" y="6242"/>
                  </a:cubicBezTo>
                  <a:cubicBezTo>
                    <a:pt x="4025" y="6220"/>
                    <a:pt x="4046" y="6052"/>
                    <a:pt x="4151" y="6052"/>
                  </a:cubicBezTo>
                  <a:cubicBezTo>
                    <a:pt x="4171" y="6052"/>
                    <a:pt x="4194" y="6057"/>
                    <a:pt x="4219" y="6071"/>
                  </a:cubicBezTo>
                  <a:cubicBezTo>
                    <a:pt x="4291" y="6108"/>
                    <a:pt x="4349" y="6124"/>
                    <a:pt x="4397" y="6124"/>
                  </a:cubicBezTo>
                  <a:cubicBezTo>
                    <a:pt x="4535" y="6124"/>
                    <a:pt x="4579" y="5990"/>
                    <a:pt x="4563" y="5841"/>
                  </a:cubicBezTo>
                  <a:cubicBezTo>
                    <a:pt x="4524" y="5488"/>
                    <a:pt x="4629" y="5275"/>
                    <a:pt x="4983" y="5225"/>
                  </a:cubicBezTo>
                  <a:cubicBezTo>
                    <a:pt x="5134" y="5109"/>
                    <a:pt x="5154" y="4788"/>
                    <a:pt x="5362" y="4788"/>
                  </a:cubicBezTo>
                  <a:cubicBezTo>
                    <a:pt x="5426" y="4788"/>
                    <a:pt x="5507" y="4818"/>
                    <a:pt x="5615" y="4893"/>
                  </a:cubicBezTo>
                  <a:cubicBezTo>
                    <a:pt x="6477" y="5497"/>
                    <a:pt x="6715" y="6469"/>
                    <a:pt x="6942" y="7365"/>
                  </a:cubicBezTo>
                  <a:cubicBezTo>
                    <a:pt x="7011" y="7641"/>
                    <a:pt x="7078" y="7735"/>
                    <a:pt x="7165" y="7735"/>
                  </a:cubicBezTo>
                  <a:cubicBezTo>
                    <a:pt x="7231" y="7735"/>
                    <a:pt x="7308" y="7683"/>
                    <a:pt x="7407" y="7616"/>
                  </a:cubicBezTo>
                  <a:cubicBezTo>
                    <a:pt x="8263" y="7040"/>
                    <a:pt x="9196" y="6583"/>
                    <a:pt x="10030" y="5993"/>
                  </a:cubicBezTo>
                  <a:cubicBezTo>
                    <a:pt x="11800" y="4743"/>
                    <a:pt x="13860" y="4126"/>
                    <a:pt x="15792" y="3234"/>
                  </a:cubicBezTo>
                  <a:cubicBezTo>
                    <a:pt x="16061" y="3108"/>
                    <a:pt x="16356" y="2863"/>
                    <a:pt x="16695" y="2863"/>
                  </a:cubicBezTo>
                  <a:cubicBezTo>
                    <a:pt x="16727" y="2863"/>
                    <a:pt x="16758" y="2865"/>
                    <a:pt x="16790" y="2870"/>
                  </a:cubicBezTo>
                  <a:cubicBezTo>
                    <a:pt x="16895" y="2884"/>
                    <a:pt x="16998" y="2891"/>
                    <a:pt x="17099" y="2891"/>
                  </a:cubicBezTo>
                  <a:cubicBezTo>
                    <a:pt x="17978" y="2891"/>
                    <a:pt x="18748" y="2382"/>
                    <a:pt x="19549" y="2159"/>
                  </a:cubicBezTo>
                  <a:cubicBezTo>
                    <a:pt x="20645" y="1855"/>
                    <a:pt x="21775" y="1743"/>
                    <a:pt x="22862" y="1420"/>
                  </a:cubicBezTo>
                  <a:cubicBezTo>
                    <a:pt x="24144" y="1039"/>
                    <a:pt x="25497" y="1028"/>
                    <a:pt x="26829" y="941"/>
                  </a:cubicBezTo>
                  <a:cubicBezTo>
                    <a:pt x="26863" y="938"/>
                    <a:pt x="26898" y="937"/>
                    <a:pt x="26933" y="937"/>
                  </a:cubicBezTo>
                  <a:close/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B21BB1-B83F-452B-9D81-6580B2101A0D}"/>
              </a:ext>
            </a:extLst>
          </p:cNvPr>
          <p:cNvGrpSpPr/>
          <p:nvPr/>
        </p:nvGrpSpPr>
        <p:grpSpPr>
          <a:xfrm>
            <a:off x="4162188" y="1479859"/>
            <a:ext cx="623629" cy="478522"/>
            <a:chOff x="5034938" y="3807078"/>
            <a:chExt cx="623629" cy="478522"/>
          </a:xfrm>
        </p:grpSpPr>
        <p:sp>
          <p:nvSpPr>
            <p:cNvPr id="55" name="Google Shape;1015;p34">
              <a:extLst>
                <a:ext uri="{FF2B5EF4-FFF2-40B4-BE49-F238E27FC236}">
                  <a16:creationId xmlns:a16="http://schemas.microsoft.com/office/drawing/2014/main" id="{3F372B8C-4AFA-43D9-B993-B5EA5454F674}"/>
                </a:ext>
              </a:extLst>
            </p:cNvPr>
            <p:cNvSpPr/>
            <p:nvPr/>
          </p:nvSpPr>
          <p:spPr>
            <a:xfrm>
              <a:off x="5077024" y="3807078"/>
              <a:ext cx="550717" cy="4785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Permanent Marker" panose="020B0604020202020204" charset="0"/>
                </a:rPr>
                <a:t>No</a:t>
              </a:r>
              <a:endParaRPr sz="1200" dirty="0">
                <a:latin typeface="Permanent Marker" panose="020B0604020202020204" charset="0"/>
              </a:endParaRPr>
            </a:p>
          </p:txBody>
        </p:sp>
        <p:sp>
          <p:nvSpPr>
            <p:cNvPr id="56" name="Google Shape;606;p25">
              <a:extLst>
                <a:ext uri="{FF2B5EF4-FFF2-40B4-BE49-F238E27FC236}">
                  <a16:creationId xmlns:a16="http://schemas.microsoft.com/office/drawing/2014/main" id="{28628D08-C163-4A91-B722-88C4A2D12766}"/>
                </a:ext>
              </a:extLst>
            </p:cNvPr>
            <p:cNvSpPr/>
            <p:nvPr/>
          </p:nvSpPr>
          <p:spPr>
            <a:xfrm>
              <a:off x="5034938" y="3807078"/>
              <a:ext cx="623629" cy="478522"/>
            </a:xfrm>
            <a:custGeom>
              <a:avLst/>
              <a:gdLst/>
              <a:ahLst/>
              <a:cxnLst/>
              <a:rect l="l" t="t" r="r" b="b"/>
              <a:pathLst>
                <a:path w="21541" h="20955" extrusionOk="0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C2B3F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2F6072-7A60-4CBF-B52A-8DD7A2F08310}"/>
              </a:ext>
            </a:extLst>
          </p:cNvPr>
          <p:cNvGrpSpPr/>
          <p:nvPr/>
        </p:nvGrpSpPr>
        <p:grpSpPr>
          <a:xfrm>
            <a:off x="5783193" y="3044400"/>
            <a:ext cx="642625" cy="487477"/>
            <a:chOff x="5783193" y="3044400"/>
            <a:chExt cx="642625" cy="487477"/>
          </a:xfrm>
        </p:grpSpPr>
        <p:sp>
          <p:nvSpPr>
            <p:cNvPr id="57" name="Google Shape;994;p34">
              <a:extLst>
                <a:ext uri="{FF2B5EF4-FFF2-40B4-BE49-F238E27FC236}">
                  <a16:creationId xmlns:a16="http://schemas.microsoft.com/office/drawing/2014/main" id="{7EC0883F-E5CB-4D22-82D8-0A392DE59D18}"/>
                </a:ext>
              </a:extLst>
            </p:cNvPr>
            <p:cNvSpPr/>
            <p:nvPr/>
          </p:nvSpPr>
          <p:spPr>
            <a:xfrm>
              <a:off x="5825084" y="3047704"/>
              <a:ext cx="566296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Permanent Marker" panose="020B0604020202020204" charset="0"/>
                </a:rPr>
                <a:t>yes</a:t>
              </a:r>
              <a:endParaRPr sz="1200" dirty="0">
                <a:latin typeface="Permanent Marker" panose="020B0604020202020204" charset="0"/>
              </a:endParaRPr>
            </a:p>
          </p:txBody>
        </p:sp>
        <p:sp>
          <p:nvSpPr>
            <p:cNvPr id="58" name="Google Shape;606;p25">
              <a:extLst>
                <a:ext uri="{FF2B5EF4-FFF2-40B4-BE49-F238E27FC236}">
                  <a16:creationId xmlns:a16="http://schemas.microsoft.com/office/drawing/2014/main" id="{B194BD16-DD21-42AF-A400-67CBC4AC439C}"/>
                </a:ext>
              </a:extLst>
            </p:cNvPr>
            <p:cNvSpPr/>
            <p:nvPr/>
          </p:nvSpPr>
          <p:spPr>
            <a:xfrm>
              <a:off x="5783193" y="3044400"/>
              <a:ext cx="642625" cy="487477"/>
            </a:xfrm>
            <a:custGeom>
              <a:avLst/>
              <a:gdLst/>
              <a:ahLst/>
              <a:cxnLst/>
              <a:rect l="l" t="t" r="r" b="b"/>
              <a:pathLst>
                <a:path w="21541" h="20955" extrusionOk="0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C2B3F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0FFB575-78B5-4F39-9729-8525AEFA46C9}"/>
              </a:ext>
            </a:extLst>
          </p:cNvPr>
          <p:cNvSpPr txBox="1"/>
          <p:nvPr/>
        </p:nvSpPr>
        <p:spPr>
          <a:xfrm>
            <a:off x="100677" y="4596338"/>
            <a:ext cx="58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mfortaa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7551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" grpId="0"/>
      <p:bldP spid="1336" grpId="0"/>
      <p:bldP spid="1351" grpId="0"/>
      <p:bldP spid="76" grpId="0" animBg="1"/>
      <p:bldP spid="77" grpId="0" animBg="1"/>
      <p:bldP spid="78" grpId="0" animBg="1"/>
      <p:bldP spid="80" grpId="0" animBg="1"/>
    </p:bldLst>
  </p:timing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1071</Words>
  <Application>Microsoft Office PowerPoint</Application>
  <PresentationFormat>On-screen Show (16:9)</PresentationFormat>
  <Paragraphs>393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Bahnschrift SemiBold SemiConden</vt:lpstr>
      <vt:lpstr>Wingdings</vt:lpstr>
      <vt:lpstr>Dubai Medium</vt:lpstr>
      <vt:lpstr>Permanent Marker</vt:lpstr>
      <vt:lpstr>Times New Roman</vt:lpstr>
      <vt:lpstr>Comfortaa</vt:lpstr>
      <vt:lpstr>Arial</vt:lpstr>
      <vt:lpstr>SKETCH LESSON</vt:lpstr>
      <vt:lpstr>PowerPoint Presentation</vt:lpstr>
      <vt:lpstr>TABLE OF CONTENTS</vt:lpstr>
      <vt:lpstr>What is emotion?</vt:lpstr>
      <vt:lpstr>DEap Dataset Introduction</vt:lpstr>
      <vt:lpstr>DEAP Dataset Introduction(cont.)</vt:lpstr>
      <vt:lpstr>Data Preprocessing</vt:lpstr>
      <vt:lpstr>Problem Formulation</vt:lpstr>
      <vt:lpstr>Problem Formulation- Reward Function</vt:lpstr>
      <vt:lpstr>Problem Formulation – Select trial</vt:lpstr>
      <vt:lpstr>implementation</vt:lpstr>
      <vt:lpstr>Experiment without parameter tuning</vt:lpstr>
      <vt:lpstr>Small experiment with parameter tuning</vt:lpstr>
      <vt:lpstr>PowerPoint Presentation</vt:lpstr>
      <vt:lpstr>Thank you for your time!</vt:lpstr>
      <vt:lpstr>References</vt:lpstr>
      <vt:lpstr>References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SKETCHNOTES LESSON</dc:title>
  <cp:lastModifiedBy>Sara Rostami</cp:lastModifiedBy>
  <cp:revision>49</cp:revision>
  <dcterms:modified xsi:type="dcterms:W3CDTF">2021-10-29T20:06:28Z</dcterms:modified>
</cp:coreProperties>
</file>