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Fira Sans" panose="020B0503050000020004" pitchFamily="34" charset="0"/>
      <p:regular r:id="rId13"/>
      <p:bold r:id="rId14"/>
      <p:italic r:id="rId15"/>
      <p:boldItalic r:id="rId16"/>
    </p:embeddedFont>
    <p:embeddedFont>
      <p:font typeface="Fira Sans Condensed" panose="020B0503050000020004" pitchFamily="34" charset="0"/>
      <p:regular r:id="rId17"/>
      <p:bold r:id="rId18"/>
      <p:italic r:id="rId19"/>
      <p:boldItalic r:id="rId20"/>
    </p:embeddedFont>
    <p:embeddedFont>
      <p:font typeface="Fira Sans Condensed SemiBold" panose="020B0603050000020004" pitchFamily="3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Medium"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5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heme" Target="theme/theme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16/j.cobeha.2021.03.016"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doi.org/10.3758/s13415-018-0587-3" TargetMode="External"/><Relationship Id="rId5" Type="http://schemas.openxmlformats.org/officeDocument/2006/relationships/hyperlink" Target="https://doi.org/10.3389/fnsys.2022.833625" TargetMode="External"/><Relationship Id="rId4" Type="http://schemas.openxmlformats.org/officeDocument/2006/relationships/hyperlink" Target="https://doi.org/10.1016/j.neuroimage.2013.05.03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3389/fnsys.2022.83362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f0568e549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f0568e54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3fad16f19e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3fad16f19e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c7c19dade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c7c19dade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a:solidFill>
                  <a:srgbClr val="0097A7"/>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https://doi.org/10.1016/j.cobeha.2021.03.016</a:t>
            </a:r>
            <a:endParaRPr/>
          </a:p>
          <a:p>
            <a:pPr marL="0" lvl="0" indent="0" algn="l" rtl="0">
              <a:spcBef>
                <a:spcPts val="0"/>
              </a:spcBef>
              <a:spcAft>
                <a:spcPts val="0"/>
              </a:spcAft>
              <a:buClr>
                <a:schemeClr val="dk1"/>
              </a:buClr>
              <a:buSzPts val="1100"/>
              <a:buFont typeface="Arial"/>
              <a:buNone/>
            </a:pPr>
            <a:r>
              <a:rPr lang="en" u="sng">
                <a:solidFill>
                  <a:schemeClr val="hlink"/>
                </a:solidFill>
                <a:hlinkClick r:id="rId4"/>
              </a:rPr>
              <a:t>https://doi.org/10.1016/j.neuroimage.2013.05.033</a:t>
            </a:r>
            <a:endParaRPr/>
          </a:p>
          <a:p>
            <a:pPr marL="0" lvl="0" indent="0" algn="l" rtl="0">
              <a:spcBef>
                <a:spcPts val="0"/>
              </a:spcBef>
              <a:spcAft>
                <a:spcPts val="0"/>
              </a:spcAft>
              <a:buClr>
                <a:schemeClr val="dk1"/>
              </a:buClr>
              <a:buSzPts val="1100"/>
              <a:buFont typeface="Arial"/>
              <a:buNone/>
            </a:pPr>
            <a:r>
              <a:rPr lang="en" u="sng">
                <a:solidFill>
                  <a:schemeClr val="hlink"/>
                </a:solidFill>
                <a:hlinkClick r:id="rId5"/>
              </a:rPr>
              <a:t>https://doi.org/10.3389/fnsys.2022.833625</a:t>
            </a:r>
            <a:r>
              <a:rPr lang="en"/>
              <a:t> </a:t>
            </a:r>
            <a:r>
              <a:rPr lang="en" sz="1350">
                <a:solidFill>
                  <a:srgbClr val="282828"/>
                </a:solidFill>
                <a:highlight>
                  <a:srgbClr val="F7F7F7"/>
                </a:highlight>
                <a:latin typeface="Georgia"/>
                <a:ea typeface="Georgia"/>
                <a:cs typeface="Georgia"/>
                <a:sym typeface="Georgia"/>
              </a:rPr>
              <a:t>It remains unclear whether reward and emotion-related processing share the same neural connection topology and how intrinsic brain functional connectivity organization changes to support emotion- and reward-related prioritized effects in decision-making</a:t>
            </a:r>
            <a:endParaRPr sz="1350">
              <a:solidFill>
                <a:srgbClr val="282828"/>
              </a:solidFill>
              <a:highlight>
                <a:srgbClr val="F7F7F7"/>
              </a:highlight>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 sz="1200" u="sng">
                <a:solidFill>
                  <a:schemeClr val="hlink"/>
                </a:solidFill>
                <a:highlight>
                  <a:srgbClr val="FCFCFC"/>
                </a:highlight>
                <a:latin typeface="Roboto"/>
                <a:ea typeface="Roboto"/>
                <a:cs typeface="Roboto"/>
                <a:sym typeface="Roboto"/>
                <a:hlinkClick r:id="rId6"/>
              </a:rPr>
              <a:t>https://doi.org/10.3758/s13415-018-0587-3</a:t>
            </a:r>
            <a:r>
              <a:rPr lang="en" sz="1200">
                <a:solidFill>
                  <a:srgbClr val="333333"/>
                </a:solidFill>
                <a:highlight>
                  <a:srgbClr val="FCFCFC"/>
                </a:highlight>
                <a:latin typeface="Roboto"/>
                <a:ea typeface="Roboto"/>
                <a:cs typeface="Roboto"/>
                <a:sym typeface="Roboto"/>
              </a:rPr>
              <a:t>: better task design, positive, negative, neutral for both emotion and feedback stimuli within the same task: </a:t>
            </a:r>
            <a:r>
              <a:rPr lang="en" sz="1350">
                <a:solidFill>
                  <a:srgbClr val="333333"/>
                </a:solidFill>
                <a:highlight>
                  <a:srgbClr val="FCFCFC"/>
                </a:highlight>
                <a:latin typeface="Georgia"/>
                <a:ea typeface="Georgia"/>
                <a:cs typeface="Georgia"/>
                <a:sym typeface="Georgia"/>
              </a:rPr>
              <a:t>Across tasks, we found shared valence effects in the ventromedial prefrontal cortex and left inferior frontal gyrus (part of dorsolateral prefrontal cortex), with increased activity for positive and negative stimuli, respectively. Despite this commonality, emotion and reward tasks featured differential behavioural patterns in that negative valence effects (performance costs) were exclusive to emotional stimuli, while positive valence effects (performance benefits) were only observed for reward-related stimuli.</a:t>
            </a:r>
            <a:endParaRPr sz="1200">
              <a:solidFill>
                <a:srgbClr val="333333"/>
              </a:solidFill>
              <a:highlight>
                <a:srgbClr val="FCFCFC"/>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333333"/>
              </a:solidFill>
              <a:highlight>
                <a:srgbClr val="FCFCFC"/>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fad16ef9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fad16ef9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7a16c8f6d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7a16c8f6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ventral multimodal </a:t>
            </a:r>
            <a:endParaRPr sz="1500">
              <a:solidFill>
                <a:srgbClr val="21212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a:solidFill>
                  <a:schemeClr val="dk1"/>
                </a:solidFill>
              </a:rPr>
              <a:t>Orbito affective</a:t>
            </a:r>
            <a:endParaRPr sz="1500">
              <a:solidFill>
                <a:srgbClr val="21212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posterior multimodal</a:t>
            </a:r>
            <a:endParaRPr/>
          </a:p>
          <a:p>
            <a:pPr marL="457200" lvl="0" indent="0" algn="l" rtl="0">
              <a:spcBef>
                <a:spcPts val="0"/>
              </a:spcBef>
              <a:spcAft>
                <a:spcPts val="0"/>
              </a:spcAft>
              <a:buNone/>
            </a:pPr>
            <a:r>
              <a:rPr lang="en"/>
              <a:t>Cingulo-opercular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fcf860bb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fcf860b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fad16f19e_4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fad16f19e_4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fad16f19e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fad16f19e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https://doi.org/10.3389/fnsys.2022.833625</a:t>
            </a:r>
            <a:r>
              <a:rPr lang="en" sz="1350">
                <a:solidFill>
                  <a:srgbClr val="282828"/>
                </a:solidFill>
                <a:highlight>
                  <a:srgbClr val="F7F7F7"/>
                </a:highlight>
                <a:latin typeface="Georgia"/>
                <a:ea typeface="Georgia"/>
                <a:cs typeface="Georgia"/>
                <a:sym typeface="Georgia"/>
              </a:rPr>
              <a:t> The results revealed that interaction between the Default Mode Network, Frontoparietal, Dorsal Attention, and Salience networks engaged distinct topological structures to support the effects of reward, positive and negative emotion processing. (April, 2022: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fad16f19e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fad16f19e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fad16f19e_3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fad16f19e_3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90000"/>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Roboto"/>
                <a:ea typeface="Roboto"/>
                <a:cs typeface="Roboto"/>
                <a:sym typeface="Roboto"/>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Roboto"/>
                <a:ea typeface="Roboto"/>
                <a:cs typeface="Roboto"/>
                <a:sym typeface="Roboto"/>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p:nvPr/>
        </p:nvSpPr>
        <p:spPr>
          <a:xfrm>
            <a:off x="8121875" y="7303125"/>
            <a:ext cx="394950" cy="188450"/>
          </a:xfrm>
          <a:custGeom>
            <a:avLst/>
            <a:gdLst/>
            <a:ahLst/>
            <a:cxnLst/>
            <a:rect l="l" t="t" r="r" b="b"/>
            <a:pathLst>
              <a:path w="15798" h="7538" extrusionOk="0">
                <a:moveTo>
                  <a:pt x="1465" y="0"/>
                </a:moveTo>
                <a:lnTo>
                  <a:pt x="1224" y="18"/>
                </a:lnTo>
                <a:lnTo>
                  <a:pt x="805" y="90"/>
                </a:lnTo>
                <a:lnTo>
                  <a:pt x="483" y="197"/>
                </a:lnTo>
                <a:lnTo>
                  <a:pt x="242" y="349"/>
                </a:lnTo>
                <a:lnTo>
                  <a:pt x="81" y="554"/>
                </a:lnTo>
                <a:lnTo>
                  <a:pt x="10" y="822"/>
                </a:lnTo>
                <a:lnTo>
                  <a:pt x="1" y="1161"/>
                </a:lnTo>
                <a:lnTo>
                  <a:pt x="72" y="1572"/>
                </a:lnTo>
                <a:lnTo>
                  <a:pt x="126" y="1813"/>
                </a:lnTo>
                <a:lnTo>
                  <a:pt x="242" y="2152"/>
                </a:lnTo>
                <a:lnTo>
                  <a:pt x="572" y="2795"/>
                </a:lnTo>
                <a:lnTo>
                  <a:pt x="733" y="3117"/>
                </a:lnTo>
                <a:lnTo>
                  <a:pt x="974" y="3590"/>
                </a:lnTo>
                <a:lnTo>
                  <a:pt x="1403" y="4233"/>
                </a:lnTo>
                <a:lnTo>
                  <a:pt x="1724" y="4626"/>
                </a:lnTo>
                <a:lnTo>
                  <a:pt x="2073" y="4992"/>
                </a:lnTo>
                <a:lnTo>
                  <a:pt x="2466" y="5323"/>
                </a:lnTo>
                <a:lnTo>
                  <a:pt x="2885" y="5617"/>
                </a:lnTo>
                <a:lnTo>
                  <a:pt x="3350" y="5885"/>
                </a:lnTo>
                <a:lnTo>
                  <a:pt x="3591" y="6001"/>
                </a:lnTo>
                <a:lnTo>
                  <a:pt x="4234" y="6287"/>
                </a:lnTo>
                <a:lnTo>
                  <a:pt x="5520" y="6850"/>
                </a:lnTo>
                <a:lnTo>
                  <a:pt x="6502" y="7189"/>
                </a:lnTo>
                <a:lnTo>
                  <a:pt x="7172" y="7367"/>
                </a:lnTo>
                <a:lnTo>
                  <a:pt x="7850" y="7484"/>
                </a:lnTo>
                <a:lnTo>
                  <a:pt x="8556" y="7537"/>
                </a:lnTo>
                <a:lnTo>
                  <a:pt x="8913" y="7537"/>
                </a:lnTo>
                <a:lnTo>
                  <a:pt x="9583" y="7501"/>
                </a:lnTo>
                <a:lnTo>
                  <a:pt x="10547" y="7367"/>
                </a:lnTo>
                <a:lnTo>
                  <a:pt x="11163" y="7216"/>
                </a:lnTo>
                <a:lnTo>
                  <a:pt x="11753" y="6992"/>
                </a:lnTo>
                <a:lnTo>
                  <a:pt x="12306" y="6698"/>
                </a:lnTo>
                <a:lnTo>
                  <a:pt x="12815" y="6305"/>
                </a:lnTo>
                <a:lnTo>
                  <a:pt x="13280" y="5814"/>
                </a:lnTo>
                <a:lnTo>
                  <a:pt x="13494" y="5519"/>
                </a:lnTo>
                <a:lnTo>
                  <a:pt x="13735" y="5206"/>
                </a:lnTo>
                <a:lnTo>
                  <a:pt x="13967" y="4894"/>
                </a:lnTo>
                <a:lnTo>
                  <a:pt x="14396" y="4188"/>
                </a:lnTo>
                <a:lnTo>
                  <a:pt x="15253" y="2777"/>
                </a:lnTo>
                <a:lnTo>
                  <a:pt x="15646" y="2054"/>
                </a:lnTo>
                <a:lnTo>
                  <a:pt x="15709" y="1911"/>
                </a:lnTo>
                <a:lnTo>
                  <a:pt x="15789" y="1626"/>
                </a:lnTo>
                <a:lnTo>
                  <a:pt x="15798" y="1358"/>
                </a:lnTo>
                <a:lnTo>
                  <a:pt x="15744" y="1117"/>
                </a:lnTo>
                <a:lnTo>
                  <a:pt x="15637" y="893"/>
                </a:lnTo>
                <a:lnTo>
                  <a:pt x="15468" y="715"/>
                </a:lnTo>
                <a:lnTo>
                  <a:pt x="15253" y="581"/>
                </a:lnTo>
                <a:lnTo>
                  <a:pt x="14994" y="500"/>
                </a:lnTo>
                <a:lnTo>
                  <a:pt x="14842" y="482"/>
                </a:lnTo>
                <a:lnTo>
                  <a:pt x="13932" y="411"/>
                </a:lnTo>
                <a:lnTo>
                  <a:pt x="12092" y="331"/>
                </a:lnTo>
                <a:lnTo>
                  <a:pt x="11181" y="313"/>
                </a:lnTo>
                <a:lnTo>
                  <a:pt x="10136" y="313"/>
                </a:lnTo>
                <a:lnTo>
                  <a:pt x="8056" y="340"/>
                </a:lnTo>
                <a:lnTo>
                  <a:pt x="7020" y="322"/>
                </a:lnTo>
                <a:lnTo>
                  <a:pt x="4243" y="179"/>
                </a:lnTo>
                <a:lnTo>
                  <a:pt x="14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txBox="1">
            <a:spLocks noGrp="1"/>
          </p:cNvSpPr>
          <p:nvPr>
            <p:ph type="ctrTitle"/>
          </p:nvPr>
        </p:nvSpPr>
        <p:spPr>
          <a:xfrm>
            <a:off x="4326955" y="235400"/>
            <a:ext cx="3884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b="0">
                <a:latin typeface="Fira Sans Condensed SemiBold"/>
                <a:ea typeface="Fira Sans Condensed SemiBold"/>
                <a:cs typeface="Fira Sans Condensed SemiBold"/>
                <a:sym typeface="Fira Sans Condensed SemiBold"/>
              </a:rPr>
              <a:t>Reward-Emotion Interaction </a:t>
            </a:r>
            <a:endParaRPr sz="4200" b="0">
              <a:latin typeface="Fira Sans Condensed SemiBold"/>
              <a:ea typeface="Fira Sans Condensed SemiBold"/>
              <a:cs typeface="Fira Sans Condensed SemiBold"/>
              <a:sym typeface="Fira Sans Condensed SemiBold"/>
            </a:endParaRPr>
          </a:p>
        </p:txBody>
      </p:sp>
      <p:sp>
        <p:nvSpPr>
          <p:cNvPr id="60" name="Google Shape;60;p15"/>
          <p:cNvSpPr txBox="1">
            <a:spLocks noGrp="1"/>
          </p:cNvSpPr>
          <p:nvPr>
            <p:ph type="subTitle" idx="1"/>
          </p:nvPr>
        </p:nvSpPr>
        <p:spPr>
          <a:xfrm>
            <a:off x="3779000" y="2516600"/>
            <a:ext cx="5000700" cy="17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b="1"/>
              <a:t>Group Name:</a:t>
            </a:r>
            <a:r>
              <a:rPr lang="en" sz="1600"/>
              <a:t> “The Emo Gamblers”</a:t>
            </a:r>
            <a:endParaRPr sz="1600"/>
          </a:p>
          <a:p>
            <a:pPr marL="0" lvl="0" indent="0" algn="ctr" rtl="0">
              <a:spcBef>
                <a:spcPts val="0"/>
              </a:spcBef>
              <a:spcAft>
                <a:spcPts val="0"/>
              </a:spcAft>
              <a:buClr>
                <a:schemeClr val="dk1"/>
              </a:buClr>
              <a:buSzPts val="1100"/>
              <a:buFont typeface="Arial"/>
              <a:buNone/>
            </a:pPr>
            <a:endParaRPr sz="1600"/>
          </a:p>
          <a:p>
            <a:pPr marL="0" lvl="0" indent="0" algn="ctr" rtl="0">
              <a:spcBef>
                <a:spcPts val="0"/>
              </a:spcBef>
              <a:spcAft>
                <a:spcPts val="0"/>
              </a:spcAft>
              <a:buClr>
                <a:schemeClr val="dk1"/>
              </a:buClr>
              <a:buSzPts val="1100"/>
              <a:buFont typeface="Arial"/>
              <a:buNone/>
            </a:pPr>
            <a:r>
              <a:rPr lang="en" sz="1600" b="1"/>
              <a:t>Pod:</a:t>
            </a:r>
            <a:r>
              <a:rPr lang="en" sz="1600"/>
              <a:t> Asida</a:t>
            </a:r>
            <a:endParaRPr sz="1600"/>
          </a:p>
          <a:p>
            <a:pPr marL="0" lvl="0" indent="0" algn="ctr" rtl="0">
              <a:spcBef>
                <a:spcPts val="0"/>
              </a:spcBef>
              <a:spcAft>
                <a:spcPts val="0"/>
              </a:spcAft>
              <a:buClr>
                <a:schemeClr val="dk1"/>
              </a:buClr>
              <a:buSzPts val="1100"/>
              <a:buFont typeface="Arial"/>
              <a:buNone/>
            </a:pPr>
            <a:r>
              <a:rPr lang="en" sz="1600" b="1"/>
              <a:t>Pod TA:</a:t>
            </a:r>
            <a:r>
              <a:rPr lang="en" sz="1600"/>
              <a:t> Alish Dipani | </a:t>
            </a:r>
            <a:r>
              <a:rPr lang="en" sz="1600" b="1"/>
              <a:t>Project TA:</a:t>
            </a:r>
            <a:r>
              <a:rPr lang="en" sz="1600"/>
              <a:t> Emeka Ogbuju </a:t>
            </a:r>
            <a:r>
              <a:rPr lang="en" sz="1600" b="1"/>
              <a:t>Project Mentor:</a:t>
            </a:r>
            <a:r>
              <a:rPr lang="en" sz="1600"/>
              <a:t> Dr. Alexandre Rivkind</a:t>
            </a:r>
            <a:endParaRPr sz="1600"/>
          </a:p>
          <a:p>
            <a:pPr marL="0" lvl="0" indent="0" algn="l" rtl="0">
              <a:spcBef>
                <a:spcPts val="0"/>
              </a:spcBef>
              <a:spcAft>
                <a:spcPts val="0"/>
              </a:spcAft>
              <a:buNone/>
            </a:pPr>
            <a:endParaRPr sz="1600"/>
          </a:p>
        </p:txBody>
      </p:sp>
      <p:grpSp>
        <p:nvGrpSpPr>
          <p:cNvPr id="61" name="Google Shape;61;p15"/>
          <p:cNvGrpSpPr/>
          <p:nvPr/>
        </p:nvGrpSpPr>
        <p:grpSpPr>
          <a:xfrm>
            <a:off x="627833" y="1011418"/>
            <a:ext cx="3086808" cy="3076084"/>
            <a:chOff x="446640" y="589425"/>
            <a:chExt cx="3878386" cy="3864913"/>
          </a:xfrm>
        </p:grpSpPr>
        <p:sp>
          <p:nvSpPr>
            <p:cNvPr id="62" name="Google Shape;62;p15"/>
            <p:cNvSpPr/>
            <p:nvPr/>
          </p:nvSpPr>
          <p:spPr>
            <a:xfrm rot="1567789">
              <a:off x="1177605" y="3717943"/>
              <a:ext cx="1165379" cy="235886"/>
            </a:xfrm>
            <a:custGeom>
              <a:avLst/>
              <a:gdLst/>
              <a:ahLst/>
              <a:cxnLst/>
              <a:rect l="l" t="t" r="r" b="b"/>
              <a:pathLst>
                <a:path w="51751" h="10475" extrusionOk="0">
                  <a:moveTo>
                    <a:pt x="6734" y="249"/>
                  </a:moveTo>
                  <a:lnTo>
                    <a:pt x="32922" y="249"/>
                  </a:lnTo>
                  <a:lnTo>
                    <a:pt x="45890" y="499"/>
                  </a:lnTo>
                  <a:lnTo>
                    <a:pt x="50504" y="2120"/>
                  </a:lnTo>
                  <a:lnTo>
                    <a:pt x="51751" y="4489"/>
                  </a:lnTo>
                  <a:lnTo>
                    <a:pt x="51128" y="5985"/>
                  </a:lnTo>
                  <a:lnTo>
                    <a:pt x="48135" y="8854"/>
                  </a:lnTo>
                  <a:lnTo>
                    <a:pt x="42274" y="10475"/>
                  </a:lnTo>
                  <a:lnTo>
                    <a:pt x="34917" y="10350"/>
                  </a:lnTo>
                  <a:lnTo>
                    <a:pt x="15214" y="9851"/>
                  </a:lnTo>
                  <a:lnTo>
                    <a:pt x="5861" y="10101"/>
                  </a:lnTo>
                  <a:lnTo>
                    <a:pt x="4490" y="9602"/>
                  </a:lnTo>
                  <a:lnTo>
                    <a:pt x="2370" y="8480"/>
                  </a:lnTo>
                  <a:lnTo>
                    <a:pt x="499" y="6235"/>
                  </a:lnTo>
                  <a:lnTo>
                    <a:pt x="0" y="4738"/>
                  </a:lnTo>
                  <a:lnTo>
                    <a:pt x="499" y="3367"/>
                  </a:lnTo>
                  <a:lnTo>
                    <a:pt x="1497" y="1247"/>
                  </a:lnTo>
                  <a:lnTo>
                    <a:pt x="2993" y="374"/>
                  </a:lnTo>
                  <a:lnTo>
                    <a:pt x="4988" y="0"/>
                  </a:lnTo>
                  <a:close/>
                </a:path>
              </a:pathLst>
            </a:custGeom>
            <a:solidFill>
              <a:srgbClr val="5EB2FC"/>
            </a:solidFill>
            <a:ln>
              <a:noFill/>
            </a:ln>
          </p:spPr>
          <p:txBody>
            <a:bodyPr/>
            <a:lstStyle/>
            <a:p>
              <a:endParaRPr lang="en-US"/>
            </a:p>
          </p:txBody>
        </p:sp>
        <p:sp>
          <p:nvSpPr>
            <p:cNvPr id="63" name="Google Shape;63;p15"/>
            <p:cNvSpPr/>
            <p:nvPr/>
          </p:nvSpPr>
          <p:spPr>
            <a:xfrm rot="1567789">
              <a:off x="1344028" y="3445917"/>
              <a:ext cx="1165379" cy="235886"/>
            </a:xfrm>
            <a:custGeom>
              <a:avLst/>
              <a:gdLst/>
              <a:ahLst/>
              <a:cxnLst/>
              <a:rect l="l" t="t" r="r" b="b"/>
              <a:pathLst>
                <a:path w="51751" h="10475" extrusionOk="0">
                  <a:moveTo>
                    <a:pt x="6734" y="249"/>
                  </a:moveTo>
                  <a:lnTo>
                    <a:pt x="32922" y="249"/>
                  </a:lnTo>
                  <a:lnTo>
                    <a:pt x="45890" y="499"/>
                  </a:lnTo>
                  <a:lnTo>
                    <a:pt x="50504" y="2120"/>
                  </a:lnTo>
                  <a:lnTo>
                    <a:pt x="51751" y="4489"/>
                  </a:lnTo>
                  <a:lnTo>
                    <a:pt x="51128" y="5985"/>
                  </a:lnTo>
                  <a:lnTo>
                    <a:pt x="48135" y="8854"/>
                  </a:lnTo>
                  <a:lnTo>
                    <a:pt x="42274" y="10475"/>
                  </a:lnTo>
                  <a:lnTo>
                    <a:pt x="34917" y="10350"/>
                  </a:lnTo>
                  <a:lnTo>
                    <a:pt x="15214" y="9851"/>
                  </a:lnTo>
                  <a:lnTo>
                    <a:pt x="5861" y="10101"/>
                  </a:lnTo>
                  <a:lnTo>
                    <a:pt x="4490" y="9602"/>
                  </a:lnTo>
                  <a:lnTo>
                    <a:pt x="2370" y="8480"/>
                  </a:lnTo>
                  <a:lnTo>
                    <a:pt x="499" y="6235"/>
                  </a:lnTo>
                  <a:lnTo>
                    <a:pt x="0" y="4738"/>
                  </a:lnTo>
                  <a:lnTo>
                    <a:pt x="499" y="3367"/>
                  </a:lnTo>
                  <a:lnTo>
                    <a:pt x="1497" y="1247"/>
                  </a:lnTo>
                  <a:lnTo>
                    <a:pt x="2993" y="374"/>
                  </a:lnTo>
                  <a:lnTo>
                    <a:pt x="4988" y="0"/>
                  </a:lnTo>
                  <a:close/>
                </a:path>
              </a:pathLst>
            </a:custGeom>
            <a:solidFill>
              <a:srgbClr val="5EB2FC"/>
            </a:solidFill>
            <a:ln>
              <a:noFill/>
            </a:ln>
          </p:spPr>
          <p:txBody>
            <a:bodyPr/>
            <a:lstStyle/>
            <a:p>
              <a:endParaRPr lang="en-US"/>
            </a:p>
          </p:txBody>
        </p:sp>
        <p:sp>
          <p:nvSpPr>
            <p:cNvPr id="64" name="Google Shape;64;p15"/>
            <p:cNvSpPr/>
            <p:nvPr/>
          </p:nvSpPr>
          <p:spPr>
            <a:xfrm rot="1567856">
              <a:off x="1326030" y="4069974"/>
              <a:ext cx="571140" cy="272519"/>
            </a:xfrm>
            <a:custGeom>
              <a:avLst/>
              <a:gdLst/>
              <a:ahLst/>
              <a:cxnLst/>
              <a:rect l="l" t="t" r="r" b="b"/>
              <a:pathLst>
                <a:path w="15798" h="7538" extrusionOk="0">
                  <a:moveTo>
                    <a:pt x="1465" y="0"/>
                  </a:moveTo>
                  <a:lnTo>
                    <a:pt x="1224" y="18"/>
                  </a:lnTo>
                  <a:lnTo>
                    <a:pt x="805" y="90"/>
                  </a:lnTo>
                  <a:lnTo>
                    <a:pt x="483" y="197"/>
                  </a:lnTo>
                  <a:lnTo>
                    <a:pt x="242" y="349"/>
                  </a:lnTo>
                  <a:lnTo>
                    <a:pt x="81" y="554"/>
                  </a:lnTo>
                  <a:lnTo>
                    <a:pt x="10" y="822"/>
                  </a:lnTo>
                  <a:lnTo>
                    <a:pt x="1" y="1161"/>
                  </a:lnTo>
                  <a:lnTo>
                    <a:pt x="72" y="1572"/>
                  </a:lnTo>
                  <a:lnTo>
                    <a:pt x="126" y="1813"/>
                  </a:lnTo>
                  <a:lnTo>
                    <a:pt x="242" y="2152"/>
                  </a:lnTo>
                  <a:lnTo>
                    <a:pt x="572" y="2795"/>
                  </a:lnTo>
                  <a:lnTo>
                    <a:pt x="733" y="3117"/>
                  </a:lnTo>
                  <a:lnTo>
                    <a:pt x="974" y="3590"/>
                  </a:lnTo>
                  <a:lnTo>
                    <a:pt x="1403" y="4233"/>
                  </a:lnTo>
                  <a:lnTo>
                    <a:pt x="1724" y="4626"/>
                  </a:lnTo>
                  <a:lnTo>
                    <a:pt x="2073" y="4992"/>
                  </a:lnTo>
                  <a:lnTo>
                    <a:pt x="2466" y="5323"/>
                  </a:lnTo>
                  <a:lnTo>
                    <a:pt x="2885" y="5617"/>
                  </a:lnTo>
                  <a:lnTo>
                    <a:pt x="3350" y="5885"/>
                  </a:lnTo>
                  <a:lnTo>
                    <a:pt x="3591" y="6001"/>
                  </a:lnTo>
                  <a:lnTo>
                    <a:pt x="4234" y="6287"/>
                  </a:lnTo>
                  <a:lnTo>
                    <a:pt x="5520" y="6850"/>
                  </a:lnTo>
                  <a:lnTo>
                    <a:pt x="6502" y="7189"/>
                  </a:lnTo>
                  <a:lnTo>
                    <a:pt x="7172" y="7367"/>
                  </a:lnTo>
                  <a:lnTo>
                    <a:pt x="7850" y="7484"/>
                  </a:lnTo>
                  <a:lnTo>
                    <a:pt x="8556" y="7537"/>
                  </a:lnTo>
                  <a:lnTo>
                    <a:pt x="8913" y="7537"/>
                  </a:lnTo>
                  <a:lnTo>
                    <a:pt x="9583" y="7501"/>
                  </a:lnTo>
                  <a:lnTo>
                    <a:pt x="10547" y="7367"/>
                  </a:lnTo>
                  <a:lnTo>
                    <a:pt x="11163" y="7216"/>
                  </a:lnTo>
                  <a:lnTo>
                    <a:pt x="11753" y="6992"/>
                  </a:lnTo>
                  <a:lnTo>
                    <a:pt x="12306" y="6698"/>
                  </a:lnTo>
                  <a:lnTo>
                    <a:pt x="12815" y="6305"/>
                  </a:lnTo>
                  <a:lnTo>
                    <a:pt x="13280" y="5814"/>
                  </a:lnTo>
                  <a:lnTo>
                    <a:pt x="13494" y="5519"/>
                  </a:lnTo>
                  <a:lnTo>
                    <a:pt x="13735" y="5206"/>
                  </a:lnTo>
                  <a:lnTo>
                    <a:pt x="13967" y="4894"/>
                  </a:lnTo>
                  <a:lnTo>
                    <a:pt x="14396" y="4188"/>
                  </a:lnTo>
                  <a:lnTo>
                    <a:pt x="15253" y="2777"/>
                  </a:lnTo>
                  <a:lnTo>
                    <a:pt x="15646" y="2054"/>
                  </a:lnTo>
                  <a:lnTo>
                    <a:pt x="15709" y="1911"/>
                  </a:lnTo>
                  <a:lnTo>
                    <a:pt x="15789" y="1626"/>
                  </a:lnTo>
                  <a:lnTo>
                    <a:pt x="15798" y="1358"/>
                  </a:lnTo>
                  <a:lnTo>
                    <a:pt x="15744" y="1117"/>
                  </a:lnTo>
                  <a:lnTo>
                    <a:pt x="15637" y="893"/>
                  </a:lnTo>
                  <a:lnTo>
                    <a:pt x="15468" y="715"/>
                  </a:lnTo>
                  <a:lnTo>
                    <a:pt x="15253" y="581"/>
                  </a:lnTo>
                  <a:lnTo>
                    <a:pt x="14994" y="500"/>
                  </a:lnTo>
                  <a:lnTo>
                    <a:pt x="14842" y="482"/>
                  </a:lnTo>
                  <a:lnTo>
                    <a:pt x="13932" y="411"/>
                  </a:lnTo>
                  <a:lnTo>
                    <a:pt x="12092" y="331"/>
                  </a:lnTo>
                  <a:lnTo>
                    <a:pt x="11181" y="313"/>
                  </a:lnTo>
                  <a:lnTo>
                    <a:pt x="10136" y="313"/>
                  </a:lnTo>
                  <a:lnTo>
                    <a:pt x="8056" y="340"/>
                  </a:lnTo>
                  <a:lnTo>
                    <a:pt x="7020" y="322"/>
                  </a:lnTo>
                  <a:lnTo>
                    <a:pt x="4243" y="179"/>
                  </a:lnTo>
                  <a:lnTo>
                    <a:pt x="1465"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1568063">
              <a:off x="1256483" y="871153"/>
              <a:ext cx="1235109" cy="2224521"/>
            </a:xfrm>
            <a:custGeom>
              <a:avLst/>
              <a:gdLst/>
              <a:ahLst/>
              <a:cxnLst/>
              <a:rect l="l" t="t" r="r" b="b"/>
              <a:pathLst>
                <a:path w="35792" h="64663" extrusionOk="0">
                  <a:moveTo>
                    <a:pt x="33014" y="1"/>
                  </a:moveTo>
                  <a:lnTo>
                    <a:pt x="32594" y="10"/>
                  </a:lnTo>
                  <a:lnTo>
                    <a:pt x="32175" y="99"/>
                  </a:lnTo>
                  <a:lnTo>
                    <a:pt x="31764" y="251"/>
                  </a:lnTo>
                  <a:lnTo>
                    <a:pt x="31380" y="474"/>
                  </a:lnTo>
                  <a:lnTo>
                    <a:pt x="31032" y="742"/>
                  </a:lnTo>
                  <a:lnTo>
                    <a:pt x="30871" y="894"/>
                  </a:lnTo>
                  <a:lnTo>
                    <a:pt x="30585" y="1215"/>
                  </a:lnTo>
                  <a:lnTo>
                    <a:pt x="30094" y="1912"/>
                  </a:lnTo>
                  <a:lnTo>
                    <a:pt x="29648" y="2653"/>
                  </a:lnTo>
                  <a:lnTo>
                    <a:pt x="29174" y="3376"/>
                  </a:lnTo>
                  <a:lnTo>
                    <a:pt x="28915" y="3707"/>
                  </a:lnTo>
                  <a:lnTo>
                    <a:pt x="28763" y="3867"/>
                  </a:lnTo>
                  <a:lnTo>
                    <a:pt x="28442" y="4171"/>
                  </a:lnTo>
                  <a:lnTo>
                    <a:pt x="28076" y="4421"/>
                  </a:lnTo>
                  <a:lnTo>
                    <a:pt x="27692" y="4626"/>
                  </a:lnTo>
                  <a:lnTo>
                    <a:pt x="27281" y="4769"/>
                  </a:lnTo>
                  <a:lnTo>
                    <a:pt x="26870" y="4832"/>
                  </a:lnTo>
                  <a:lnTo>
                    <a:pt x="26468" y="4814"/>
                  </a:lnTo>
                  <a:lnTo>
                    <a:pt x="26076" y="4698"/>
                  </a:lnTo>
                  <a:lnTo>
                    <a:pt x="25888" y="4600"/>
                  </a:lnTo>
                  <a:lnTo>
                    <a:pt x="25754" y="4510"/>
                  </a:lnTo>
                  <a:lnTo>
                    <a:pt x="25531" y="4296"/>
                  </a:lnTo>
                  <a:lnTo>
                    <a:pt x="25254" y="3930"/>
                  </a:lnTo>
                  <a:lnTo>
                    <a:pt x="24986" y="3340"/>
                  </a:lnTo>
                  <a:lnTo>
                    <a:pt x="24790" y="2697"/>
                  </a:lnTo>
                  <a:lnTo>
                    <a:pt x="24611" y="2037"/>
                  </a:lnTo>
                  <a:lnTo>
                    <a:pt x="24397" y="1412"/>
                  </a:lnTo>
                  <a:lnTo>
                    <a:pt x="24191" y="992"/>
                  </a:lnTo>
                  <a:lnTo>
                    <a:pt x="24022" y="742"/>
                  </a:lnTo>
                  <a:lnTo>
                    <a:pt x="23816" y="527"/>
                  </a:lnTo>
                  <a:lnTo>
                    <a:pt x="23575" y="349"/>
                  </a:lnTo>
                  <a:lnTo>
                    <a:pt x="23432" y="277"/>
                  </a:lnTo>
                  <a:lnTo>
                    <a:pt x="23280" y="215"/>
                  </a:lnTo>
                  <a:lnTo>
                    <a:pt x="22968" y="143"/>
                  </a:lnTo>
                  <a:lnTo>
                    <a:pt x="22486" y="108"/>
                  </a:lnTo>
                  <a:lnTo>
                    <a:pt x="22155" y="126"/>
                  </a:lnTo>
                  <a:lnTo>
                    <a:pt x="21771" y="161"/>
                  </a:lnTo>
                  <a:lnTo>
                    <a:pt x="21003" y="277"/>
                  </a:lnTo>
                  <a:lnTo>
                    <a:pt x="20244" y="465"/>
                  </a:lnTo>
                  <a:lnTo>
                    <a:pt x="19521" y="724"/>
                  </a:lnTo>
                  <a:lnTo>
                    <a:pt x="18824" y="1054"/>
                  </a:lnTo>
                  <a:lnTo>
                    <a:pt x="18173" y="1456"/>
                  </a:lnTo>
                  <a:lnTo>
                    <a:pt x="17592" y="1938"/>
                  </a:lnTo>
                  <a:lnTo>
                    <a:pt x="17074" y="2492"/>
                  </a:lnTo>
                  <a:lnTo>
                    <a:pt x="16851" y="2805"/>
                  </a:lnTo>
                  <a:lnTo>
                    <a:pt x="16645" y="3135"/>
                  </a:lnTo>
                  <a:lnTo>
                    <a:pt x="16342" y="3849"/>
                  </a:lnTo>
                  <a:lnTo>
                    <a:pt x="16172" y="4600"/>
                  </a:lnTo>
                  <a:lnTo>
                    <a:pt x="16128" y="5376"/>
                  </a:lnTo>
                  <a:lnTo>
                    <a:pt x="16217" y="6135"/>
                  </a:lnTo>
                  <a:lnTo>
                    <a:pt x="16440" y="6859"/>
                  </a:lnTo>
                  <a:lnTo>
                    <a:pt x="16699" y="7359"/>
                  </a:lnTo>
                  <a:lnTo>
                    <a:pt x="16913" y="7662"/>
                  </a:lnTo>
                  <a:lnTo>
                    <a:pt x="17163" y="7939"/>
                  </a:lnTo>
                  <a:lnTo>
                    <a:pt x="17449" y="8180"/>
                  </a:lnTo>
                  <a:lnTo>
                    <a:pt x="17610" y="8297"/>
                  </a:lnTo>
                  <a:lnTo>
                    <a:pt x="17797" y="8413"/>
                  </a:lnTo>
                  <a:lnTo>
                    <a:pt x="18190" y="8609"/>
                  </a:lnTo>
                  <a:lnTo>
                    <a:pt x="18824" y="8841"/>
                  </a:lnTo>
                  <a:lnTo>
                    <a:pt x="20146" y="9127"/>
                  </a:lnTo>
                  <a:lnTo>
                    <a:pt x="21039" y="9315"/>
                  </a:lnTo>
                  <a:lnTo>
                    <a:pt x="21477" y="9440"/>
                  </a:lnTo>
                  <a:lnTo>
                    <a:pt x="22120" y="9716"/>
                  </a:lnTo>
                  <a:lnTo>
                    <a:pt x="22512" y="9949"/>
                  </a:lnTo>
                  <a:lnTo>
                    <a:pt x="22870" y="10216"/>
                  </a:lnTo>
                  <a:lnTo>
                    <a:pt x="23173" y="10538"/>
                  </a:lnTo>
                  <a:lnTo>
                    <a:pt x="23414" y="10895"/>
                  </a:lnTo>
                  <a:lnTo>
                    <a:pt x="23566" y="11297"/>
                  </a:lnTo>
                  <a:lnTo>
                    <a:pt x="23611" y="11520"/>
                  </a:lnTo>
                  <a:lnTo>
                    <a:pt x="23629" y="11663"/>
                  </a:lnTo>
                  <a:lnTo>
                    <a:pt x="23620" y="11949"/>
                  </a:lnTo>
                  <a:lnTo>
                    <a:pt x="23530" y="12360"/>
                  </a:lnTo>
                  <a:lnTo>
                    <a:pt x="23272" y="12851"/>
                  </a:lnTo>
                  <a:lnTo>
                    <a:pt x="22888" y="13279"/>
                  </a:lnTo>
                  <a:lnTo>
                    <a:pt x="22405" y="13637"/>
                  </a:lnTo>
                  <a:lnTo>
                    <a:pt x="21852" y="13913"/>
                  </a:lnTo>
                  <a:lnTo>
                    <a:pt x="21253" y="14101"/>
                  </a:lnTo>
                  <a:lnTo>
                    <a:pt x="20637" y="14190"/>
                  </a:lnTo>
                  <a:lnTo>
                    <a:pt x="20334" y="14190"/>
                  </a:lnTo>
                  <a:lnTo>
                    <a:pt x="20021" y="14181"/>
                  </a:lnTo>
                  <a:lnTo>
                    <a:pt x="19396" y="14101"/>
                  </a:lnTo>
                  <a:lnTo>
                    <a:pt x="18467" y="13878"/>
                  </a:lnTo>
                  <a:lnTo>
                    <a:pt x="17262" y="13440"/>
                  </a:lnTo>
                  <a:lnTo>
                    <a:pt x="16074" y="12913"/>
                  </a:lnTo>
                  <a:lnTo>
                    <a:pt x="14886" y="12386"/>
                  </a:lnTo>
                  <a:lnTo>
                    <a:pt x="13699" y="11913"/>
                  </a:lnTo>
                  <a:lnTo>
                    <a:pt x="12797" y="11663"/>
                  </a:lnTo>
                  <a:lnTo>
                    <a:pt x="12189" y="11547"/>
                  </a:lnTo>
                  <a:lnTo>
                    <a:pt x="11582" y="11502"/>
                  </a:lnTo>
                  <a:lnTo>
                    <a:pt x="10957" y="11520"/>
                  </a:lnTo>
                  <a:lnTo>
                    <a:pt x="10645" y="11565"/>
                  </a:lnTo>
                  <a:lnTo>
                    <a:pt x="10323" y="11618"/>
                  </a:lnTo>
                  <a:lnTo>
                    <a:pt x="9698" y="11806"/>
                  </a:lnTo>
                  <a:lnTo>
                    <a:pt x="9109" y="12065"/>
                  </a:lnTo>
                  <a:lnTo>
                    <a:pt x="8555" y="12395"/>
                  </a:lnTo>
                  <a:lnTo>
                    <a:pt x="8037" y="12779"/>
                  </a:lnTo>
                  <a:lnTo>
                    <a:pt x="7546" y="13208"/>
                  </a:lnTo>
                  <a:lnTo>
                    <a:pt x="6876" y="13922"/>
                  </a:lnTo>
                  <a:lnTo>
                    <a:pt x="6474" y="14422"/>
                  </a:lnTo>
                  <a:lnTo>
                    <a:pt x="6099" y="14914"/>
                  </a:lnTo>
                  <a:lnTo>
                    <a:pt x="5385" y="15967"/>
                  </a:lnTo>
                  <a:lnTo>
                    <a:pt x="4903" y="16798"/>
                  </a:lnTo>
                  <a:lnTo>
                    <a:pt x="4626" y="17369"/>
                  </a:lnTo>
                  <a:lnTo>
                    <a:pt x="4402" y="17959"/>
                  </a:lnTo>
                  <a:lnTo>
                    <a:pt x="4224" y="18557"/>
                  </a:lnTo>
                  <a:lnTo>
                    <a:pt x="4161" y="18861"/>
                  </a:lnTo>
                  <a:lnTo>
                    <a:pt x="4108" y="19173"/>
                  </a:lnTo>
                  <a:lnTo>
                    <a:pt x="4054" y="19798"/>
                  </a:lnTo>
                  <a:lnTo>
                    <a:pt x="4063" y="20432"/>
                  </a:lnTo>
                  <a:lnTo>
                    <a:pt x="4126" y="21066"/>
                  </a:lnTo>
                  <a:lnTo>
                    <a:pt x="4251" y="21682"/>
                  </a:lnTo>
                  <a:lnTo>
                    <a:pt x="4438" y="22290"/>
                  </a:lnTo>
                  <a:lnTo>
                    <a:pt x="4679" y="22870"/>
                  </a:lnTo>
                  <a:lnTo>
                    <a:pt x="4983" y="23424"/>
                  </a:lnTo>
                  <a:lnTo>
                    <a:pt x="5162" y="23692"/>
                  </a:lnTo>
                  <a:lnTo>
                    <a:pt x="5429" y="24067"/>
                  </a:lnTo>
                  <a:lnTo>
                    <a:pt x="6063" y="24728"/>
                  </a:lnTo>
                  <a:lnTo>
                    <a:pt x="6796" y="25299"/>
                  </a:lnTo>
                  <a:lnTo>
                    <a:pt x="7590" y="25755"/>
                  </a:lnTo>
                  <a:lnTo>
                    <a:pt x="8448" y="26103"/>
                  </a:lnTo>
                  <a:lnTo>
                    <a:pt x="9341" y="26326"/>
                  </a:lnTo>
                  <a:lnTo>
                    <a:pt x="10261" y="26424"/>
                  </a:lnTo>
                  <a:lnTo>
                    <a:pt x="11180" y="26389"/>
                  </a:lnTo>
                  <a:lnTo>
                    <a:pt x="11636" y="26308"/>
                  </a:lnTo>
                  <a:lnTo>
                    <a:pt x="12225" y="26174"/>
                  </a:lnTo>
                  <a:lnTo>
                    <a:pt x="13431" y="25826"/>
                  </a:lnTo>
                  <a:lnTo>
                    <a:pt x="14333" y="25630"/>
                  </a:lnTo>
                  <a:lnTo>
                    <a:pt x="14913" y="25567"/>
                  </a:lnTo>
                  <a:lnTo>
                    <a:pt x="15485" y="25594"/>
                  </a:lnTo>
                  <a:lnTo>
                    <a:pt x="16038" y="25737"/>
                  </a:lnTo>
                  <a:lnTo>
                    <a:pt x="16306" y="25871"/>
                  </a:lnTo>
                  <a:lnTo>
                    <a:pt x="16449" y="25951"/>
                  </a:lnTo>
                  <a:lnTo>
                    <a:pt x="16699" y="26147"/>
                  </a:lnTo>
                  <a:lnTo>
                    <a:pt x="16913" y="26371"/>
                  </a:lnTo>
                  <a:lnTo>
                    <a:pt x="17101" y="26621"/>
                  </a:lnTo>
                  <a:lnTo>
                    <a:pt x="17306" y="27040"/>
                  </a:lnTo>
                  <a:lnTo>
                    <a:pt x="17467" y="27657"/>
                  </a:lnTo>
                  <a:lnTo>
                    <a:pt x="17485" y="28317"/>
                  </a:lnTo>
                  <a:lnTo>
                    <a:pt x="17387" y="28978"/>
                  </a:lnTo>
                  <a:lnTo>
                    <a:pt x="17154" y="29603"/>
                  </a:lnTo>
                  <a:lnTo>
                    <a:pt x="16815" y="30175"/>
                  </a:lnTo>
                  <a:lnTo>
                    <a:pt x="16601" y="30425"/>
                  </a:lnTo>
                  <a:lnTo>
                    <a:pt x="16360" y="30657"/>
                  </a:lnTo>
                  <a:lnTo>
                    <a:pt x="15851" y="31050"/>
                  </a:lnTo>
                  <a:lnTo>
                    <a:pt x="15288" y="31363"/>
                  </a:lnTo>
                  <a:lnTo>
                    <a:pt x="14681" y="31613"/>
                  </a:lnTo>
                  <a:lnTo>
                    <a:pt x="14047" y="31791"/>
                  </a:lnTo>
                  <a:lnTo>
                    <a:pt x="13395" y="31916"/>
                  </a:lnTo>
                  <a:lnTo>
                    <a:pt x="12386" y="32032"/>
                  </a:lnTo>
                  <a:lnTo>
                    <a:pt x="11725" y="32041"/>
                  </a:lnTo>
                  <a:lnTo>
                    <a:pt x="10930" y="32032"/>
                  </a:lnTo>
                  <a:lnTo>
                    <a:pt x="9341" y="31907"/>
                  </a:lnTo>
                  <a:lnTo>
                    <a:pt x="7760" y="31648"/>
                  </a:lnTo>
                  <a:lnTo>
                    <a:pt x="6215" y="31246"/>
                  </a:lnTo>
                  <a:lnTo>
                    <a:pt x="5456" y="30987"/>
                  </a:lnTo>
                  <a:lnTo>
                    <a:pt x="4742" y="30729"/>
                  </a:lnTo>
                  <a:lnTo>
                    <a:pt x="3635" y="30434"/>
                  </a:lnTo>
                  <a:lnTo>
                    <a:pt x="3081" y="30389"/>
                  </a:lnTo>
                  <a:lnTo>
                    <a:pt x="2706" y="30416"/>
                  </a:lnTo>
                  <a:lnTo>
                    <a:pt x="2518" y="30452"/>
                  </a:lnTo>
                  <a:lnTo>
                    <a:pt x="2277" y="30514"/>
                  </a:lnTo>
                  <a:lnTo>
                    <a:pt x="1831" y="30720"/>
                  </a:lnTo>
                  <a:lnTo>
                    <a:pt x="1429" y="30996"/>
                  </a:lnTo>
                  <a:lnTo>
                    <a:pt x="1072" y="31354"/>
                  </a:lnTo>
                  <a:lnTo>
                    <a:pt x="768" y="31755"/>
                  </a:lnTo>
                  <a:lnTo>
                    <a:pt x="518" y="32202"/>
                  </a:lnTo>
                  <a:lnTo>
                    <a:pt x="313" y="32684"/>
                  </a:lnTo>
                  <a:lnTo>
                    <a:pt x="170" y="33175"/>
                  </a:lnTo>
                  <a:lnTo>
                    <a:pt x="116" y="33425"/>
                  </a:lnTo>
                  <a:lnTo>
                    <a:pt x="54" y="33774"/>
                  </a:lnTo>
                  <a:lnTo>
                    <a:pt x="0" y="34479"/>
                  </a:lnTo>
                  <a:lnTo>
                    <a:pt x="36" y="35185"/>
                  </a:lnTo>
                  <a:lnTo>
                    <a:pt x="143" y="35890"/>
                  </a:lnTo>
                  <a:lnTo>
                    <a:pt x="339" y="36569"/>
                  </a:lnTo>
                  <a:lnTo>
                    <a:pt x="616" y="37212"/>
                  </a:lnTo>
                  <a:lnTo>
                    <a:pt x="973" y="37810"/>
                  </a:lnTo>
                  <a:lnTo>
                    <a:pt x="1420" y="38355"/>
                  </a:lnTo>
                  <a:lnTo>
                    <a:pt x="1670" y="38605"/>
                  </a:lnTo>
                  <a:lnTo>
                    <a:pt x="1938" y="38837"/>
                  </a:lnTo>
                  <a:lnTo>
                    <a:pt x="2527" y="39221"/>
                  </a:lnTo>
                  <a:lnTo>
                    <a:pt x="3179" y="39507"/>
                  </a:lnTo>
                  <a:lnTo>
                    <a:pt x="3858" y="39694"/>
                  </a:lnTo>
                  <a:lnTo>
                    <a:pt x="4554" y="39775"/>
                  </a:lnTo>
                  <a:lnTo>
                    <a:pt x="5260" y="39748"/>
                  </a:lnTo>
                  <a:lnTo>
                    <a:pt x="5938" y="39605"/>
                  </a:lnTo>
                  <a:lnTo>
                    <a:pt x="6581" y="39337"/>
                  </a:lnTo>
                  <a:lnTo>
                    <a:pt x="6885" y="39158"/>
                  </a:lnTo>
                  <a:lnTo>
                    <a:pt x="7144" y="38980"/>
                  </a:lnTo>
                  <a:lnTo>
                    <a:pt x="7608" y="38560"/>
                  </a:lnTo>
                  <a:lnTo>
                    <a:pt x="8019" y="38087"/>
                  </a:lnTo>
                  <a:lnTo>
                    <a:pt x="8394" y="37578"/>
                  </a:lnTo>
                  <a:lnTo>
                    <a:pt x="8912" y="36774"/>
                  </a:lnTo>
                  <a:lnTo>
                    <a:pt x="9600" y="35685"/>
                  </a:lnTo>
                  <a:lnTo>
                    <a:pt x="9984" y="35176"/>
                  </a:lnTo>
                  <a:lnTo>
                    <a:pt x="10189" y="34935"/>
                  </a:lnTo>
                  <a:lnTo>
                    <a:pt x="10680" y="34497"/>
                  </a:lnTo>
                  <a:lnTo>
                    <a:pt x="11234" y="34122"/>
                  </a:lnTo>
                  <a:lnTo>
                    <a:pt x="11832" y="33845"/>
                  </a:lnTo>
                  <a:lnTo>
                    <a:pt x="12448" y="33684"/>
                  </a:lnTo>
                  <a:lnTo>
                    <a:pt x="13047" y="33649"/>
                  </a:lnTo>
                  <a:lnTo>
                    <a:pt x="13475" y="33720"/>
                  </a:lnTo>
                  <a:lnTo>
                    <a:pt x="13752" y="33818"/>
                  </a:lnTo>
                  <a:lnTo>
                    <a:pt x="14002" y="33961"/>
                  </a:lnTo>
                  <a:lnTo>
                    <a:pt x="14243" y="34149"/>
                  </a:lnTo>
                  <a:lnTo>
                    <a:pt x="14350" y="34265"/>
                  </a:lnTo>
                  <a:lnTo>
                    <a:pt x="14449" y="34381"/>
                  </a:lnTo>
                  <a:lnTo>
                    <a:pt x="14618" y="34631"/>
                  </a:lnTo>
                  <a:lnTo>
                    <a:pt x="14788" y="35033"/>
                  </a:lnTo>
                  <a:lnTo>
                    <a:pt x="14877" y="35604"/>
                  </a:lnTo>
                  <a:lnTo>
                    <a:pt x="14868" y="36212"/>
                  </a:lnTo>
                  <a:lnTo>
                    <a:pt x="14708" y="37176"/>
                  </a:lnTo>
                  <a:lnTo>
                    <a:pt x="14404" y="38480"/>
                  </a:lnTo>
                  <a:lnTo>
                    <a:pt x="14306" y="39114"/>
                  </a:lnTo>
                  <a:lnTo>
                    <a:pt x="14288" y="39292"/>
                  </a:lnTo>
                  <a:lnTo>
                    <a:pt x="14279" y="39471"/>
                  </a:lnTo>
                  <a:lnTo>
                    <a:pt x="14270" y="39766"/>
                  </a:lnTo>
                  <a:lnTo>
                    <a:pt x="14324" y="40337"/>
                  </a:lnTo>
                  <a:lnTo>
                    <a:pt x="14440" y="40900"/>
                  </a:lnTo>
                  <a:lnTo>
                    <a:pt x="14618" y="41444"/>
                  </a:lnTo>
                  <a:lnTo>
                    <a:pt x="14859" y="41971"/>
                  </a:lnTo>
                  <a:lnTo>
                    <a:pt x="15154" y="42462"/>
                  </a:lnTo>
                  <a:lnTo>
                    <a:pt x="15511" y="42909"/>
                  </a:lnTo>
                  <a:lnTo>
                    <a:pt x="15913" y="43320"/>
                  </a:lnTo>
                  <a:lnTo>
                    <a:pt x="16136" y="43507"/>
                  </a:lnTo>
                  <a:lnTo>
                    <a:pt x="16306" y="43623"/>
                  </a:lnTo>
                  <a:lnTo>
                    <a:pt x="16645" y="43847"/>
                  </a:lnTo>
                  <a:lnTo>
                    <a:pt x="17021" y="44025"/>
                  </a:lnTo>
                  <a:lnTo>
                    <a:pt x="17405" y="44168"/>
                  </a:lnTo>
                  <a:lnTo>
                    <a:pt x="17797" y="44257"/>
                  </a:lnTo>
                  <a:lnTo>
                    <a:pt x="18199" y="44293"/>
                  </a:lnTo>
                  <a:lnTo>
                    <a:pt x="18592" y="44266"/>
                  </a:lnTo>
                  <a:lnTo>
                    <a:pt x="18976" y="44177"/>
                  </a:lnTo>
                  <a:lnTo>
                    <a:pt x="19164" y="44097"/>
                  </a:lnTo>
                  <a:lnTo>
                    <a:pt x="19324" y="44025"/>
                  </a:lnTo>
                  <a:lnTo>
                    <a:pt x="19610" y="43838"/>
                  </a:lnTo>
                  <a:lnTo>
                    <a:pt x="19860" y="43623"/>
                  </a:lnTo>
                  <a:lnTo>
                    <a:pt x="20084" y="43382"/>
                  </a:lnTo>
                  <a:lnTo>
                    <a:pt x="20351" y="42963"/>
                  </a:lnTo>
                  <a:lnTo>
                    <a:pt x="20628" y="42329"/>
                  </a:lnTo>
                  <a:lnTo>
                    <a:pt x="20905" y="41266"/>
                  </a:lnTo>
                  <a:lnTo>
                    <a:pt x="21164" y="39775"/>
                  </a:lnTo>
                  <a:lnTo>
                    <a:pt x="21307" y="39060"/>
                  </a:lnTo>
                  <a:lnTo>
                    <a:pt x="21405" y="38676"/>
                  </a:lnTo>
                  <a:lnTo>
                    <a:pt x="21673" y="37935"/>
                  </a:lnTo>
                  <a:lnTo>
                    <a:pt x="22057" y="37247"/>
                  </a:lnTo>
                  <a:lnTo>
                    <a:pt x="22423" y="36792"/>
                  </a:lnTo>
                  <a:lnTo>
                    <a:pt x="22700" y="36524"/>
                  </a:lnTo>
                  <a:lnTo>
                    <a:pt x="22852" y="36399"/>
                  </a:lnTo>
                  <a:lnTo>
                    <a:pt x="23013" y="36283"/>
                  </a:lnTo>
                  <a:lnTo>
                    <a:pt x="23352" y="36086"/>
                  </a:lnTo>
                  <a:lnTo>
                    <a:pt x="23718" y="35944"/>
                  </a:lnTo>
                  <a:lnTo>
                    <a:pt x="24102" y="35845"/>
                  </a:lnTo>
                  <a:lnTo>
                    <a:pt x="24495" y="35801"/>
                  </a:lnTo>
                  <a:lnTo>
                    <a:pt x="24879" y="35810"/>
                  </a:lnTo>
                  <a:lnTo>
                    <a:pt x="25254" y="35890"/>
                  </a:lnTo>
                  <a:lnTo>
                    <a:pt x="25620" y="36024"/>
                  </a:lnTo>
                  <a:lnTo>
                    <a:pt x="25781" y="36122"/>
                  </a:lnTo>
                  <a:lnTo>
                    <a:pt x="25977" y="36256"/>
                  </a:lnTo>
                  <a:lnTo>
                    <a:pt x="26299" y="36569"/>
                  </a:lnTo>
                  <a:lnTo>
                    <a:pt x="26558" y="36935"/>
                  </a:lnTo>
                  <a:lnTo>
                    <a:pt x="26754" y="37337"/>
                  </a:lnTo>
                  <a:lnTo>
                    <a:pt x="26897" y="37783"/>
                  </a:lnTo>
                  <a:lnTo>
                    <a:pt x="26995" y="38248"/>
                  </a:lnTo>
                  <a:lnTo>
                    <a:pt x="27049" y="38962"/>
                  </a:lnTo>
                  <a:lnTo>
                    <a:pt x="27040" y="39435"/>
                  </a:lnTo>
                  <a:lnTo>
                    <a:pt x="26960" y="40364"/>
                  </a:lnTo>
                  <a:lnTo>
                    <a:pt x="26826" y="41757"/>
                  </a:lnTo>
                  <a:lnTo>
                    <a:pt x="26844" y="42445"/>
                  </a:lnTo>
                  <a:lnTo>
                    <a:pt x="26906" y="42900"/>
                  </a:lnTo>
                  <a:lnTo>
                    <a:pt x="26951" y="43123"/>
                  </a:lnTo>
                  <a:lnTo>
                    <a:pt x="27263" y="42936"/>
                  </a:lnTo>
                  <a:lnTo>
                    <a:pt x="27826" y="42480"/>
                  </a:lnTo>
                  <a:lnTo>
                    <a:pt x="28371" y="41980"/>
                  </a:lnTo>
                  <a:lnTo>
                    <a:pt x="28933" y="41516"/>
                  </a:lnTo>
                  <a:lnTo>
                    <a:pt x="29246" y="41337"/>
                  </a:lnTo>
                  <a:lnTo>
                    <a:pt x="29415" y="41257"/>
                  </a:lnTo>
                  <a:lnTo>
                    <a:pt x="29773" y="41141"/>
                  </a:lnTo>
                  <a:lnTo>
                    <a:pt x="30130" y="41078"/>
                  </a:lnTo>
                  <a:lnTo>
                    <a:pt x="30496" y="41069"/>
                  </a:lnTo>
                  <a:lnTo>
                    <a:pt x="30862" y="41105"/>
                  </a:lnTo>
                  <a:lnTo>
                    <a:pt x="31219" y="41185"/>
                  </a:lnTo>
                  <a:lnTo>
                    <a:pt x="31746" y="41391"/>
                  </a:lnTo>
                  <a:lnTo>
                    <a:pt x="32380" y="41802"/>
                  </a:lnTo>
                  <a:lnTo>
                    <a:pt x="32934" y="42329"/>
                  </a:lnTo>
                  <a:lnTo>
                    <a:pt x="33255" y="42802"/>
                  </a:lnTo>
                  <a:lnTo>
                    <a:pt x="33425" y="43141"/>
                  </a:lnTo>
                  <a:lnTo>
                    <a:pt x="33559" y="43498"/>
                  </a:lnTo>
                  <a:lnTo>
                    <a:pt x="33639" y="43864"/>
                  </a:lnTo>
                  <a:lnTo>
                    <a:pt x="33657" y="44052"/>
                  </a:lnTo>
                  <a:lnTo>
                    <a:pt x="33666" y="44248"/>
                  </a:lnTo>
                  <a:lnTo>
                    <a:pt x="33657" y="44624"/>
                  </a:lnTo>
                  <a:lnTo>
                    <a:pt x="33568" y="45177"/>
                  </a:lnTo>
                  <a:lnTo>
                    <a:pt x="33309" y="45874"/>
                  </a:lnTo>
                  <a:lnTo>
                    <a:pt x="32925" y="46526"/>
                  </a:lnTo>
                  <a:lnTo>
                    <a:pt x="32434" y="47106"/>
                  </a:lnTo>
                  <a:lnTo>
                    <a:pt x="31844" y="47606"/>
                  </a:lnTo>
                  <a:lnTo>
                    <a:pt x="31183" y="48008"/>
                  </a:lnTo>
                  <a:lnTo>
                    <a:pt x="30469" y="48285"/>
                  </a:lnTo>
                  <a:lnTo>
                    <a:pt x="30103" y="48374"/>
                  </a:lnTo>
                  <a:lnTo>
                    <a:pt x="29746" y="48437"/>
                  </a:lnTo>
                  <a:lnTo>
                    <a:pt x="29031" y="48499"/>
                  </a:lnTo>
                  <a:lnTo>
                    <a:pt x="27960" y="48472"/>
                  </a:lnTo>
                  <a:lnTo>
                    <a:pt x="26513" y="48356"/>
                  </a:lnTo>
                  <a:lnTo>
                    <a:pt x="25433" y="48321"/>
                  </a:lnTo>
                  <a:lnTo>
                    <a:pt x="24718" y="48365"/>
                  </a:lnTo>
                  <a:lnTo>
                    <a:pt x="24361" y="48419"/>
                  </a:lnTo>
                  <a:lnTo>
                    <a:pt x="23968" y="48499"/>
                  </a:lnTo>
                  <a:lnTo>
                    <a:pt x="23200" y="48731"/>
                  </a:lnTo>
                  <a:lnTo>
                    <a:pt x="22066" y="49151"/>
                  </a:lnTo>
                  <a:lnTo>
                    <a:pt x="21298" y="49401"/>
                  </a:lnTo>
                  <a:lnTo>
                    <a:pt x="21244" y="49419"/>
                  </a:lnTo>
                  <a:lnTo>
                    <a:pt x="21191" y="49437"/>
                  </a:lnTo>
                  <a:lnTo>
                    <a:pt x="20851" y="49517"/>
                  </a:lnTo>
                  <a:lnTo>
                    <a:pt x="20173" y="49642"/>
                  </a:lnTo>
                  <a:lnTo>
                    <a:pt x="19476" y="49705"/>
                  </a:lnTo>
                  <a:lnTo>
                    <a:pt x="18789" y="49714"/>
                  </a:lnTo>
                  <a:lnTo>
                    <a:pt x="18092" y="49669"/>
                  </a:lnTo>
                  <a:lnTo>
                    <a:pt x="17413" y="49562"/>
                  </a:lnTo>
                  <a:lnTo>
                    <a:pt x="16735" y="49401"/>
                  </a:lnTo>
                  <a:lnTo>
                    <a:pt x="16074" y="49196"/>
                  </a:lnTo>
                  <a:lnTo>
                    <a:pt x="15422" y="48937"/>
                  </a:lnTo>
                  <a:lnTo>
                    <a:pt x="14806" y="48624"/>
                  </a:lnTo>
                  <a:lnTo>
                    <a:pt x="14208" y="48276"/>
                  </a:lnTo>
                  <a:lnTo>
                    <a:pt x="13636" y="47874"/>
                  </a:lnTo>
                  <a:lnTo>
                    <a:pt x="13109" y="47436"/>
                  </a:lnTo>
                  <a:lnTo>
                    <a:pt x="12609" y="46945"/>
                  </a:lnTo>
                  <a:lnTo>
                    <a:pt x="12154" y="46427"/>
                  </a:lnTo>
                  <a:lnTo>
                    <a:pt x="11752" y="45865"/>
                  </a:lnTo>
                  <a:lnTo>
                    <a:pt x="11564" y="45570"/>
                  </a:lnTo>
                  <a:lnTo>
                    <a:pt x="11323" y="45141"/>
                  </a:lnTo>
                  <a:lnTo>
                    <a:pt x="10868" y="44570"/>
                  </a:lnTo>
                  <a:lnTo>
                    <a:pt x="10582" y="44373"/>
                  </a:lnTo>
                  <a:lnTo>
                    <a:pt x="10368" y="44284"/>
                  </a:lnTo>
                  <a:lnTo>
                    <a:pt x="10252" y="44266"/>
                  </a:lnTo>
                  <a:lnTo>
                    <a:pt x="10118" y="44248"/>
                  </a:lnTo>
                  <a:lnTo>
                    <a:pt x="9859" y="44275"/>
                  </a:lnTo>
                  <a:lnTo>
                    <a:pt x="9466" y="44400"/>
                  </a:lnTo>
                  <a:lnTo>
                    <a:pt x="9225" y="44525"/>
                  </a:lnTo>
                  <a:lnTo>
                    <a:pt x="8948" y="44677"/>
                  </a:lnTo>
                  <a:lnTo>
                    <a:pt x="8430" y="45025"/>
                  </a:lnTo>
                  <a:lnTo>
                    <a:pt x="7948" y="45427"/>
                  </a:lnTo>
                  <a:lnTo>
                    <a:pt x="7501" y="45865"/>
                  </a:lnTo>
                  <a:lnTo>
                    <a:pt x="7108" y="46347"/>
                  </a:lnTo>
                  <a:lnTo>
                    <a:pt x="6751" y="46865"/>
                  </a:lnTo>
                  <a:lnTo>
                    <a:pt x="6439" y="47410"/>
                  </a:lnTo>
                  <a:lnTo>
                    <a:pt x="6171" y="47981"/>
                  </a:lnTo>
                  <a:lnTo>
                    <a:pt x="5947" y="48571"/>
                  </a:lnTo>
                  <a:lnTo>
                    <a:pt x="5778" y="49178"/>
                  </a:lnTo>
                  <a:lnTo>
                    <a:pt x="5662" y="49803"/>
                  </a:lnTo>
                  <a:lnTo>
                    <a:pt x="5590" y="50428"/>
                  </a:lnTo>
                  <a:lnTo>
                    <a:pt x="5572" y="51062"/>
                  </a:lnTo>
                  <a:lnTo>
                    <a:pt x="5608" y="51696"/>
                  </a:lnTo>
                  <a:lnTo>
                    <a:pt x="5706" y="52312"/>
                  </a:lnTo>
                  <a:lnTo>
                    <a:pt x="5858" y="52928"/>
                  </a:lnTo>
                  <a:lnTo>
                    <a:pt x="5956" y="53232"/>
                  </a:lnTo>
                  <a:lnTo>
                    <a:pt x="6063" y="53527"/>
                  </a:lnTo>
                  <a:lnTo>
                    <a:pt x="6322" y="54098"/>
                  </a:lnTo>
                  <a:lnTo>
                    <a:pt x="6635" y="54643"/>
                  </a:lnTo>
                  <a:lnTo>
                    <a:pt x="6983" y="55161"/>
                  </a:lnTo>
                  <a:lnTo>
                    <a:pt x="7376" y="55652"/>
                  </a:lnTo>
                  <a:lnTo>
                    <a:pt x="7814" y="56107"/>
                  </a:lnTo>
                  <a:lnTo>
                    <a:pt x="8278" y="56527"/>
                  </a:lnTo>
                  <a:lnTo>
                    <a:pt x="8778" y="56920"/>
                  </a:lnTo>
                  <a:lnTo>
                    <a:pt x="9305" y="57268"/>
                  </a:lnTo>
                  <a:lnTo>
                    <a:pt x="9859" y="57572"/>
                  </a:lnTo>
                  <a:lnTo>
                    <a:pt x="10430" y="57849"/>
                  </a:lnTo>
                  <a:lnTo>
                    <a:pt x="11020" y="58072"/>
                  </a:lnTo>
                  <a:lnTo>
                    <a:pt x="11627" y="58251"/>
                  </a:lnTo>
                  <a:lnTo>
                    <a:pt x="12243" y="58385"/>
                  </a:lnTo>
                  <a:lnTo>
                    <a:pt x="12868" y="58474"/>
                  </a:lnTo>
                  <a:lnTo>
                    <a:pt x="13502" y="58510"/>
                  </a:lnTo>
                  <a:lnTo>
                    <a:pt x="13815" y="58510"/>
                  </a:lnTo>
                  <a:lnTo>
                    <a:pt x="14163" y="58492"/>
                  </a:lnTo>
                  <a:lnTo>
                    <a:pt x="14851" y="58411"/>
                  </a:lnTo>
                  <a:lnTo>
                    <a:pt x="15538" y="58268"/>
                  </a:lnTo>
                  <a:lnTo>
                    <a:pt x="16199" y="58063"/>
                  </a:lnTo>
                  <a:lnTo>
                    <a:pt x="16824" y="57786"/>
                  </a:lnTo>
                  <a:lnTo>
                    <a:pt x="17422" y="57438"/>
                  </a:lnTo>
                  <a:lnTo>
                    <a:pt x="17958" y="57027"/>
                  </a:lnTo>
                  <a:lnTo>
                    <a:pt x="18449" y="56545"/>
                  </a:lnTo>
                  <a:lnTo>
                    <a:pt x="18655" y="56277"/>
                  </a:lnTo>
                  <a:lnTo>
                    <a:pt x="18851" y="56000"/>
                  </a:lnTo>
                  <a:lnTo>
                    <a:pt x="19217" y="55411"/>
                  </a:lnTo>
                  <a:lnTo>
                    <a:pt x="19735" y="54491"/>
                  </a:lnTo>
                  <a:lnTo>
                    <a:pt x="20280" y="53643"/>
                  </a:lnTo>
                  <a:lnTo>
                    <a:pt x="20691" y="53161"/>
                  </a:lnTo>
                  <a:lnTo>
                    <a:pt x="21164" y="52785"/>
                  </a:lnTo>
                  <a:lnTo>
                    <a:pt x="21584" y="52598"/>
                  </a:lnTo>
                  <a:lnTo>
                    <a:pt x="21887" y="52527"/>
                  </a:lnTo>
                  <a:lnTo>
                    <a:pt x="22048" y="52509"/>
                  </a:lnTo>
                  <a:lnTo>
                    <a:pt x="22209" y="52500"/>
                  </a:lnTo>
                  <a:lnTo>
                    <a:pt x="22504" y="52518"/>
                  </a:lnTo>
                  <a:lnTo>
                    <a:pt x="22780" y="52589"/>
                  </a:lnTo>
                  <a:lnTo>
                    <a:pt x="23030" y="52696"/>
                  </a:lnTo>
                  <a:lnTo>
                    <a:pt x="23379" y="52928"/>
                  </a:lnTo>
                  <a:lnTo>
                    <a:pt x="23772" y="53357"/>
                  </a:lnTo>
                  <a:lnTo>
                    <a:pt x="24066" y="53893"/>
                  </a:lnTo>
                  <a:lnTo>
                    <a:pt x="24263" y="54491"/>
                  </a:lnTo>
                  <a:lnTo>
                    <a:pt x="24352" y="55125"/>
                  </a:lnTo>
                  <a:lnTo>
                    <a:pt x="24334" y="55768"/>
                  </a:lnTo>
                  <a:lnTo>
                    <a:pt x="24281" y="56081"/>
                  </a:lnTo>
                  <a:lnTo>
                    <a:pt x="24165" y="56563"/>
                  </a:lnTo>
                  <a:lnTo>
                    <a:pt x="23834" y="57563"/>
                  </a:lnTo>
                  <a:lnTo>
                    <a:pt x="23477" y="58599"/>
                  </a:lnTo>
                  <a:lnTo>
                    <a:pt x="23173" y="59608"/>
                  </a:lnTo>
                  <a:lnTo>
                    <a:pt x="23093" y="60099"/>
                  </a:lnTo>
                  <a:lnTo>
                    <a:pt x="23066" y="60304"/>
                  </a:lnTo>
                  <a:lnTo>
                    <a:pt x="23066" y="60715"/>
                  </a:lnTo>
                  <a:lnTo>
                    <a:pt x="23111" y="61108"/>
                  </a:lnTo>
                  <a:lnTo>
                    <a:pt x="23200" y="61492"/>
                  </a:lnTo>
                  <a:lnTo>
                    <a:pt x="23334" y="61858"/>
                  </a:lnTo>
                  <a:lnTo>
                    <a:pt x="23513" y="62207"/>
                  </a:lnTo>
                  <a:lnTo>
                    <a:pt x="23843" y="62707"/>
                  </a:lnTo>
                  <a:lnTo>
                    <a:pt x="24406" y="63287"/>
                  </a:lnTo>
                  <a:lnTo>
                    <a:pt x="25066" y="63787"/>
                  </a:lnTo>
                  <a:lnTo>
                    <a:pt x="25817" y="64180"/>
                  </a:lnTo>
                  <a:lnTo>
                    <a:pt x="26620" y="64466"/>
                  </a:lnTo>
                  <a:lnTo>
                    <a:pt x="27031" y="64555"/>
                  </a:lnTo>
                  <a:lnTo>
                    <a:pt x="27451" y="64627"/>
                  </a:lnTo>
                  <a:lnTo>
                    <a:pt x="28290" y="64662"/>
                  </a:lnTo>
                  <a:lnTo>
                    <a:pt x="29121" y="64555"/>
                  </a:lnTo>
                  <a:lnTo>
                    <a:pt x="29933" y="64341"/>
                  </a:lnTo>
                  <a:lnTo>
                    <a:pt x="30719" y="64019"/>
                  </a:lnTo>
                  <a:lnTo>
                    <a:pt x="31460" y="63600"/>
                  </a:lnTo>
                  <a:lnTo>
                    <a:pt x="32157" y="63100"/>
                  </a:lnTo>
                  <a:lnTo>
                    <a:pt x="32782" y="62510"/>
                  </a:lnTo>
                  <a:lnTo>
                    <a:pt x="33059" y="62198"/>
                  </a:lnTo>
                  <a:lnTo>
                    <a:pt x="33336" y="61867"/>
                  </a:lnTo>
                  <a:lnTo>
                    <a:pt x="33836" y="61171"/>
                  </a:lnTo>
                  <a:lnTo>
                    <a:pt x="34291" y="60430"/>
                  </a:lnTo>
                  <a:lnTo>
                    <a:pt x="34693" y="59662"/>
                  </a:lnTo>
                  <a:lnTo>
                    <a:pt x="35041" y="58858"/>
                  </a:lnTo>
                  <a:lnTo>
                    <a:pt x="35327" y="58036"/>
                  </a:lnTo>
                  <a:lnTo>
                    <a:pt x="35550" y="57197"/>
                  </a:lnTo>
                  <a:lnTo>
                    <a:pt x="35702" y="56349"/>
                  </a:lnTo>
                  <a:lnTo>
                    <a:pt x="35747" y="55929"/>
                  </a:lnTo>
                  <a:lnTo>
                    <a:pt x="35773" y="55509"/>
                  </a:lnTo>
                  <a:lnTo>
                    <a:pt x="35791" y="54661"/>
                  </a:lnTo>
                  <a:lnTo>
                    <a:pt x="35720" y="53393"/>
                  </a:lnTo>
                  <a:lnTo>
                    <a:pt x="35407" y="50857"/>
                  </a:lnTo>
                  <a:lnTo>
                    <a:pt x="35247" y="49160"/>
                  </a:lnTo>
                  <a:lnTo>
                    <a:pt x="35139" y="47588"/>
                  </a:lnTo>
                  <a:lnTo>
                    <a:pt x="35005" y="44436"/>
                  </a:lnTo>
                  <a:lnTo>
                    <a:pt x="34943" y="41293"/>
                  </a:lnTo>
                  <a:lnTo>
                    <a:pt x="34934" y="38140"/>
                  </a:lnTo>
                  <a:lnTo>
                    <a:pt x="34970" y="33408"/>
                  </a:lnTo>
                  <a:lnTo>
                    <a:pt x="35068" y="27094"/>
                  </a:lnTo>
                  <a:lnTo>
                    <a:pt x="35086" y="23942"/>
                  </a:lnTo>
                  <a:lnTo>
                    <a:pt x="35086" y="23397"/>
                  </a:lnTo>
                  <a:lnTo>
                    <a:pt x="35041" y="22281"/>
                  </a:lnTo>
                  <a:lnTo>
                    <a:pt x="34925" y="21468"/>
                  </a:lnTo>
                  <a:lnTo>
                    <a:pt x="34800" y="20941"/>
                  </a:lnTo>
                  <a:lnTo>
                    <a:pt x="34622" y="20432"/>
                  </a:lnTo>
                  <a:lnTo>
                    <a:pt x="34380" y="19950"/>
                  </a:lnTo>
                  <a:lnTo>
                    <a:pt x="34229" y="19727"/>
                  </a:lnTo>
                  <a:lnTo>
                    <a:pt x="34068" y="19504"/>
                  </a:lnTo>
                  <a:lnTo>
                    <a:pt x="33675" y="19120"/>
                  </a:lnTo>
                  <a:lnTo>
                    <a:pt x="33211" y="18807"/>
                  </a:lnTo>
                  <a:lnTo>
                    <a:pt x="32693" y="18584"/>
                  </a:lnTo>
                  <a:lnTo>
                    <a:pt x="32166" y="18468"/>
                  </a:lnTo>
                  <a:lnTo>
                    <a:pt x="31639" y="18450"/>
                  </a:lnTo>
                  <a:lnTo>
                    <a:pt x="31130" y="18566"/>
                  </a:lnTo>
                  <a:lnTo>
                    <a:pt x="30674" y="18807"/>
                  </a:lnTo>
                  <a:lnTo>
                    <a:pt x="30478" y="18995"/>
                  </a:lnTo>
                  <a:lnTo>
                    <a:pt x="30335" y="19155"/>
                  </a:lnTo>
                  <a:lnTo>
                    <a:pt x="30112" y="19521"/>
                  </a:lnTo>
                  <a:lnTo>
                    <a:pt x="29969" y="19923"/>
                  </a:lnTo>
                  <a:lnTo>
                    <a:pt x="29906" y="20361"/>
                  </a:lnTo>
                  <a:lnTo>
                    <a:pt x="29906" y="20807"/>
                  </a:lnTo>
                  <a:lnTo>
                    <a:pt x="29969" y="21254"/>
                  </a:lnTo>
                  <a:lnTo>
                    <a:pt x="30085" y="21700"/>
                  </a:lnTo>
                  <a:lnTo>
                    <a:pt x="30246" y="22129"/>
                  </a:lnTo>
                  <a:lnTo>
                    <a:pt x="30344" y="22325"/>
                  </a:lnTo>
                  <a:lnTo>
                    <a:pt x="30558" y="22718"/>
                  </a:lnTo>
                  <a:lnTo>
                    <a:pt x="31032" y="23477"/>
                  </a:lnTo>
                  <a:lnTo>
                    <a:pt x="31523" y="24228"/>
                  </a:lnTo>
                  <a:lnTo>
                    <a:pt x="31960" y="24995"/>
                  </a:lnTo>
                  <a:lnTo>
                    <a:pt x="32130" y="25406"/>
                  </a:lnTo>
                  <a:lnTo>
                    <a:pt x="32201" y="25621"/>
                  </a:lnTo>
                  <a:lnTo>
                    <a:pt x="32300" y="26067"/>
                  </a:lnTo>
                  <a:lnTo>
                    <a:pt x="32344" y="26523"/>
                  </a:lnTo>
                  <a:lnTo>
                    <a:pt x="32318" y="26978"/>
                  </a:lnTo>
                  <a:lnTo>
                    <a:pt x="32228" y="27416"/>
                  </a:lnTo>
                  <a:lnTo>
                    <a:pt x="32059" y="27817"/>
                  </a:lnTo>
                  <a:lnTo>
                    <a:pt x="31826" y="28166"/>
                  </a:lnTo>
                  <a:lnTo>
                    <a:pt x="31505" y="28451"/>
                  </a:lnTo>
                  <a:lnTo>
                    <a:pt x="31317" y="28567"/>
                  </a:lnTo>
                  <a:lnTo>
                    <a:pt x="31121" y="28657"/>
                  </a:lnTo>
                  <a:lnTo>
                    <a:pt x="30728" y="28746"/>
                  </a:lnTo>
                  <a:lnTo>
                    <a:pt x="30317" y="28746"/>
                  </a:lnTo>
                  <a:lnTo>
                    <a:pt x="29906" y="28675"/>
                  </a:lnTo>
                  <a:lnTo>
                    <a:pt x="29496" y="28532"/>
                  </a:lnTo>
                  <a:lnTo>
                    <a:pt x="29103" y="28335"/>
                  </a:lnTo>
                  <a:lnTo>
                    <a:pt x="28549" y="27960"/>
                  </a:lnTo>
                  <a:lnTo>
                    <a:pt x="28219" y="27674"/>
                  </a:lnTo>
                  <a:lnTo>
                    <a:pt x="27817" y="27273"/>
                  </a:lnTo>
                  <a:lnTo>
                    <a:pt x="27111" y="26389"/>
                  </a:lnTo>
                  <a:lnTo>
                    <a:pt x="26531" y="25424"/>
                  </a:lnTo>
                  <a:lnTo>
                    <a:pt x="26076" y="24379"/>
                  </a:lnTo>
                  <a:lnTo>
                    <a:pt x="25763" y="23290"/>
                  </a:lnTo>
                  <a:lnTo>
                    <a:pt x="25584" y="22174"/>
                  </a:lnTo>
                  <a:lnTo>
                    <a:pt x="25558" y="21040"/>
                  </a:lnTo>
                  <a:lnTo>
                    <a:pt x="25683" y="19914"/>
                  </a:lnTo>
                  <a:lnTo>
                    <a:pt x="25808" y="19361"/>
                  </a:lnTo>
                  <a:lnTo>
                    <a:pt x="25959" y="18816"/>
                  </a:lnTo>
                  <a:lnTo>
                    <a:pt x="26397" y="17771"/>
                  </a:lnTo>
                  <a:lnTo>
                    <a:pt x="26960" y="16798"/>
                  </a:lnTo>
                  <a:lnTo>
                    <a:pt x="27656" y="15896"/>
                  </a:lnTo>
                  <a:lnTo>
                    <a:pt x="28460" y="15092"/>
                  </a:lnTo>
                  <a:lnTo>
                    <a:pt x="29353" y="14405"/>
                  </a:lnTo>
                  <a:lnTo>
                    <a:pt x="30326" y="13833"/>
                  </a:lnTo>
                  <a:lnTo>
                    <a:pt x="31371" y="13396"/>
                  </a:lnTo>
                  <a:lnTo>
                    <a:pt x="31925" y="13244"/>
                  </a:lnTo>
                  <a:lnTo>
                    <a:pt x="32532" y="13092"/>
                  </a:lnTo>
                  <a:lnTo>
                    <a:pt x="33416" y="12788"/>
                  </a:lnTo>
                  <a:lnTo>
                    <a:pt x="33791" y="12547"/>
                  </a:lnTo>
                  <a:lnTo>
                    <a:pt x="34005" y="12342"/>
                  </a:lnTo>
                  <a:lnTo>
                    <a:pt x="34104" y="12217"/>
                  </a:lnTo>
                  <a:lnTo>
                    <a:pt x="34184" y="12092"/>
                  </a:lnTo>
                  <a:lnTo>
                    <a:pt x="34309" y="11815"/>
                  </a:lnTo>
                  <a:lnTo>
                    <a:pt x="34434" y="11368"/>
                  </a:lnTo>
                  <a:lnTo>
                    <a:pt x="34488" y="11065"/>
                  </a:lnTo>
                  <a:lnTo>
                    <a:pt x="34657" y="9966"/>
                  </a:lnTo>
                  <a:lnTo>
                    <a:pt x="34854" y="7761"/>
                  </a:lnTo>
                  <a:lnTo>
                    <a:pt x="34898" y="5537"/>
                  </a:lnTo>
                  <a:lnTo>
                    <a:pt x="34773" y="3323"/>
                  </a:lnTo>
                  <a:lnTo>
                    <a:pt x="34648" y="2224"/>
                  </a:lnTo>
                  <a:lnTo>
                    <a:pt x="34613" y="1974"/>
                  </a:lnTo>
                  <a:lnTo>
                    <a:pt x="34514" y="1474"/>
                  </a:lnTo>
                  <a:lnTo>
                    <a:pt x="34363" y="992"/>
                  </a:lnTo>
                  <a:lnTo>
                    <a:pt x="34112" y="572"/>
                  </a:lnTo>
                  <a:lnTo>
                    <a:pt x="33934" y="394"/>
                  </a:lnTo>
                  <a:lnTo>
                    <a:pt x="33773" y="260"/>
                  </a:lnTo>
                  <a:lnTo>
                    <a:pt x="33407" y="81"/>
                  </a:lnTo>
                  <a:lnTo>
                    <a:pt x="33014" y="1"/>
                  </a:lnTo>
                  <a:close/>
                </a:path>
              </a:pathLst>
            </a:custGeom>
            <a:solidFill>
              <a:srgbClr val="F2D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EB2FC"/>
                </a:solidFill>
              </a:endParaRPr>
            </a:p>
          </p:txBody>
        </p:sp>
        <p:sp>
          <p:nvSpPr>
            <p:cNvPr id="66" name="Google Shape;66;p15"/>
            <p:cNvSpPr/>
            <p:nvPr/>
          </p:nvSpPr>
          <p:spPr>
            <a:xfrm rot="1567807">
              <a:off x="1167052" y="756271"/>
              <a:ext cx="1279558" cy="2248827"/>
            </a:xfrm>
            <a:custGeom>
              <a:avLst/>
              <a:gdLst/>
              <a:ahLst/>
              <a:cxnLst/>
              <a:rect l="l" t="t" r="r" b="b"/>
              <a:pathLst>
                <a:path w="38784" h="68163" fill="none" extrusionOk="0">
                  <a:moveTo>
                    <a:pt x="23817" y="55607"/>
                  </a:moveTo>
                  <a:lnTo>
                    <a:pt x="22950" y="56902"/>
                  </a:lnTo>
                  <a:lnTo>
                    <a:pt x="22129" y="58161"/>
                  </a:lnTo>
                  <a:lnTo>
                    <a:pt x="21959" y="58411"/>
                  </a:lnTo>
                  <a:lnTo>
                    <a:pt x="21593" y="58893"/>
                  </a:lnTo>
                  <a:lnTo>
                    <a:pt x="21200" y="59340"/>
                  </a:lnTo>
                  <a:lnTo>
                    <a:pt x="20780" y="59741"/>
                  </a:lnTo>
                  <a:lnTo>
                    <a:pt x="20325" y="60099"/>
                  </a:lnTo>
                  <a:lnTo>
                    <a:pt x="19834" y="60411"/>
                  </a:lnTo>
                  <a:lnTo>
                    <a:pt x="19316" y="60670"/>
                  </a:lnTo>
                  <a:lnTo>
                    <a:pt x="18753" y="60884"/>
                  </a:lnTo>
                  <a:lnTo>
                    <a:pt x="18459" y="60956"/>
                  </a:lnTo>
                  <a:lnTo>
                    <a:pt x="18030" y="61054"/>
                  </a:lnTo>
                  <a:lnTo>
                    <a:pt x="17164" y="61215"/>
                  </a:lnTo>
                  <a:lnTo>
                    <a:pt x="15851" y="61384"/>
                  </a:lnTo>
                  <a:lnTo>
                    <a:pt x="14976" y="61474"/>
                  </a:lnTo>
                  <a:lnTo>
                    <a:pt x="14538" y="61501"/>
                  </a:lnTo>
                  <a:lnTo>
                    <a:pt x="13690" y="61438"/>
                  </a:lnTo>
                  <a:lnTo>
                    <a:pt x="12859" y="61242"/>
                  </a:lnTo>
                  <a:lnTo>
                    <a:pt x="12029" y="60974"/>
                  </a:lnTo>
                  <a:lnTo>
                    <a:pt x="11618" y="60831"/>
                  </a:lnTo>
                  <a:lnTo>
                    <a:pt x="11172" y="60661"/>
                  </a:lnTo>
                  <a:lnTo>
                    <a:pt x="10314" y="60304"/>
                  </a:lnTo>
                  <a:lnTo>
                    <a:pt x="9520" y="59857"/>
                  </a:lnTo>
                  <a:lnTo>
                    <a:pt x="8975" y="59456"/>
                  </a:lnTo>
                  <a:lnTo>
                    <a:pt x="8653" y="59152"/>
                  </a:lnTo>
                  <a:lnTo>
                    <a:pt x="8502" y="58982"/>
                  </a:lnTo>
                  <a:lnTo>
                    <a:pt x="8198" y="58625"/>
                  </a:lnTo>
                  <a:lnTo>
                    <a:pt x="7635" y="57857"/>
                  </a:lnTo>
                  <a:lnTo>
                    <a:pt x="7135" y="57045"/>
                  </a:lnTo>
                  <a:lnTo>
                    <a:pt x="6671" y="56214"/>
                  </a:lnTo>
                  <a:lnTo>
                    <a:pt x="6466" y="55785"/>
                  </a:lnTo>
                  <a:lnTo>
                    <a:pt x="6269" y="55401"/>
                  </a:lnTo>
                  <a:lnTo>
                    <a:pt x="5921" y="54607"/>
                  </a:lnTo>
                  <a:lnTo>
                    <a:pt x="5662" y="53785"/>
                  </a:lnTo>
                  <a:lnTo>
                    <a:pt x="5573" y="53142"/>
                  </a:lnTo>
                  <a:lnTo>
                    <a:pt x="5564" y="52705"/>
                  </a:lnTo>
                  <a:lnTo>
                    <a:pt x="5590" y="52481"/>
                  </a:lnTo>
                  <a:lnTo>
                    <a:pt x="5689" y="51838"/>
                  </a:lnTo>
                  <a:lnTo>
                    <a:pt x="5974" y="50579"/>
                  </a:lnTo>
                  <a:lnTo>
                    <a:pt x="6073" y="49945"/>
                  </a:lnTo>
                  <a:lnTo>
                    <a:pt x="6099" y="49686"/>
                  </a:lnTo>
                  <a:lnTo>
                    <a:pt x="6207" y="49195"/>
                  </a:lnTo>
                  <a:lnTo>
                    <a:pt x="6439" y="48499"/>
                  </a:lnTo>
                  <a:lnTo>
                    <a:pt x="6850" y="47623"/>
                  </a:lnTo>
                  <a:lnTo>
                    <a:pt x="7350" y="46775"/>
                  </a:lnTo>
                  <a:lnTo>
                    <a:pt x="7609" y="46355"/>
                  </a:lnTo>
                  <a:lnTo>
                    <a:pt x="7823" y="46025"/>
                  </a:lnTo>
                  <a:lnTo>
                    <a:pt x="8332" y="45436"/>
                  </a:lnTo>
                  <a:lnTo>
                    <a:pt x="8921" y="44936"/>
                  </a:lnTo>
                  <a:lnTo>
                    <a:pt x="9555" y="44543"/>
                  </a:lnTo>
                  <a:lnTo>
                    <a:pt x="10243" y="44257"/>
                  </a:lnTo>
                  <a:lnTo>
                    <a:pt x="10957" y="44087"/>
                  </a:lnTo>
                  <a:lnTo>
                    <a:pt x="11690" y="44043"/>
                  </a:lnTo>
                  <a:lnTo>
                    <a:pt x="12422" y="44132"/>
                  </a:lnTo>
                  <a:lnTo>
                    <a:pt x="12788" y="44239"/>
                  </a:lnTo>
                  <a:lnTo>
                    <a:pt x="13110" y="44346"/>
                  </a:lnTo>
                  <a:lnTo>
                    <a:pt x="13744" y="44623"/>
                  </a:lnTo>
                  <a:lnTo>
                    <a:pt x="14172" y="44909"/>
                  </a:lnTo>
                  <a:lnTo>
                    <a:pt x="14431" y="45150"/>
                  </a:lnTo>
                  <a:lnTo>
                    <a:pt x="14663" y="45427"/>
                  </a:lnTo>
                  <a:lnTo>
                    <a:pt x="14860" y="45766"/>
                  </a:lnTo>
                  <a:lnTo>
                    <a:pt x="14940" y="45954"/>
                  </a:lnTo>
                  <a:lnTo>
                    <a:pt x="15083" y="46284"/>
                  </a:lnTo>
                  <a:lnTo>
                    <a:pt x="15431" y="46945"/>
                  </a:lnTo>
                  <a:lnTo>
                    <a:pt x="15851" y="47561"/>
                  </a:lnTo>
                  <a:lnTo>
                    <a:pt x="16333" y="48097"/>
                  </a:lnTo>
                  <a:lnTo>
                    <a:pt x="16610" y="48320"/>
                  </a:lnTo>
                  <a:lnTo>
                    <a:pt x="16851" y="48490"/>
                  </a:lnTo>
                  <a:lnTo>
                    <a:pt x="17351" y="48802"/>
                  </a:lnTo>
                  <a:lnTo>
                    <a:pt x="17869" y="49061"/>
                  </a:lnTo>
                  <a:lnTo>
                    <a:pt x="18414" y="49275"/>
                  </a:lnTo>
                  <a:lnTo>
                    <a:pt x="18976" y="49445"/>
                  </a:lnTo>
                  <a:lnTo>
                    <a:pt x="19557" y="49570"/>
                  </a:lnTo>
                  <a:lnTo>
                    <a:pt x="20146" y="49651"/>
                  </a:lnTo>
                  <a:lnTo>
                    <a:pt x="20745" y="49686"/>
                  </a:lnTo>
                  <a:lnTo>
                    <a:pt x="21057" y="49686"/>
                  </a:lnTo>
                  <a:lnTo>
                    <a:pt x="21289" y="49677"/>
                  </a:lnTo>
                  <a:lnTo>
                    <a:pt x="21736" y="49624"/>
                  </a:lnTo>
                  <a:lnTo>
                    <a:pt x="22388" y="49472"/>
                  </a:lnTo>
                  <a:lnTo>
                    <a:pt x="23209" y="49159"/>
                  </a:lnTo>
                  <a:lnTo>
                    <a:pt x="24013" y="48766"/>
                  </a:lnTo>
                  <a:lnTo>
                    <a:pt x="24415" y="48561"/>
                  </a:lnTo>
                  <a:lnTo>
                    <a:pt x="24692" y="48427"/>
                  </a:lnTo>
                  <a:lnTo>
                    <a:pt x="25245" y="48186"/>
                  </a:lnTo>
                  <a:lnTo>
                    <a:pt x="25808" y="47998"/>
                  </a:lnTo>
                  <a:lnTo>
                    <a:pt x="26379" y="47873"/>
                  </a:lnTo>
                  <a:lnTo>
                    <a:pt x="26951" y="47802"/>
                  </a:lnTo>
                  <a:lnTo>
                    <a:pt x="27531" y="47802"/>
                  </a:lnTo>
                  <a:lnTo>
                    <a:pt x="28121" y="47873"/>
                  </a:lnTo>
                  <a:lnTo>
                    <a:pt x="28719" y="48016"/>
                  </a:lnTo>
                  <a:lnTo>
                    <a:pt x="29014" y="48124"/>
                  </a:lnTo>
                  <a:lnTo>
                    <a:pt x="29300" y="48231"/>
                  </a:lnTo>
                  <a:lnTo>
                    <a:pt x="29853" y="48365"/>
                  </a:lnTo>
                  <a:lnTo>
                    <a:pt x="30398" y="48427"/>
                  </a:lnTo>
                  <a:lnTo>
                    <a:pt x="30934" y="48418"/>
                  </a:lnTo>
                  <a:lnTo>
                    <a:pt x="31461" y="48347"/>
                  </a:lnTo>
                  <a:lnTo>
                    <a:pt x="31987" y="48213"/>
                  </a:lnTo>
                  <a:lnTo>
                    <a:pt x="32496" y="48025"/>
                  </a:lnTo>
                  <a:lnTo>
                    <a:pt x="33005" y="47784"/>
                  </a:lnTo>
                  <a:lnTo>
                    <a:pt x="33264" y="47650"/>
                  </a:lnTo>
                  <a:lnTo>
                    <a:pt x="33354" y="47588"/>
                  </a:lnTo>
                  <a:lnTo>
                    <a:pt x="33514" y="47427"/>
                  </a:lnTo>
                  <a:lnTo>
                    <a:pt x="33711" y="47106"/>
                  </a:lnTo>
                  <a:lnTo>
                    <a:pt x="33854" y="46588"/>
                  </a:lnTo>
                  <a:lnTo>
                    <a:pt x="33854" y="46034"/>
                  </a:lnTo>
                  <a:lnTo>
                    <a:pt x="33791" y="45784"/>
                  </a:lnTo>
                  <a:lnTo>
                    <a:pt x="33684" y="45480"/>
                  </a:lnTo>
                  <a:lnTo>
                    <a:pt x="33354" y="44918"/>
                  </a:lnTo>
                  <a:lnTo>
                    <a:pt x="33050" y="44587"/>
                  </a:lnTo>
                  <a:lnTo>
                    <a:pt x="32836" y="44427"/>
                  </a:lnTo>
                  <a:lnTo>
                    <a:pt x="32613" y="44319"/>
                  </a:lnTo>
                  <a:lnTo>
                    <a:pt x="32398" y="44293"/>
                  </a:lnTo>
                  <a:lnTo>
                    <a:pt x="32291" y="44310"/>
                  </a:lnTo>
                  <a:lnTo>
                    <a:pt x="32121" y="44355"/>
                  </a:lnTo>
                  <a:lnTo>
                    <a:pt x="31764" y="44525"/>
                  </a:lnTo>
                  <a:lnTo>
                    <a:pt x="31434" y="44748"/>
                  </a:lnTo>
                  <a:lnTo>
                    <a:pt x="31157" y="45016"/>
                  </a:lnTo>
                  <a:lnTo>
                    <a:pt x="31059" y="45159"/>
                  </a:lnTo>
                  <a:lnTo>
                    <a:pt x="30952" y="45320"/>
                  </a:lnTo>
                  <a:lnTo>
                    <a:pt x="30719" y="45587"/>
                  </a:lnTo>
                  <a:lnTo>
                    <a:pt x="30460" y="45811"/>
                  </a:lnTo>
                  <a:lnTo>
                    <a:pt x="30184" y="45989"/>
                  </a:lnTo>
                  <a:lnTo>
                    <a:pt x="29898" y="46114"/>
                  </a:lnTo>
                  <a:lnTo>
                    <a:pt x="29594" y="46204"/>
                  </a:lnTo>
                  <a:lnTo>
                    <a:pt x="29139" y="46266"/>
                  </a:lnTo>
                  <a:lnTo>
                    <a:pt x="28532" y="46213"/>
                  </a:lnTo>
                  <a:lnTo>
                    <a:pt x="27960" y="46025"/>
                  </a:lnTo>
                  <a:lnTo>
                    <a:pt x="27460" y="45739"/>
                  </a:lnTo>
                  <a:lnTo>
                    <a:pt x="27067" y="45373"/>
                  </a:lnTo>
                  <a:lnTo>
                    <a:pt x="26924" y="45150"/>
                  </a:lnTo>
                  <a:lnTo>
                    <a:pt x="26817" y="44962"/>
                  </a:lnTo>
                  <a:lnTo>
                    <a:pt x="26665" y="44578"/>
                  </a:lnTo>
                  <a:lnTo>
                    <a:pt x="26567" y="44185"/>
                  </a:lnTo>
                  <a:lnTo>
                    <a:pt x="26531" y="43792"/>
                  </a:lnTo>
                  <a:lnTo>
                    <a:pt x="26549" y="43185"/>
                  </a:lnTo>
                  <a:lnTo>
                    <a:pt x="26710" y="42355"/>
                  </a:lnTo>
                  <a:lnTo>
                    <a:pt x="26835" y="41944"/>
                  </a:lnTo>
                  <a:lnTo>
                    <a:pt x="26915" y="41694"/>
                  </a:lnTo>
                  <a:lnTo>
                    <a:pt x="27013" y="41185"/>
                  </a:lnTo>
                  <a:lnTo>
                    <a:pt x="27058" y="40658"/>
                  </a:lnTo>
                  <a:lnTo>
                    <a:pt x="27049" y="40131"/>
                  </a:lnTo>
                  <a:lnTo>
                    <a:pt x="27022" y="39881"/>
                  </a:lnTo>
                  <a:lnTo>
                    <a:pt x="27005" y="39720"/>
                  </a:lnTo>
                  <a:lnTo>
                    <a:pt x="26906" y="39461"/>
                  </a:lnTo>
                  <a:lnTo>
                    <a:pt x="26772" y="39256"/>
                  </a:lnTo>
                  <a:lnTo>
                    <a:pt x="26603" y="39131"/>
                  </a:lnTo>
                  <a:lnTo>
                    <a:pt x="26397" y="39069"/>
                  </a:lnTo>
                  <a:lnTo>
                    <a:pt x="26174" y="39077"/>
                  </a:lnTo>
                  <a:lnTo>
                    <a:pt x="25942" y="39167"/>
                  </a:lnTo>
                  <a:lnTo>
                    <a:pt x="25701" y="39328"/>
                  </a:lnTo>
                  <a:lnTo>
                    <a:pt x="25585" y="39444"/>
                  </a:lnTo>
                  <a:lnTo>
                    <a:pt x="25451" y="39586"/>
                  </a:lnTo>
                  <a:lnTo>
                    <a:pt x="25227" y="39908"/>
                  </a:lnTo>
                  <a:lnTo>
                    <a:pt x="24951" y="40453"/>
                  </a:lnTo>
                  <a:lnTo>
                    <a:pt x="24835" y="40837"/>
                  </a:lnTo>
                  <a:lnTo>
                    <a:pt x="24593" y="41783"/>
                  </a:lnTo>
                  <a:lnTo>
                    <a:pt x="24165" y="43712"/>
                  </a:lnTo>
                  <a:lnTo>
                    <a:pt x="23906" y="44659"/>
                  </a:lnTo>
                  <a:lnTo>
                    <a:pt x="23781" y="45007"/>
                  </a:lnTo>
                  <a:lnTo>
                    <a:pt x="23450" y="45641"/>
                  </a:lnTo>
                  <a:lnTo>
                    <a:pt x="23022" y="46195"/>
                  </a:lnTo>
                  <a:lnTo>
                    <a:pt x="22513" y="46668"/>
                  </a:lnTo>
                  <a:lnTo>
                    <a:pt x="21932" y="47043"/>
                  </a:lnTo>
                  <a:lnTo>
                    <a:pt x="21298" y="47320"/>
                  </a:lnTo>
                  <a:lnTo>
                    <a:pt x="20629" y="47481"/>
                  </a:lnTo>
                  <a:lnTo>
                    <a:pt x="19932" y="47534"/>
                  </a:lnTo>
                  <a:lnTo>
                    <a:pt x="19584" y="47507"/>
                  </a:lnTo>
                  <a:lnTo>
                    <a:pt x="19244" y="47463"/>
                  </a:lnTo>
                  <a:lnTo>
                    <a:pt x="18485" y="47222"/>
                  </a:lnTo>
                  <a:lnTo>
                    <a:pt x="17682" y="46838"/>
                  </a:lnTo>
                  <a:lnTo>
                    <a:pt x="16878" y="46320"/>
                  </a:lnTo>
                  <a:lnTo>
                    <a:pt x="16146" y="45686"/>
                  </a:lnTo>
                  <a:lnTo>
                    <a:pt x="15672" y="45159"/>
                  </a:lnTo>
                  <a:lnTo>
                    <a:pt x="15396" y="44784"/>
                  </a:lnTo>
                  <a:lnTo>
                    <a:pt x="15172" y="44400"/>
                  </a:lnTo>
                  <a:lnTo>
                    <a:pt x="14994" y="43998"/>
                  </a:lnTo>
                  <a:lnTo>
                    <a:pt x="14878" y="43578"/>
                  </a:lnTo>
                  <a:lnTo>
                    <a:pt x="14824" y="43167"/>
                  </a:lnTo>
                  <a:lnTo>
                    <a:pt x="14833" y="42953"/>
                  </a:lnTo>
                  <a:lnTo>
                    <a:pt x="14833" y="42667"/>
                  </a:lnTo>
                  <a:lnTo>
                    <a:pt x="14770" y="42087"/>
                  </a:lnTo>
                  <a:lnTo>
                    <a:pt x="14672" y="41506"/>
                  </a:lnTo>
                  <a:lnTo>
                    <a:pt x="14601" y="40926"/>
                  </a:lnTo>
                  <a:lnTo>
                    <a:pt x="14601" y="40640"/>
                  </a:lnTo>
                  <a:lnTo>
                    <a:pt x="14610" y="40372"/>
                  </a:lnTo>
                  <a:lnTo>
                    <a:pt x="14699" y="39837"/>
                  </a:lnTo>
                  <a:lnTo>
                    <a:pt x="14878" y="39042"/>
                  </a:lnTo>
                  <a:lnTo>
                    <a:pt x="14976" y="38515"/>
                  </a:lnTo>
                  <a:lnTo>
                    <a:pt x="15012" y="38301"/>
                  </a:lnTo>
                  <a:lnTo>
                    <a:pt x="15154" y="37863"/>
                  </a:lnTo>
                  <a:lnTo>
                    <a:pt x="15217" y="37542"/>
                  </a:lnTo>
                  <a:lnTo>
                    <a:pt x="15208" y="37336"/>
                  </a:lnTo>
                  <a:lnTo>
                    <a:pt x="15128" y="37140"/>
                  </a:lnTo>
                  <a:lnTo>
                    <a:pt x="14967" y="36979"/>
                  </a:lnTo>
                  <a:lnTo>
                    <a:pt x="14851" y="36899"/>
                  </a:lnTo>
                  <a:lnTo>
                    <a:pt x="14726" y="36836"/>
                  </a:lnTo>
                  <a:lnTo>
                    <a:pt x="14494" y="36782"/>
                  </a:lnTo>
                  <a:lnTo>
                    <a:pt x="14279" y="36800"/>
                  </a:lnTo>
                  <a:lnTo>
                    <a:pt x="14065" y="36872"/>
                  </a:lnTo>
                  <a:lnTo>
                    <a:pt x="13779" y="37059"/>
                  </a:lnTo>
                  <a:lnTo>
                    <a:pt x="13449" y="37390"/>
                  </a:lnTo>
                  <a:lnTo>
                    <a:pt x="13306" y="37559"/>
                  </a:lnTo>
                  <a:lnTo>
                    <a:pt x="12699" y="38327"/>
                  </a:lnTo>
                  <a:lnTo>
                    <a:pt x="11556" y="39926"/>
                  </a:lnTo>
                  <a:lnTo>
                    <a:pt x="11029" y="40756"/>
                  </a:lnTo>
                  <a:lnTo>
                    <a:pt x="10877" y="40988"/>
                  </a:lnTo>
                  <a:lnTo>
                    <a:pt x="10538" y="41399"/>
                  </a:lnTo>
                  <a:lnTo>
                    <a:pt x="10163" y="41756"/>
                  </a:lnTo>
                  <a:lnTo>
                    <a:pt x="9761" y="42060"/>
                  </a:lnTo>
                  <a:lnTo>
                    <a:pt x="9109" y="42426"/>
                  </a:lnTo>
                  <a:lnTo>
                    <a:pt x="8153" y="42801"/>
                  </a:lnTo>
                  <a:lnTo>
                    <a:pt x="7653" y="42953"/>
                  </a:lnTo>
                  <a:lnTo>
                    <a:pt x="7412" y="43016"/>
                  </a:lnTo>
                  <a:lnTo>
                    <a:pt x="6930" y="43105"/>
                  </a:lnTo>
                  <a:lnTo>
                    <a:pt x="6207" y="43150"/>
                  </a:lnTo>
                  <a:lnTo>
                    <a:pt x="5251" y="43060"/>
                  </a:lnTo>
                  <a:lnTo>
                    <a:pt x="4305" y="42864"/>
                  </a:lnTo>
                  <a:lnTo>
                    <a:pt x="3840" y="42730"/>
                  </a:lnTo>
                  <a:lnTo>
                    <a:pt x="3626" y="42658"/>
                  </a:lnTo>
                  <a:lnTo>
                    <a:pt x="3206" y="42471"/>
                  </a:lnTo>
                  <a:lnTo>
                    <a:pt x="2813" y="42221"/>
                  </a:lnTo>
                  <a:lnTo>
                    <a:pt x="2474" y="41917"/>
                  </a:lnTo>
                  <a:lnTo>
                    <a:pt x="2331" y="41756"/>
                  </a:lnTo>
                  <a:lnTo>
                    <a:pt x="1715" y="41006"/>
                  </a:lnTo>
                  <a:lnTo>
                    <a:pt x="992" y="40033"/>
                  </a:lnTo>
                  <a:lnTo>
                    <a:pt x="741" y="39613"/>
                  </a:lnTo>
                  <a:lnTo>
                    <a:pt x="545" y="39158"/>
                  </a:lnTo>
                  <a:lnTo>
                    <a:pt x="393" y="38658"/>
                  </a:lnTo>
                  <a:lnTo>
                    <a:pt x="340" y="38399"/>
                  </a:lnTo>
                  <a:lnTo>
                    <a:pt x="215" y="37765"/>
                  </a:lnTo>
                  <a:lnTo>
                    <a:pt x="36" y="36818"/>
                  </a:lnTo>
                  <a:lnTo>
                    <a:pt x="0" y="36193"/>
                  </a:lnTo>
                  <a:lnTo>
                    <a:pt x="36" y="35881"/>
                  </a:lnTo>
                  <a:lnTo>
                    <a:pt x="152" y="35122"/>
                  </a:lnTo>
                  <a:lnTo>
                    <a:pt x="420" y="34005"/>
                  </a:lnTo>
                  <a:lnTo>
                    <a:pt x="661" y="33291"/>
                  </a:lnTo>
                  <a:lnTo>
                    <a:pt x="974" y="32621"/>
                  </a:lnTo>
                  <a:lnTo>
                    <a:pt x="1367" y="31996"/>
                  </a:lnTo>
                  <a:lnTo>
                    <a:pt x="1867" y="31425"/>
                  </a:lnTo>
                  <a:lnTo>
                    <a:pt x="2474" y="30924"/>
                  </a:lnTo>
                  <a:lnTo>
                    <a:pt x="2831" y="30710"/>
                  </a:lnTo>
                  <a:lnTo>
                    <a:pt x="3072" y="30585"/>
                  </a:lnTo>
                  <a:lnTo>
                    <a:pt x="3608" y="30424"/>
                  </a:lnTo>
                  <a:lnTo>
                    <a:pt x="4474" y="30281"/>
                  </a:lnTo>
                  <a:lnTo>
                    <a:pt x="5046" y="30174"/>
                  </a:lnTo>
                  <a:lnTo>
                    <a:pt x="5278" y="30139"/>
                  </a:lnTo>
                  <a:lnTo>
                    <a:pt x="5724" y="30130"/>
                  </a:lnTo>
                  <a:lnTo>
                    <a:pt x="6153" y="30192"/>
                  </a:lnTo>
                  <a:lnTo>
                    <a:pt x="6564" y="30317"/>
                  </a:lnTo>
                  <a:lnTo>
                    <a:pt x="7180" y="30549"/>
                  </a:lnTo>
                  <a:lnTo>
                    <a:pt x="8002" y="30862"/>
                  </a:lnTo>
                  <a:lnTo>
                    <a:pt x="8430" y="30960"/>
                  </a:lnTo>
                  <a:lnTo>
                    <a:pt x="9430" y="31166"/>
                  </a:lnTo>
                  <a:lnTo>
                    <a:pt x="10913" y="31558"/>
                  </a:lnTo>
                  <a:lnTo>
                    <a:pt x="11913" y="31746"/>
                  </a:lnTo>
                  <a:lnTo>
                    <a:pt x="12413" y="31782"/>
                  </a:lnTo>
                  <a:lnTo>
                    <a:pt x="12993" y="31809"/>
                  </a:lnTo>
                  <a:lnTo>
                    <a:pt x="14172" y="31844"/>
                  </a:lnTo>
                  <a:lnTo>
                    <a:pt x="15047" y="31782"/>
                  </a:lnTo>
                  <a:lnTo>
                    <a:pt x="15619" y="31666"/>
                  </a:lnTo>
                  <a:lnTo>
                    <a:pt x="16172" y="31469"/>
                  </a:lnTo>
                  <a:lnTo>
                    <a:pt x="16699" y="31166"/>
                  </a:lnTo>
                  <a:lnTo>
                    <a:pt x="16958" y="30969"/>
                  </a:lnTo>
                  <a:lnTo>
                    <a:pt x="17164" y="30790"/>
                  </a:lnTo>
                  <a:lnTo>
                    <a:pt x="17432" y="30451"/>
                  </a:lnTo>
                  <a:lnTo>
                    <a:pt x="17548" y="30219"/>
                  </a:lnTo>
                  <a:lnTo>
                    <a:pt x="17566" y="30094"/>
                  </a:lnTo>
                  <a:lnTo>
                    <a:pt x="17592" y="29906"/>
                  </a:lnTo>
                  <a:lnTo>
                    <a:pt x="17583" y="29585"/>
                  </a:lnTo>
                  <a:lnTo>
                    <a:pt x="17539" y="29335"/>
                  </a:lnTo>
                  <a:lnTo>
                    <a:pt x="17432" y="29138"/>
                  </a:lnTo>
                  <a:lnTo>
                    <a:pt x="17271" y="29013"/>
                  </a:lnTo>
                  <a:lnTo>
                    <a:pt x="17057" y="28942"/>
                  </a:lnTo>
                  <a:lnTo>
                    <a:pt x="16789" y="28924"/>
                  </a:lnTo>
                  <a:lnTo>
                    <a:pt x="16467" y="28969"/>
                  </a:lnTo>
                  <a:lnTo>
                    <a:pt x="16280" y="29013"/>
                  </a:lnTo>
                  <a:lnTo>
                    <a:pt x="15324" y="29263"/>
                  </a:lnTo>
                  <a:lnTo>
                    <a:pt x="13895" y="29639"/>
                  </a:lnTo>
                  <a:lnTo>
                    <a:pt x="12940" y="29835"/>
                  </a:lnTo>
                  <a:lnTo>
                    <a:pt x="12449" y="29898"/>
                  </a:lnTo>
                  <a:lnTo>
                    <a:pt x="12109" y="29915"/>
                  </a:lnTo>
                  <a:lnTo>
                    <a:pt x="11422" y="29862"/>
                  </a:lnTo>
                  <a:lnTo>
                    <a:pt x="10377" y="29656"/>
                  </a:lnTo>
                  <a:lnTo>
                    <a:pt x="9680" y="29496"/>
                  </a:lnTo>
                  <a:lnTo>
                    <a:pt x="9091" y="29362"/>
                  </a:lnTo>
                  <a:lnTo>
                    <a:pt x="7930" y="28996"/>
                  </a:lnTo>
                  <a:lnTo>
                    <a:pt x="7368" y="28763"/>
                  </a:lnTo>
                  <a:lnTo>
                    <a:pt x="7117" y="28656"/>
                  </a:lnTo>
                  <a:lnTo>
                    <a:pt x="6653" y="28397"/>
                  </a:lnTo>
                  <a:lnTo>
                    <a:pt x="6224" y="28094"/>
                  </a:lnTo>
                  <a:lnTo>
                    <a:pt x="5832" y="27754"/>
                  </a:lnTo>
                  <a:lnTo>
                    <a:pt x="5483" y="27379"/>
                  </a:lnTo>
                  <a:lnTo>
                    <a:pt x="5171" y="26968"/>
                  </a:lnTo>
                  <a:lnTo>
                    <a:pt x="4903" y="26522"/>
                  </a:lnTo>
                  <a:lnTo>
                    <a:pt x="4671" y="26040"/>
                  </a:lnTo>
                  <a:lnTo>
                    <a:pt x="4572" y="25781"/>
                  </a:lnTo>
                  <a:lnTo>
                    <a:pt x="4421" y="25370"/>
                  </a:lnTo>
                  <a:lnTo>
                    <a:pt x="4233" y="24548"/>
                  </a:lnTo>
                  <a:lnTo>
                    <a:pt x="4135" y="23736"/>
                  </a:lnTo>
                  <a:lnTo>
                    <a:pt x="4135" y="22932"/>
                  </a:lnTo>
                  <a:lnTo>
                    <a:pt x="4215" y="22128"/>
                  </a:lnTo>
                  <a:lnTo>
                    <a:pt x="4358" y="21325"/>
                  </a:lnTo>
                  <a:lnTo>
                    <a:pt x="4671" y="20128"/>
                  </a:lnTo>
                  <a:lnTo>
                    <a:pt x="4948" y="19333"/>
                  </a:lnTo>
                  <a:lnTo>
                    <a:pt x="5046" y="19012"/>
                  </a:lnTo>
                  <a:lnTo>
                    <a:pt x="5189" y="18360"/>
                  </a:lnTo>
                  <a:lnTo>
                    <a:pt x="5314" y="17690"/>
                  </a:lnTo>
                  <a:lnTo>
                    <a:pt x="5483" y="17056"/>
                  </a:lnTo>
                  <a:lnTo>
                    <a:pt x="5608" y="16753"/>
                  </a:lnTo>
                  <a:lnTo>
                    <a:pt x="5930" y="16003"/>
                  </a:lnTo>
                  <a:lnTo>
                    <a:pt x="6403" y="15083"/>
                  </a:lnTo>
                  <a:lnTo>
                    <a:pt x="6635" y="14743"/>
                  </a:lnTo>
                  <a:lnTo>
                    <a:pt x="6921" y="14440"/>
                  </a:lnTo>
                  <a:lnTo>
                    <a:pt x="7260" y="14163"/>
                  </a:lnTo>
                  <a:lnTo>
                    <a:pt x="7457" y="14047"/>
                  </a:lnTo>
                  <a:lnTo>
                    <a:pt x="7734" y="13877"/>
                  </a:lnTo>
                  <a:lnTo>
                    <a:pt x="8252" y="13475"/>
                  </a:lnTo>
                  <a:lnTo>
                    <a:pt x="8743" y="13047"/>
                  </a:lnTo>
                  <a:lnTo>
                    <a:pt x="9252" y="12636"/>
                  </a:lnTo>
                  <a:lnTo>
                    <a:pt x="9520" y="12457"/>
                  </a:lnTo>
                  <a:lnTo>
                    <a:pt x="10047" y="12136"/>
                  </a:lnTo>
                  <a:lnTo>
                    <a:pt x="10850" y="11707"/>
                  </a:lnTo>
                  <a:lnTo>
                    <a:pt x="11404" y="11466"/>
                  </a:lnTo>
                  <a:lnTo>
                    <a:pt x="11966" y="11279"/>
                  </a:lnTo>
                  <a:lnTo>
                    <a:pt x="12547" y="11154"/>
                  </a:lnTo>
                  <a:lnTo>
                    <a:pt x="13154" y="11118"/>
                  </a:lnTo>
                  <a:lnTo>
                    <a:pt x="13779" y="11180"/>
                  </a:lnTo>
                  <a:lnTo>
                    <a:pt x="14110" y="11252"/>
                  </a:lnTo>
                  <a:lnTo>
                    <a:pt x="14458" y="11350"/>
                  </a:lnTo>
                  <a:lnTo>
                    <a:pt x="15154" y="11573"/>
                  </a:lnTo>
                  <a:lnTo>
                    <a:pt x="15494" y="11707"/>
                  </a:lnTo>
                  <a:lnTo>
                    <a:pt x="17628" y="12591"/>
                  </a:lnTo>
                  <a:lnTo>
                    <a:pt x="19762" y="13484"/>
                  </a:lnTo>
                  <a:lnTo>
                    <a:pt x="19968" y="13547"/>
                  </a:lnTo>
                  <a:lnTo>
                    <a:pt x="20137" y="13645"/>
                  </a:lnTo>
                  <a:lnTo>
                    <a:pt x="20289" y="13770"/>
                  </a:lnTo>
                  <a:lnTo>
                    <a:pt x="20602" y="13949"/>
                  </a:lnTo>
                  <a:lnTo>
                    <a:pt x="20923" y="14065"/>
                  </a:lnTo>
                  <a:lnTo>
                    <a:pt x="21245" y="14127"/>
                  </a:lnTo>
                  <a:lnTo>
                    <a:pt x="21745" y="14145"/>
                  </a:lnTo>
                  <a:lnTo>
                    <a:pt x="22423" y="14074"/>
                  </a:lnTo>
                  <a:lnTo>
                    <a:pt x="22754" y="14029"/>
                  </a:lnTo>
                  <a:lnTo>
                    <a:pt x="22932" y="13993"/>
                  </a:lnTo>
                  <a:lnTo>
                    <a:pt x="23299" y="13886"/>
                  </a:lnTo>
                  <a:lnTo>
                    <a:pt x="23522" y="13734"/>
                  </a:lnTo>
                  <a:lnTo>
                    <a:pt x="23638" y="13591"/>
                  </a:lnTo>
                  <a:lnTo>
                    <a:pt x="23709" y="13413"/>
                  </a:lnTo>
                  <a:lnTo>
                    <a:pt x="23736" y="13181"/>
                  </a:lnTo>
                  <a:lnTo>
                    <a:pt x="23718" y="13047"/>
                  </a:lnTo>
                  <a:lnTo>
                    <a:pt x="23692" y="12922"/>
                  </a:lnTo>
                  <a:lnTo>
                    <a:pt x="23620" y="12716"/>
                  </a:lnTo>
                  <a:lnTo>
                    <a:pt x="23450" y="12466"/>
                  </a:lnTo>
                  <a:lnTo>
                    <a:pt x="23138" y="12261"/>
                  </a:lnTo>
                  <a:lnTo>
                    <a:pt x="22763" y="12136"/>
                  </a:lnTo>
                  <a:lnTo>
                    <a:pt x="22557" y="12091"/>
                  </a:lnTo>
                  <a:lnTo>
                    <a:pt x="21691" y="11957"/>
                  </a:lnTo>
                  <a:lnTo>
                    <a:pt x="20370" y="11797"/>
                  </a:lnTo>
                  <a:lnTo>
                    <a:pt x="19530" y="11600"/>
                  </a:lnTo>
                  <a:lnTo>
                    <a:pt x="19146" y="11439"/>
                  </a:lnTo>
                  <a:lnTo>
                    <a:pt x="18744" y="11243"/>
                  </a:lnTo>
                  <a:lnTo>
                    <a:pt x="18173" y="10895"/>
                  </a:lnTo>
                  <a:lnTo>
                    <a:pt x="17816" y="10618"/>
                  </a:lnTo>
                  <a:lnTo>
                    <a:pt x="17485" y="10305"/>
                  </a:lnTo>
                  <a:lnTo>
                    <a:pt x="17199" y="9957"/>
                  </a:lnTo>
                  <a:lnTo>
                    <a:pt x="16958" y="9555"/>
                  </a:lnTo>
                  <a:lnTo>
                    <a:pt x="16771" y="9109"/>
                  </a:lnTo>
                  <a:lnTo>
                    <a:pt x="16708" y="8867"/>
                  </a:lnTo>
                  <a:lnTo>
                    <a:pt x="16619" y="8564"/>
                  </a:lnTo>
                  <a:lnTo>
                    <a:pt x="16378" y="7983"/>
                  </a:lnTo>
                  <a:lnTo>
                    <a:pt x="16297" y="7680"/>
                  </a:lnTo>
                  <a:lnTo>
                    <a:pt x="16217" y="7278"/>
                  </a:lnTo>
                  <a:lnTo>
                    <a:pt x="16164" y="6510"/>
                  </a:lnTo>
                  <a:lnTo>
                    <a:pt x="16217" y="5787"/>
                  </a:lnTo>
                  <a:lnTo>
                    <a:pt x="16369" y="5090"/>
                  </a:lnTo>
                  <a:lnTo>
                    <a:pt x="16610" y="4420"/>
                  </a:lnTo>
                  <a:lnTo>
                    <a:pt x="16940" y="3777"/>
                  </a:lnTo>
                  <a:lnTo>
                    <a:pt x="17351" y="3152"/>
                  </a:lnTo>
                  <a:lnTo>
                    <a:pt x="17833" y="2545"/>
                  </a:lnTo>
                  <a:lnTo>
                    <a:pt x="18092" y="2241"/>
                  </a:lnTo>
                  <a:lnTo>
                    <a:pt x="18432" y="1884"/>
                  </a:lnTo>
                  <a:lnTo>
                    <a:pt x="19146" y="1295"/>
                  </a:lnTo>
                  <a:lnTo>
                    <a:pt x="19896" y="857"/>
                  </a:lnTo>
                  <a:lnTo>
                    <a:pt x="20673" y="536"/>
                  </a:lnTo>
                  <a:lnTo>
                    <a:pt x="21495" y="322"/>
                  </a:lnTo>
                  <a:lnTo>
                    <a:pt x="22334" y="197"/>
                  </a:lnTo>
                  <a:lnTo>
                    <a:pt x="23200" y="143"/>
                  </a:lnTo>
                  <a:lnTo>
                    <a:pt x="24093" y="143"/>
                  </a:lnTo>
                  <a:lnTo>
                    <a:pt x="24549" y="161"/>
                  </a:lnTo>
                  <a:lnTo>
                    <a:pt x="24817" y="179"/>
                  </a:lnTo>
                  <a:lnTo>
                    <a:pt x="25308" y="250"/>
                  </a:lnTo>
                  <a:lnTo>
                    <a:pt x="25772" y="375"/>
                  </a:lnTo>
                  <a:lnTo>
                    <a:pt x="26201" y="545"/>
                  </a:lnTo>
                  <a:lnTo>
                    <a:pt x="26594" y="768"/>
                  </a:lnTo>
                  <a:lnTo>
                    <a:pt x="26951" y="1045"/>
                  </a:lnTo>
                  <a:lnTo>
                    <a:pt x="27263" y="1366"/>
                  </a:lnTo>
                  <a:lnTo>
                    <a:pt x="27549" y="1741"/>
                  </a:lnTo>
                  <a:lnTo>
                    <a:pt x="27674" y="1956"/>
                  </a:lnTo>
                  <a:lnTo>
                    <a:pt x="27808" y="2215"/>
                  </a:lnTo>
                  <a:lnTo>
                    <a:pt x="27987" y="2786"/>
                  </a:lnTo>
                  <a:lnTo>
                    <a:pt x="28148" y="3697"/>
                  </a:lnTo>
                  <a:lnTo>
                    <a:pt x="28273" y="4295"/>
                  </a:lnTo>
                  <a:lnTo>
                    <a:pt x="28371" y="4599"/>
                  </a:lnTo>
                  <a:lnTo>
                    <a:pt x="28478" y="4894"/>
                  </a:lnTo>
                  <a:lnTo>
                    <a:pt x="28639" y="4831"/>
                  </a:lnTo>
                  <a:lnTo>
                    <a:pt x="28951" y="4715"/>
                  </a:lnTo>
                  <a:lnTo>
                    <a:pt x="29067" y="4617"/>
                  </a:lnTo>
                  <a:lnTo>
                    <a:pt x="29335" y="4313"/>
                  </a:lnTo>
                  <a:lnTo>
                    <a:pt x="29835" y="3670"/>
                  </a:lnTo>
                  <a:lnTo>
                    <a:pt x="30068" y="3331"/>
                  </a:lnTo>
                  <a:lnTo>
                    <a:pt x="30353" y="2929"/>
                  </a:lnTo>
                  <a:lnTo>
                    <a:pt x="30969" y="2170"/>
                  </a:lnTo>
                  <a:lnTo>
                    <a:pt x="31639" y="1465"/>
                  </a:lnTo>
                  <a:lnTo>
                    <a:pt x="32363" y="804"/>
                  </a:lnTo>
                  <a:lnTo>
                    <a:pt x="32755" y="500"/>
                  </a:lnTo>
                  <a:lnTo>
                    <a:pt x="32898" y="402"/>
                  </a:lnTo>
                  <a:lnTo>
                    <a:pt x="33193" y="232"/>
                  </a:lnTo>
                  <a:lnTo>
                    <a:pt x="33639" y="72"/>
                  </a:lnTo>
                  <a:lnTo>
                    <a:pt x="34247" y="0"/>
                  </a:lnTo>
                  <a:lnTo>
                    <a:pt x="34845" y="63"/>
                  </a:lnTo>
                  <a:lnTo>
                    <a:pt x="35122" y="143"/>
                  </a:lnTo>
                  <a:lnTo>
                    <a:pt x="35434" y="259"/>
                  </a:lnTo>
                  <a:lnTo>
                    <a:pt x="36051" y="554"/>
                  </a:lnTo>
                  <a:lnTo>
                    <a:pt x="36631" y="920"/>
                  </a:lnTo>
                  <a:lnTo>
                    <a:pt x="37158" y="1357"/>
                  </a:lnTo>
                  <a:lnTo>
                    <a:pt x="37381" y="1599"/>
                  </a:lnTo>
                  <a:lnTo>
                    <a:pt x="37542" y="1786"/>
                  </a:lnTo>
                  <a:lnTo>
                    <a:pt x="37783" y="2179"/>
                  </a:lnTo>
                  <a:lnTo>
                    <a:pt x="37962" y="2590"/>
                  </a:lnTo>
                  <a:lnTo>
                    <a:pt x="38078" y="3027"/>
                  </a:lnTo>
                  <a:lnTo>
                    <a:pt x="38167" y="3706"/>
                  </a:lnTo>
                  <a:lnTo>
                    <a:pt x="38158" y="4653"/>
                  </a:lnTo>
                  <a:lnTo>
                    <a:pt x="38122" y="5135"/>
                  </a:lnTo>
                  <a:lnTo>
                    <a:pt x="38104" y="5528"/>
                  </a:lnTo>
                  <a:lnTo>
                    <a:pt x="38087" y="6322"/>
                  </a:lnTo>
                  <a:lnTo>
                    <a:pt x="38113" y="7117"/>
                  </a:lnTo>
                  <a:lnTo>
                    <a:pt x="38194" y="7903"/>
                  </a:lnTo>
                  <a:lnTo>
                    <a:pt x="38265" y="8296"/>
                  </a:lnTo>
                  <a:lnTo>
                    <a:pt x="38355" y="8859"/>
                  </a:lnTo>
                  <a:lnTo>
                    <a:pt x="38408" y="9984"/>
                  </a:lnTo>
                  <a:lnTo>
                    <a:pt x="38346" y="11100"/>
                  </a:lnTo>
                  <a:lnTo>
                    <a:pt x="38158" y="12207"/>
                  </a:lnTo>
                  <a:lnTo>
                    <a:pt x="38024" y="12752"/>
                  </a:lnTo>
                  <a:lnTo>
                    <a:pt x="37890" y="13279"/>
                  </a:lnTo>
                  <a:lnTo>
                    <a:pt x="37622" y="14056"/>
                  </a:lnTo>
                  <a:lnTo>
                    <a:pt x="37381" y="14520"/>
                  </a:lnTo>
                  <a:lnTo>
                    <a:pt x="37229" y="14726"/>
                  </a:lnTo>
                  <a:lnTo>
                    <a:pt x="37060" y="14904"/>
                  </a:lnTo>
                  <a:lnTo>
                    <a:pt x="36658" y="15217"/>
                  </a:lnTo>
                  <a:lnTo>
                    <a:pt x="35952" y="15592"/>
                  </a:lnTo>
                  <a:lnTo>
                    <a:pt x="35461" y="15806"/>
                  </a:lnTo>
                  <a:lnTo>
                    <a:pt x="34925" y="16011"/>
                  </a:lnTo>
                  <a:lnTo>
                    <a:pt x="33818" y="16351"/>
                  </a:lnTo>
                  <a:lnTo>
                    <a:pt x="33273" y="16547"/>
                  </a:lnTo>
                  <a:lnTo>
                    <a:pt x="32979" y="16672"/>
                  </a:lnTo>
                  <a:lnTo>
                    <a:pt x="32425" y="16949"/>
                  </a:lnTo>
                  <a:lnTo>
                    <a:pt x="31898" y="17262"/>
                  </a:lnTo>
                  <a:lnTo>
                    <a:pt x="31416" y="17619"/>
                  </a:lnTo>
                  <a:lnTo>
                    <a:pt x="30961" y="18021"/>
                  </a:lnTo>
                  <a:lnTo>
                    <a:pt x="30559" y="18467"/>
                  </a:lnTo>
                  <a:lnTo>
                    <a:pt x="30201" y="18940"/>
                  </a:lnTo>
                  <a:lnTo>
                    <a:pt x="29898" y="19458"/>
                  </a:lnTo>
                  <a:lnTo>
                    <a:pt x="29764" y="19735"/>
                  </a:lnTo>
                  <a:lnTo>
                    <a:pt x="29576" y="20137"/>
                  </a:lnTo>
                  <a:lnTo>
                    <a:pt x="29210" y="20959"/>
                  </a:lnTo>
                  <a:lnTo>
                    <a:pt x="28978" y="21602"/>
                  </a:lnTo>
                  <a:lnTo>
                    <a:pt x="28862" y="22057"/>
                  </a:lnTo>
                  <a:lnTo>
                    <a:pt x="28791" y="22521"/>
                  </a:lnTo>
                  <a:lnTo>
                    <a:pt x="28782" y="23004"/>
                  </a:lnTo>
                  <a:lnTo>
                    <a:pt x="28799" y="23263"/>
                  </a:lnTo>
                  <a:lnTo>
                    <a:pt x="28853" y="23727"/>
                  </a:lnTo>
                  <a:lnTo>
                    <a:pt x="28987" y="24647"/>
                  </a:lnTo>
                  <a:lnTo>
                    <a:pt x="29148" y="25308"/>
                  </a:lnTo>
                  <a:lnTo>
                    <a:pt x="29300" y="25727"/>
                  </a:lnTo>
                  <a:lnTo>
                    <a:pt x="29496" y="26129"/>
                  </a:lnTo>
                  <a:lnTo>
                    <a:pt x="29746" y="26522"/>
                  </a:lnTo>
                  <a:lnTo>
                    <a:pt x="29889" y="26701"/>
                  </a:lnTo>
                  <a:lnTo>
                    <a:pt x="30112" y="26951"/>
                  </a:lnTo>
                  <a:lnTo>
                    <a:pt x="30577" y="27424"/>
                  </a:lnTo>
                  <a:lnTo>
                    <a:pt x="31336" y="28076"/>
                  </a:lnTo>
                  <a:lnTo>
                    <a:pt x="31854" y="28504"/>
                  </a:lnTo>
                  <a:lnTo>
                    <a:pt x="31907" y="28540"/>
                  </a:lnTo>
                  <a:lnTo>
                    <a:pt x="32068" y="28567"/>
                  </a:lnTo>
                  <a:lnTo>
                    <a:pt x="32246" y="28558"/>
                  </a:lnTo>
                  <a:lnTo>
                    <a:pt x="32407" y="28513"/>
                  </a:lnTo>
                  <a:lnTo>
                    <a:pt x="32470" y="28478"/>
                  </a:lnTo>
                  <a:lnTo>
                    <a:pt x="32514" y="28433"/>
                  </a:lnTo>
                  <a:lnTo>
                    <a:pt x="32586" y="28299"/>
                  </a:lnTo>
                  <a:lnTo>
                    <a:pt x="32639" y="28040"/>
                  </a:lnTo>
                  <a:lnTo>
                    <a:pt x="32621" y="27888"/>
                  </a:lnTo>
                  <a:lnTo>
                    <a:pt x="32559" y="27683"/>
                  </a:lnTo>
                  <a:lnTo>
                    <a:pt x="32345" y="27308"/>
                  </a:lnTo>
                  <a:lnTo>
                    <a:pt x="32220" y="27138"/>
                  </a:lnTo>
                  <a:lnTo>
                    <a:pt x="31996" y="26852"/>
                  </a:lnTo>
                  <a:lnTo>
                    <a:pt x="31603" y="26254"/>
                  </a:lnTo>
                  <a:lnTo>
                    <a:pt x="31264" y="25638"/>
                  </a:lnTo>
                  <a:lnTo>
                    <a:pt x="30978" y="25004"/>
                  </a:lnTo>
                  <a:lnTo>
                    <a:pt x="30746" y="24352"/>
                  </a:lnTo>
                  <a:lnTo>
                    <a:pt x="30577" y="23682"/>
                  </a:lnTo>
                  <a:lnTo>
                    <a:pt x="30469" y="22986"/>
                  </a:lnTo>
                  <a:lnTo>
                    <a:pt x="30425" y="22271"/>
                  </a:lnTo>
                  <a:lnTo>
                    <a:pt x="30425" y="21896"/>
                  </a:lnTo>
                  <a:lnTo>
                    <a:pt x="30443" y="21602"/>
                  </a:lnTo>
                  <a:lnTo>
                    <a:pt x="30568" y="21012"/>
                  </a:lnTo>
                  <a:lnTo>
                    <a:pt x="30791" y="20423"/>
                  </a:lnTo>
                  <a:lnTo>
                    <a:pt x="31103" y="19860"/>
                  </a:lnTo>
                  <a:lnTo>
                    <a:pt x="31487" y="19351"/>
                  </a:lnTo>
                  <a:lnTo>
                    <a:pt x="31943" y="18905"/>
                  </a:lnTo>
                  <a:lnTo>
                    <a:pt x="32434" y="18530"/>
                  </a:lnTo>
                  <a:lnTo>
                    <a:pt x="32970" y="18262"/>
                  </a:lnTo>
                  <a:lnTo>
                    <a:pt x="33247" y="18172"/>
                  </a:lnTo>
                  <a:lnTo>
                    <a:pt x="33461" y="18128"/>
                  </a:lnTo>
                  <a:lnTo>
                    <a:pt x="33934" y="18110"/>
                  </a:lnTo>
                  <a:lnTo>
                    <a:pt x="34461" y="18172"/>
                  </a:lnTo>
                  <a:lnTo>
                    <a:pt x="35006" y="18315"/>
                  </a:lnTo>
                  <a:lnTo>
                    <a:pt x="35542" y="18530"/>
                  </a:lnTo>
                  <a:lnTo>
                    <a:pt x="36051" y="18815"/>
                  </a:lnTo>
                  <a:lnTo>
                    <a:pt x="36488" y="19164"/>
                  </a:lnTo>
                  <a:lnTo>
                    <a:pt x="36845" y="19574"/>
                  </a:lnTo>
                  <a:lnTo>
                    <a:pt x="36979" y="19798"/>
                  </a:lnTo>
                  <a:lnTo>
                    <a:pt x="37238" y="20271"/>
                  </a:lnTo>
                  <a:lnTo>
                    <a:pt x="37756" y="21227"/>
                  </a:lnTo>
                  <a:lnTo>
                    <a:pt x="37971" y="21718"/>
                  </a:lnTo>
                  <a:lnTo>
                    <a:pt x="38167" y="22245"/>
                  </a:lnTo>
                  <a:lnTo>
                    <a:pt x="38408" y="23057"/>
                  </a:lnTo>
                  <a:lnTo>
                    <a:pt x="38515" y="23602"/>
                  </a:lnTo>
                  <a:lnTo>
                    <a:pt x="38542" y="23879"/>
                  </a:lnTo>
                  <a:lnTo>
                    <a:pt x="38596" y="24790"/>
                  </a:lnTo>
                  <a:lnTo>
                    <a:pt x="38605" y="26620"/>
                  </a:lnTo>
                  <a:lnTo>
                    <a:pt x="38578" y="27531"/>
                  </a:lnTo>
                  <a:lnTo>
                    <a:pt x="38515" y="28790"/>
                  </a:lnTo>
                  <a:lnTo>
                    <a:pt x="38346" y="31317"/>
                  </a:lnTo>
                  <a:lnTo>
                    <a:pt x="38301" y="32585"/>
                  </a:lnTo>
                  <a:lnTo>
                    <a:pt x="38301" y="33934"/>
                  </a:lnTo>
                  <a:lnTo>
                    <a:pt x="38390" y="36631"/>
                  </a:lnTo>
                  <a:lnTo>
                    <a:pt x="38426" y="37988"/>
                  </a:lnTo>
                  <a:lnTo>
                    <a:pt x="38435" y="39220"/>
                  </a:lnTo>
                  <a:lnTo>
                    <a:pt x="38444" y="41685"/>
                  </a:lnTo>
                  <a:lnTo>
                    <a:pt x="38408" y="42917"/>
                  </a:lnTo>
                  <a:lnTo>
                    <a:pt x="38381" y="43882"/>
                  </a:lnTo>
                  <a:lnTo>
                    <a:pt x="38381" y="45802"/>
                  </a:lnTo>
                  <a:lnTo>
                    <a:pt x="38453" y="47722"/>
                  </a:lnTo>
                  <a:lnTo>
                    <a:pt x="38631" y="49642"/>
                  </a:lnTo>
                  <a:lnTo>
                    <a:pt x="38765" y="50597"/>
                  </a:lnTo>
                  <a:lnTo>
                    <a:pt x="38783" y="50776"/>
                  </a:lnTo>
                  <a:lnTo>
                    <a:pt x="38783" y="51142"/>
                  </a:lnTo>
                  <a:lnTo>
                    <a:pt x="38730" y="51695"/>
                  </a:lnTo>
                  <a:lnTo>
                    <a:pt x="38712" y="52071"/>
                  </a:lnTo>
                  <a:lnTo>
                    <a:pt x="38721" y="53955"/>
                  </a:lnTo>
                  <a:lnTo>
                    <a:pt x="38739" y="56777"/>
                  </a:lnTo>
                  <a:lnTo>
                    <a:pt x="38703" y="58652"/>
                  </a:lnTo>
                  <a:lnTo>
                    <a:pt x="38640" y="59581"/>
                  </a:lnTo>
                  <a:lnTo>
                    <a:pt x="38587" y="60152"/>
                  </a:lnTo>
                  <a:lnTo>
                    <a:pt x="38372" y="61259"/>
                  </a:lnTo>
                  <a:lnTo>
                    <a:pt x="38096" y="62081"/>
                  </a:lnTo>
                  <a:lnTo>
                    <a:pt x="37863" y="62608"/>
                  </a:lnTo>
                  <a:lnTo>
                    <a:pt x="37578" y="63126"/>
                  </a:lnTo>
                  <a:lnTo>
                    <a:pt x="37247" y="63635"/>
                  </a:lnTo>
                  <a:lnTo>
                    <a:pt x="37069" y="63876"/>
                  </a:lnTo>
                  <a:lnTo>
                    <a:pt x="36774" y="64251"/>
                  </a:lnTo>
                  <a:lnTo>
                    <a:pt x="36149" y="64921"/>
                  </a:lnTo>
                  <a:lnTo>
                    <a:pt x="35479" y="65528"/>
                  </a:lnTo>
                  <a:lnTo>
                    <a:pt x="34774" y="66064"/>
                  </a:lnTo>
                  <a:lnTo>
                    <a:pt x="34032" y="66537"/>
                  </a:lnTo>
                  <a:lnTo>
                    <a:pt x="33256" y="66966"/>
                  </a:lnTo>
                  <a:lnTo>
                    <a:pt x="32452" y="67341"/>
                  </a:lnTo>
                  <a:lnTo>
                    <a:pt x="31621" y="67671"/>
                  </a:lnTo>
                  <a:lnTo>
                    <a:pt x="31193" y="67823"/>
                  </a:lnTo>
                  <a:lnTo>
                    <a:pt x="30871" y="67930"/>
                  </a:lnTo>
                  <a:lnTo>
                    <a:pt x="30237" y="68082"/>
                  </a:lnTo>
                  <a:lnTo>
                    <a:pt x="29603" y="68162"/>
                  </a:lnTo>
                  <a:lnTo>
                    <a:pt x="28978" y="68162"/>
                  </a:lnTo>
                  <a:lnTo>
                    <a:pt x="28371" y="68073"/>
                  </a:lnTo>
                  <a:lnTo>
                    <a:pt x="27764" y="67885"/>
                  </a:lnTo>
                  <a:lnTo>
                    <a:pt x="27183" y="67591"/>
                  </a:lnTo>
                  <a:lnTo>
                    <a:pt x="26629" y="67189"/>
                  </a:lnTo>
                  <a:lnTo>
                    <a:pt x="26362" y="66939"/>
                  </a:lnTo>
                  <a:lnTo>
                    <a:pt x="26219" y="66814"/>
                  </a:lnTo>
                  <a:lnTo>
                    <a:pt x="25906" y="66600"/>
                  </a:lnTo>
                  <a:lnTo>
                    <a:pt x="25379" y="66341"/>
                  </a:lnTo>
                  <a:lnTo>
                    <a:pt x="25022" y="66180"/>
                  </a:lnTo>
                  <a:lnTo>
                    <a:pt x="24808" y="66064"/>
                  </a:lnTo>
                  <a:lnTo>
                    <a:pt x="24442" y="65787"/>
                  </a:lnTo>
                  <a:lnTo>
                    <a:pt x="24156" y="65465"/>
                  </a:lnTo>
                  <a:lnTo>
                    <a:pt x="23942" y="65117"/>
                  </a:lnTo>
                  <a:lnTo>
                    <a:pt x="23709" y="64537"/>
                  </a:lnTo>
                  <a:lnTo>
                    <a:pt x="23531" y="63706"/>
                  </a:lnTo>
                  <a:lnTo>
                    <a:pt x="23468" y="63295"/>
                  </a:lnTo>
                  <a:lnTo>
                    <a:pt x="23424" y="62903"/>
                  </a:lnTo>
                  <a:lnTo>
                    <a:pt x="23406" y="62090"/>
                  </a:lnTo>
                  <a:lnTo>
                    <a:pt x="23450" y="61268"/>
                  </a:lnTo>
                  <a:lnTo>
                    <a:pt x="23549" y="60456"/>
                  </a:lnTo>
                  <a:lnTo>
                    <a:pt x="23611" y="60054"/>
                  </a:lnTo>
                  <a:lnTo>
                    <a:pt x="23674" y="59732"/>
                  </a:lnTo>
                  <a:lnTo>
                    <a:pt x="23870" y="59098"/>
                  </a:lnTo>
                  <a:lnTo>
                    <a:pt x="24236" y="58161"/>
                  </a:lnTo>
                  <a:lnTo>
                    <a:pt x="24468" y="57536"/>
                  </a:lnTo>
                  <a:lnTo>
                    <a:pt x="24549" y="57250"/>
                  </a:lnTo>
                  <a:lnTo>
                    <a:pt x="24585" y="56866"/>
                  </a:lnTo>
                  <a:lnTo>
                    <a:pt x="24558" y="56625"/>
                  </a:lnTo>
                  <a:lnTo>
                    <a:pt x="24477" y="56393"/>
                  </a:lnTo>
                  <a:lnTo>
                    <a:pt x="24361" y="56169"/>
                  </a:lnTo>
                  <a:lnTo>
                    <a:pt x="24084" y="55830"/>
                  </a:lnTo>
                  <a:lnTo>
                    <a:pt x="23817" y="55607"/>
                  </a:lnTo>
                </a:path>
              </a:pathLst>
            </a:cu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1567884" flipH="1">
              <a:off x="2488909" y="1551264"/>
              <a:ext cx="1279530" cy="2131186"/>
            </a:xfrm>
            <a:custGeom>
              <a:avLst/>
              <a:gdLst/>
              <a:ahLst/>
              <a:cxnLst/>
              <a:rect l="l" t="t" r="r" b="b"/>
              <a:pathLst>
                <a:path w="35792" h="64663" extrusionOk="0">
                  <a:moveTo>
                    <a:pt x="33014" y="1"/>
                  </a:moveTo>
                  <a:lnTo>
                    <a:pt x="32594" y="10"/>
                  </a:lnTo>
                  <a:lnTo>
                    <a:pt x="32175" y="99"/>
                  </a:lnTo>
                  <a:lnTo>
                    <a:pt x="31764" y="251"/>
                  </a:lnTo>
                  <a:lnTo>
                    <a:pt x="31380" y="474"/>
                  </a:lnTo>
                  <a:lnTo>
                    <a:pt x="31032" y="742"/>
                  </a:lnTo>
                  <a:lnTo>
                    <a:pt x="30871" y="894"/>
                  </a:lnTo>
                  <a:lnTo>
                    <a:pt x="30585" y="1215"/>
                  </a:lnTo>
                  <a:lnTo>
                    <a:pt x="30094" y="1912"/>
                  </a:lnTo>
                  <a:lnTo>
                    <a:pt x="29648" y="2653"/>
                  </a:lnTo>
                  <a:lnTo>
                    <a:pt x="29174" y="3376"/>
                  </a:lnTo>
                  <a:lnTo>
                    <a:pt x="28915" y="3707"/>
                  </a:lnTo>
                  <a:lnTo>
                    <a:pt x="28763" y="3867"/>
                  </a:lnTo>
                  <a:lnTo>
                    <a:pt x="28442" y="4171"/>
                  </a:lnTo>
                  <a:lnTo>
                    <a:pt x="28076" y="4421"/>
                  </a:lnTo>
                  <a:lnTo>
                    <a:pt x="27692" y="4626"/>
                  </a:lnTo>
                  <a:lnTo>
                    <a:pt x="27281" y="4769"/>
                  </a:lnTo>
                  <a:lnTo>
                    <a:pt x="26870" y="4832"/>
                  </a:lnTo>
                  <a:lnTo>
                    <a:pt x="26468" y="4814"/>
                  </a:lnTo>
                  <a:lnTo>
                    <a:pt x="26076" y="4698"/>
                  </a:lnTo>
                  <a:lnTo>
                    <a:pt x="25888" y="4600"/>
                  </a:lnTo>
                  <a:lnTo>
                    <a:pt x="25754" y="4510"/>
                  </a:lnTo>
                  <a:lnTo>
                    <a:pt x="25531" y="4296"/>
                  </a:lnTo>
                  <a:lnTo>
                    <a:pt x="25254" y="3930"/>
                  </a:lnTo>
                  <a:lnTo>
                    <a:pt x="24986" y="3340"/>
                  </a:lnTo>
                  <a:lnTo>
                    <a:pt x="24790" y="2697"/>
                  </a:lnTo>
                  <a:lnTo>
                    <a:pt x="24611" y="2037"/>
                  </a:lnTo>
                  <a:lnTo>
                    <a:pt x="24397" y="1412"/>
                  </a:lnTo>
                  <a:lnTo>
                    <a:pt x="24191" y="992"/>
                  </a:lnTo>
                  <a:lnTo>
                    <a:pt x="24022" y="742"/>
                  </a:lnTo>
                  <a:lnTo>
                    <a:pt x="23816" y="527"/>
                  </a:lnTo>
                  <a:lnTo>
                    <a:pt x="23575" y="349"/>
                  </a:lnTo>
                  <a:lnTo>
                    <a:pt x="23432" y="277"/>
                  </a:lnTo>
                  <a:lnTo>
                    <a:pt x="23280" y="215"/>
                  </a:lnTo>
                  <a:lnTo>
                    <a:pt x="22968" y="143"/>
                  </a:lnTo>
                  <a:lnTo>
                    <a:pt x="22486" y="108"/>
                  </a:lnTo>
                  <a:lnTo>
                    <a:pt x="22155" y="126"/>
                  </a:lnTo>
                  <a:lnTo>
                    <a:pt x="21771" y="161"/>
                  </a:lnTo>
                  <a:lnTo>
                    <a:pt x="21003" y="277"/>
                  </a:lnTo>
                  <a:lnTo>
                    <a:pt x="20244" y="465"/>
                  </a:lnTo>
                  <a:lnTo>
                    <a:pt x="19521" y="724"/>
                  </a:lnTo>
                  <a:lnTo>
                    <a:pt x="18824" y="1054"/>
                  </a:lnTo>
                  <a:lnTo>
                    <a:pt x="18173" y="1456"/>
                  </a:lnTo>
                  <a:lnTo>
                    <a:pt x="17592" y="1938"/>
                  </a:lnTo>
                  <a:lnTo>
                    <a:pt x="17074" y="2492"/>
                  </a:lnTo>
                  <a:lnTo>
                    <a:pt x="16851" y="2805"/>
                  </a:lnTo>
                  <a:lnTo>
                    <a:pt x="16645" y="3135"/>
                  </a:lnTo>
                  <a:lnTo>
                    <a:pt x="16342" y="3849"/>
                  </a:lnTo>
                  <a:lnTo>
                    <a:pt x="16172" y="4600"/>
                  </a:lnTo>
                  <a:lnTo>
                    <a:pt x="16128" y="5376"/>
                  </a:lnTo>
                  <a:lnTo>
                    <a:pt x="16217" y="6135"/>
                  </a:lnTo>
                  <a:lnTo>
                    <a:pt x="16440" y="6859"/>
                  </a:lnTo>
                  <a:lnTo>
                    <a:pt x="16699" y="7359"/>
                  </a:lnTo>
                  <a:lnTo>
                    <a:pt x="16913" y="7662"/>
                  </a:lnTo>
                  <a:lnTo>
                    <a:pt x="17163" y="7939"/>
                  </a:lnTo>
                  <a:lnTo>
                    <a:pt x="17449" y="8180"/>
                  </a:lnTo>
                  <a:lnTo>
                    <a:pt x="17610" y="8297"/>
                  </a:lnTo>
                  <a:lnTo>
                    <a:pt x="17797" y="8413"/>
                  </a:lnTo>
                  <a:lnTo>
                    <a:pt x="18190" y="8609"/>
                  </a:lnTo>
                  <a:lnTo>
                    <a:pt x="18824" y="8841"/>
                  </a:lnTo>
                  <a:lnTo>
                    <a:pt x="20146" y="9127"/>
                  </a:lnTo>
                  <a:lnTo>
                    <a:pt x="21039" y="9315"/>
                  </a:lnTo>
                  <a:lnTo>
                    <a:pt x="21477" y="9440"/>
                  </a:lnTo>
                  <a:lnTo>
                    <a:pt x="22120" y="9716"/>
                  </a:lnTo>
                  <a:lnTo>
                    <a:pt x="22512" y="9949"/>
                  </a:lnTo>
                  <a:lnTo>
                    <a:pt x="22870" y="10216"/>
                  </a:lnTo>
                  <a:lnTo>
                    <a:pt x="23173" y="10538"/>
                  </a:lnTo>
                  <a:lnTo>
                    <a:pt x="23414" y="10895"/>
                  </a:lnTo>
                  <a:lnTo>
                    <a:pt x="23566" y="11297"/>
                  </a:lnTo>
                  <a:lnTo>
                    <a:pt x="23611" y="11520"/>
                  </a:lnTo>
                  <a:lnTo>
                    <a:pt x="23629" y="11663"/>
                  </a:lnTo>
                  <a:lnTo>
                    <a:pt x="23620" y="11949"/>
                  </a:lnTo>
                  <a:lnTo>
                    <a:pt x="23530" y="12360"/>
                  </a:lnTo>
                  <a:lnTo>
                    <a:pt x="23272" y="12851"/>
                  </a:lnTo>
                  <a:lnTo>
                    <a:pt x="22888" y="13279"/>
                  </a:lnTo>
                  <a:lnTo>
                    <a:pt x="22405" y="13637"/>
                  </a:lnTo>
                  <a:lnTo>
                    <a:pt x="21852" y="13913"/>
                  </a:lnTo>
                  <a:lnTo>
                    <a:pt x="21253" y="14101"/>
                  </a:lnTo>
                  <a:lnTo>
                    <a:pt x="20637" y="14190"/>
                  </a:lnTo>
                  <a:lnTo>
                    <a:pt x="20334" y="14190"/>
                  </a:lnTo>
                  <a:lnTo>
                    <a:pt x="20021" y="14181"/>
                  </a:lnTo>
                  <a:lnTo>
                    <a:pt x="19396" y="14101"/>
                  </a:lnTo>
                  <a:lnTo>
                    <a:pt x="18467" y="13878"/>
                  </a:lnTo>
                  <a:lnTo>
                    <a:pt x="17262" y="13440"/>
                  </a:lnTo>
                  <a:lnTo>
                    <a:pt x="16074" y="12913"/>
                  </a:lnTo>
                  <a:lnTo>
                    <a:pt x="14886" y="12386"/>
                  </a:lnTo>
                  <a:lnTo>
                    <a:pt x="13699" y="11913"/>
                  </a:lnTo>
                  <a:lnTo>
                    <a:pt x="12797" y="11663"/>
                  </a:lnTo>
                  <a:lnTo>
                    <a:pt x="12189" y="11547"/>
                  </a:lnTo>
                  <a:lnTo>
                    <a:pt x="11582" y="11502"/>
                  </a:lnTo>
                  <a:lnTo>
                    <a:pt x="10957" y="11520"/>
                  </a:lnTo>
                  <a:lnTo>
                    <a:pt x="10645" y="11565"/>
                  </a:lnTo>
                  <a:lnTo>
                    <a:pt x="10323" y="11618"/>
                  </a:lnTo>
                  <a:lnTo>
                    <a:pt x="9698" y="11806"/>
                  </a:lnTo>
                  <a:lnTo>
                    <a:pt x="9109" y="12065"/>
                  </a:lnTo>
                  <a:lnTo>
                    <a:pt x="8555" y="12395"/>
                  </a:lnTo>
                  <a:lnTo>
                    <a:pt x="8037" y="12779"/>
                  </a:lnTo>
                  <a:lnTo>
                    <a:pt x="7546" y="13208"/>
                  </a:lnTo>
                  <a:lnTo>
                    <a:pt x="6876" y="13922"/>
                  </a:lnTo>
                  <a:lnTo>
                    <a:pt x="6474" y="14422"/>
                  </a:lnTo>
                  <a:lnTo>
                    <a:pt x="6099" y="14914"/>
                  </a:lnTo>
                  <a:lnTo>
                    <a:pt x="5385" y="15967"/>
                  </a:lnTo>
                  <a:lnTo>
                    <a:pt x="4903" y="16798"/>
                  </a:lnTo>
                  <a:lnTo>
                    <a:pt x="4626" y="17369"/>
                  </a:lnTo>
                  <a:lnTo>
                    <a:pt x="4402" y="17959"/>
                  </a:lnTo>
                  <a:lnTo>
                    <a:pt x="4224" y="18557"/>
                  </a:lnTo>
                  <a:lnTo>
                    <a:pt x="4161" y="18861"/>
                  </a:lnTo>
                  <a:lnTo>
                    <a:pt x="4108" y="19173"/>
                  </a:lnTo>
                  <a:lnTo>
                    <a:pt x="4054" y="19798"/>
                  </a:lnTo>
                  <a:lnTo>
                    <a:pt x="4063" y="20432"/>
                  </a:lnTo>
                  <a:lnTo>
                    <a:pt x="4126" y="21066"/>
                  </a:lnTo>
                  <a:lnTo>
                    <a:pt x="4251" y="21682"/>
                  </a:lnTo>
                  <a:lnTo>
                    <a:pt x="4438" y="22290"/>
                  </a:lnTo>
                  <a:lnTo>
                    <a:pt x="4679" y="22870"/>
                  </a:lnTo>
                  <a:lnTo>
                    <a:pt x="4983" y="23424"/>
                  </a:lnTo>
                  <a:lnTo>
                    <a:pt x="5162" y="23692"/>
                  </a:lnTo>
                  <a:lnTo>
                    <a:pt x="5429" y="24067"/>
                  </a:lnTo>
                  <a:lnTo>
                    <a:pt x="6063" y="24728"/>
                  </a:lnTo>
                  <a:lnTo>
                    <a:pt x="6796" y="25299"/>
                  </a:lnTo>
                  <a:lnTo>
                    <a:pt x="7590" y="25755"/>
                  </a:lnTo>
                  <a:lnTo>
                    <a:pt x="8448" y="26103"/>
                  </a:lnTo>
                  <a:lnTo>
                    <a:pt x="9341" y="26326"/>
                  </a:lnTo>
                  <a:lnTo>
                    <a:pt x="10261" y="26424"/>
                  </a:lnTo>
                  <a:lnTo>
                    <a:pt x="11180" y="26389"/>
                  </a:lnTo>
                  <a:lnTo>
                    <a:pt x="11636" y="26308"/>
                  </a:lnTo>
                  <a:lnTo>
                    <a:pt x="12225" y="26174"/>
                  </a:lnTo>
                  <a:lnTo>
                    <a:pt x="13431" y="25826"/>
                  </a:lnTo>
                  <a:lnTo>
                    <a:pt x="14333" y="25630"/>
                  </a:lnTo>
                  <a:lnTo>
                    <a:pt x="14913" y="25567"/>
                  </a:lnTo>
                  <a:lnTo>
                    <a:pt x="15485" y="25594"/>
                  </a:lnTo>
                  <a:lnTo>
                    <a:pt x="16038" y="25737"/>
                  </a:lnTo>
                  <a:lnTo>
                    <a:pt x="16306" y="25871"/>
                  </a:lnTo>
                  <a:lnTo>
                    <a:pt x="16449" y="25951"/>
                  </a:lnTo>
                  <a:lnTo>
                    <a:pt x="16699" y="26147"/>
                  </a:lnTo>
                  <a:lnTo>
                    <a:pt x="16913" y="26371"/>
                  </a:lnTo>
                  <a:lnTo>
                    <a:pt x="17101" y="26621"/>
                  </a:lnTo>
                  <a:lnTo>
                    <a:pt x="17306" y="27040"/>
                  </a:lnTo>
                  <a:lnTo>
                    <a:pt x="17467" y="27657"/>
                  </a:lnTo>
                  <a:lnTo>
                    <a:pt x="17485" y="28317"/>
                  </a:lnTo>
                  <a:lnTo>
                    <a:pt x="17387" y="28978"/>
                  </a:lnTo>
                  <a:lnTo>
                    <a:pt x="17154" y="29603"/>
                  </a:lnTo>
                  <a:lnTo>
                    <a:pt x="16815" y="30175"/>
                  </a:lnTo>
                  <a:lnTo>
                    <a:pt x="16601" y="30425"/>
                  </a:lnTo>
                  <a:lnTo>
                    <a:pt x="16360" y="30657"/>
                  </a:lnTo>
                  <a:lnTo>
                    <a:pt x="15851" y="31050"/>
                  </a:lnTo>
                  <a:lnTo>
                    <a:pt x="15288" y="31363"/>
                  </a:lnTo>
                  <a:lnTo>
                    <a:pt x="14681" y="31613"/>
                  </a:lnTo>
                  <a:lnTo>
                    <a:pt x="14047" y="31791"/>
                  </a:lnTo>
                  <a:lnTo>
                    <a:pt x="13395" y="31916"/>
                  </a:lnTo>
                  <a:lnTo>
                    <a:pt x="12386" y="32032"/>
                  </a:lnTo>
                  <a:lnTo>
                    <a:pt x="11725" y="32041"/>
                  </a:lnTo>
                  <a:lnTo>
                    <a:pt x="10930" y="32032"/>
                  </a:lnTo>
                  <a:lnTo>
                    <a:pt x="9341" y="31907"/>
                  </a:lnTo>
                  <a:lnTo>
                    <a:pt x="7760" y="31648"/>
                  </a:lnTo>
                  <a:lnTo>
                    <a:pt x="6215" y="31246"/>
                  </a:lnTo>
                  <a:lnTo>
                    <a:pt x="5456" y="30987"/>
                  </a:lnTo>
                  <a:lnTo>
                    <a:pt x="4742" y="30729"/>
                  </a:lnTo>
                  <a:lnTo>
                    <a:pt x="3635" y="30434"/>
                  </a:lnTo>
                  <a:lnTo>
                    <a:pt x="3081" y="30389"/>
                  </a:lnTo>
                  <a:lnTo>
                    <a:pt x="2706" y="30416"/>
                  </a:lnTo>
                  <a:lnTo>
                    <a:pt x="2518" y="30452"/>
                  </a:lnTo>
                  <a:lnTo>
                    <a:pt x="2277" y="30514"/>
                  </a:lnTo>
                  <a:lnTo>
                    <a:pt x="1831" y="30720"/>
                  </a:lnTo>
                  <a:lnTo>
                    <a:pt x="1429" y="30996"/>
                  </a:lnTo>
                  <a:lnTo>
                    <a:pt x="1072" y="31354"/>
                  </a:lnTo>
                  <a:lnTo>
                    <a:pt x="768" y="31755"/>
                  </a:lnTo>
                  <a:lnTo>
                    <a:pt x="518" y="32202"/>
                  </a:lnTo>
                  <a:lnTo>
                    <a:pt x="313" y="32684"/>
                  </a:lnTo>
                  <a:lnTo>
                    <a:pt x="170" y="33175"/>
                  </a:lnTo>
                  <a:lnTo>
                    <a:pt x="116" y="33425"/>
                  </a:lnTo>
                  <a:lnTo>
                    <a:pt x="54" y="33774"/>
                  </a:lnTo>
                  <a:lnTo>
                    <a:pt x="0" y="34479"/>
                  </a:lnTo>
                  <a:lnTo>
                    <a:pt x="36" y="35185"/>
                  </a:lnTo>
                  <a:lnTo>
                    <a:pt x="143" y="35890"/>
                  </a:lnTo>
                  <a:lnTo>
                    <a:pt x="339" y="36569"/>
                  </a:lnTo>
                  <a:lnTo>
                    <a:pt x="616" y="37212"/>
                  </a:lnTo>
                  <a:lnTo>
                    <a:pt x="973" y="37810"/>
                  </a:lnTo>
                  <a:lnTo>
                    <a:pt x="1420" y="38355"/>
                  </a:lnTo>
                  <a:lnTo>
                    <a:pt x="1670" y="38605"/>
                  </a:lnTo>
                  <a:lnTo>
                    <a:pt x="1938" y="38837"/>
                  </a:lnTo>
                  <a:lnTo>
                    <a:pt x="2527" y="39221"/>
                  </a:lnTo>
                  <a:lnTo>
                    <a:pt x="3179" y="39507"/>
                  </a:lnTo>
                  <a:lnTo>
                    <a:pt x="3858" y="39694"/>
                  </a:lnTo>
                  <a:lnTo>
                    <a:pt x="4554" y="39775"/>
                  </a:lnTo>
                  <a:lnTo>
                    <a:pt x="5260" y="39748"/>
                  </a:lnTo>
                  <a:lnTo>
                    <a:pt x="5938" y="39605"/>
                  </a:lnTo>
                  <a:lnTo>
                    <a:pt x="6581" y="39337"/>
                  </a:lnTo>
                  <a:lnTo>
                    <a:pt x="6885" y="39158"/>
                  </a:lnTo>
                  <a:lnTo>
                    <a:pt x="7144" y="38980"/>
                  </a:lnTo>
                  <a:lnTo>
                    <a:pt x="7608" y="38560"/>
                  </a:lnTo>
                  <a:lnTo>
                    <a:pt x="8019" y="38087"/>
                  </a:lnTo>
                  <a:lnTo>
                    <a:pt x="8394" y="37578"/>
                  </a:lnTo>
                  <a:lnTo>
                    <a:pt x="8912" y="36774"/>
                  </a:lnTo>
                  <a:lnTo>
                    <a:pt x="9600" y="35685"/>
                  </a:lnTo>
                  <a:lnTo>
                    <a:pt x="9984" y="35176"/>
                  </a:lnTo>
                  <a:lnTo>
                    <a:pt x="10189" y="34935"/>
                  </a:lnTo>
                  <a:lnTo>
                    <a:pt x="10680" y="34497"/>
                  </a:lnTo>
                  <a:lnTo>
                    <a:pt x="11234" y="34122"/>
                  </a:lnTo>
                  <a:lnTo>
                    <a:pt x="11832" y="33845"/>
                  </a:lnTo>
                  <a:lnTo>
                    <a:pt x="12448" y="33684"/>
                  </a:lnTo>
                  <a:lnTo>
                    <a:pt x="13047" y="33649"/>
                  </a:lnTo>
                  <a:lnTo>
                    <a:pt x="13475" y="33720"/>
                  </a:lnTo>
                  <a:lnTo>
                    <a:pt x="13752" y="33818"/>
                  </a:lnTo>
                  <a:lnTo>
                    <a:pt x="14002" y="33961"/>
                  </a:lnTo>
                  <a:lnTo>
                    <a:pt x="14243" y="34149"/>
                  </a:lnTo>
                  <a:lnTo>
                    <a:pt x="14350" y="34265"/>
                  </a:lnTo>
                  <a:lnTo>
                    <a:pt x="14449" y="34381"/>
                  </a:lnTo>
                  <a:lnTo>
                    <a:pt x="14618" y="34631"/>
                  </a:lnTo>
                  <a:lnTo>
                    <a:pt x="14788" y="35033"/>
                  </a:lnTo>
                  <a:lnTo>
                    <a:pt x="14877" y="35604"/>
                  </a:lnTo>
                  <a:lnTo>
                    <a:pt x="14868" y="36212"/>
                  </a:lnTo>
                  <a:lnTo>
                    <a:pt x="14708" y="37176"/>
                  </a:lnTo>
                  <a:lnTo>
                    <a:pt x="14404" y="38480"/>
                  </a:lnTo>
                  <a:lnTo>
                    <a:pt x="14306" y="39114"/>
                  </a:lnTo>
                  <a:lnTo>
                    <a:pt x="14288" y="39292"/>
                  </a:lnTo>
                  <a:lnTo>
                    <a:pt x="14279" y="39471"/>
                  </a:lnTo>
                  <a:lnTo>
                    <a:pt x="14270" y="39766"/>
                  </a:lnTo>
                  <a:lnTo>
                    <a:pt x="14324" y="40337"/>
                  </a:lnTo>
                  <a:lnTo>
                    <a:pt x="14440" y="40900"/>
                  </a:lnTo>
                  <a:lnTo>
                    <a:pt x="14618" y="41444"/>
                  </a:lnTo>
                  <a:lnTo>
                    <a:pt x="14859" y="41971"/>
                  </a:lnTo>
                  <a:lnTo>
                    <a:pt x="15154" y="42462"/>
                  </a:lnTo>
                  <a:lnTo>
                    <a:pt x="15511" y="42909"/>
                  </a:lnTo>
                  <a:lnTo>
                    <a:pt x="15913" y="43320"/>
                  </a:lnTo>
                  <a:lnTo>
                    <a:pt x="16136" y="43507"/>
                  </a:lnTo>
                  <a:lnTo>
                    <a:pt x="16306" y="43623"/>
                  </a:lnTo>
                  <a:lnTo>
                    <a:pt x="16645" y="43847"/>
                  </a:lnTo>
                  <a:lnTo>
                    <a:pt x="17021" y="44025"/>
                  </a:lnTo>
                  <a:lnTo>
                    <a:pt x="17405" y="44168"/>
                  </a:lnTo>
                  <a:lnTo>
                    <a:pt x="17797" y="44257"/>
                  </a:lnTo>
                  <a:lnTo>
                    <a:pt x="18199" y="44293"/>
                  </a:lnTo>
                  <a:lnTo>
                    <a:pt x="18592" y="44266"/>
                  </a:lnTo>
                  <a:lnTo>
                    <a:pt x="18976" y="44177"/>
                  </a:lnTo>
                  <a:lnTo>
                    <a:pt x="19164" y="44097"/>
                  </a:lnTo>
                  <a:lnTo>
                    <a:pt x="19324" y="44025"/>
                  </a:lnTo>
                  <a:lnTo>
                    <a:pt x="19610" y="43838"/>
                  </a:lnTo>
                  <a:lnTo>
                    <a:pt x="19860" y="43623"/>
                  </a:lnTo>
                  <a:lnTo>
                    <a:pt x="20084" y="43382"/>
                  </a:lnTo>
                  <a:lnTo>
                    <a:pt x="20351" y="42963"/>
                  </a:lnTo>
                  <a:lnTo>
                    <a:pt x="20628" y="42329"/>
                  </a:lnTo>
                  <a:lnTo>
                    <a:pt x="20905" y="41266"/>
                  </a:lnTo>
                  <a:lnTo>
                    <a:pt x="21164" y="39775"/>
                  </a:lnTo>
                  <a:lnTo>
                    <a:pt x="21307" y="39060"/>
                  </a:lnTo>
                  <a:lnTo>
                    <a:pt x="21405" y="38676"/>
                  </a:lnTo>
                  <a:lnTo>
                    <a:pt x="21673" y="37935"/>
                  </a:lnTo>
                  <a:lnTo>
                    <a:pt x="22057" y="37247"/>
                  </a:lnTo>
                  <a:lnTo>
                    <a:pt x="22423" y="36792"/>
                  </a:lnTo>
                  <a:lnTo>
                    <a:pt x="22700" y="36524"/>
                  </a:lnTo>
                  <a:lnTo>
                    <a:pt x="22852" y="36399"/>
                  </a:lnTo>
                  <a:lnTo>
                    <a:pt x="23013" y="36283"/>
                  </a:lnTo>
                  <a:lnTo>
                    <a:pt x="23352" y="36086"/>
                  </a:lnTo>
                  <a:lnTo>
                    <a:pt x="23718" y="35944"/>
                  </a:lnTo>
                  <a:lnTo>
                    <a:pt x="24102" y="35845"/>
                  </a:lnTo>
                  <a:lnTo>
                    <a:pt x="24495" y="35801"/>
                  </a:lnTo>
                  <a:lnTo>
                    <a:pt x="24879" y="35810"/>
                  </a:lnTo>
                  <a:lnTo>
                    <a:pt x="25254" y="35890"/>
                  </a:lnTo>
                  <a:lnTo>
                    <a:pt x="25620" y="36024"/>
                  </a:lnTo>
                  <a:lnTo>
                    <a:pt x="25781" y="36122"/>
                  </a:lnTo>
                  <a:lnTo>
                    <a:pt x="25977" y="36256"/>
                  </a:lnTo>
                  <a:lnTo>
                    <a:pt x="26299" y="36569"/>
                  </a:lnTo>
                  <a:lnTo>
                    <a:pt x="26558" y="36935"/>
                  </a:lnTo>
                  <a:lnTo>
                    <a:pt x="26754" y="37337"/>
                  </a:lnTo>
                  <a:lnTo>
                    <a:pt x="26897" y="37783"/>
                  </a:lnTo>
                  <a:lnTo>
                    <a:pt x="26995" y="38248"/>
                  </a:lnTo>
                  <a:lnTo>
                    <a:pt x="27049" y="38962"/>
                  </a:lnTo>
                  <a:lnTo>
                    <a:pt x="27040" y="39435"/>
                  </a:lnTo>
                  <a:lnTo>
                    <a:pt x="26960" y="40364"/>
                  </a:lnTo>
                  <a:lnTo>
                    <a:pt x="26826" y="41757"/>
                  </a:lnTo>
                  <a:lnTo>
                    <a:pt x="26844" y="42445"/>
                  </a:lnTo>
                  <a:lnTo>
                    <a:pt x="26906" y="42900"/>
                  </a:lnTo>
                  <a:lnTo>
                    <a:pt x="26951" y="43123"/>
                  </a:lnTo>
                  <a:lnTo>
                    <a:pt x="27263" y="42936"/>
                  </a:lnTo>
                  <a:lnTo>
                    <a:pt x="27826" y="42480"/>
                  </a:lnTo>
                  <a:lnTo>
                    <a:pt x="28371" y="41980"/>
                  </a:lnTo>
                  <a:lnTo>
                    <a:pt x="28933" y="41516"/>
                  </a:lnTo>
                  <a:lnTo>
                    <a:pt x="29246" y="41337"/>
                  </a:lnTo>
                  <a:lnTo>
                    <a:pt x="29415" y="41257"/>
                  </a:lnTo>
                  <a:lnTo>
                    <a:pt x="29773" y="41141"/>
                  </a:lnTo>
                  <a:lnTo>
                    <a:pt x="30130" y="41078"/>
                  </a:lnTo>
                  <a:lnTo>
                    <a:pt x="30496" y="41069"/>
                  </a:lnTo>
                  <a:lnTo>
                    <a:pt x="30862" y="41105"/>
                  </a:lnTo>
                  <a:lnTo>
                    <a:pt x="31219" y="41185"/>
                  </a:lnTo>
                  <a:lnTo>
                    <a:pt x="31746" y="41391"/>
                  </a:lnTo>
                  <a:lnTo>
                    <a:pt x="32380" y="41802"/>
                  </a:lnTo>
                  <a:lnTo>
                    <a:pt x="32934" y="42329"/>
                  </a:lnTo>
                  <a:lnTo>
                    <a:pt x="33255" y="42802"/>
                  </a:lnTo>
                  <a:lnTo>
                    <a:pt x="33425" y="43141"/>
                  </a:lnTo>
                  <a:lnTo>
                    <a:pt x="33559" y="43498"/>
                  </a:lnTo>
                  <a:lnTo>
                    <a:pt x="33639" y="43864"/>
                  </a:lnTo>
                  <a:lnTo>
                    <a:pt x="33657" y="44052"/>
                  </a:lnTo>
                  <a:lnTo>
                    <a:pt x="33666" y="44248"/>
                  </a:lnTo>
                  <a:lnTo>
                    <a:pt x="33657" y="44624"/>
                  </a:lnTo>
                  <a:lnTo>
                    <a:pt x="33568" y="45177"/>
                  </a:lnTo>
                  <a:lnTo>
                    <a:pt x="33309" y="45874"/>
                  </a:lnTo>
                  <a:lnTo>
                    <a:pt x="32925" y="46526"/>
                  </a:lnTo>
                  <a:lnTo>
                    <a:pt x="32434" y="47106"/>
                  </a:lnTo>
                  <a:lnTo>
                    <a:pt x="31844" y="47606"/>
                  </a:lnTo>
                  <a:lnTo>
                    <a:pt x="31183" y="48008"/>
                  </a:lnTo>
                  <a:lnTo>
                    <a:pt x="30469" y="48285"/>
                  </a:lnTo>
                  <a:lnTo>
                    <a:pt x="30103" y="48374"/>
                  </a:lnTo>
                  <a:lnTo>
                    <a:pt x="29746" y="48437"/>
                  </a:lnTo>
                  <a:lnTo>
                    <a:pt x="29031" y="48499"/>
                  </a:lnTo>
                  <a:lnTo>
                    <a:pt x="27960" y="48472"/>
                  </a:lnTo>
                  <a:lnTo>
                    <a:pt x="26513" y="48356"/>
                  </a:lnTo>
                  <a:lnTo>
                    <a:pt x="25433" y="48321"/>
                  </a:lnTo>
                  <a:lnTo>
                    <a:pt x="24718" y="48365"/>
                  </a:lnTo>
                  <a:lnTo>
                    <a:pt x="24361" y="48419"/>
                  </a:lnTo>
                  <a:lnTo>
                    <a:pt x="23968" y="48499"/>
                  </a:lnTo>
                  <a:lnTo>
                    <a:pt x="23200" y="48731"/>
                  </a:lnTo>
                  <a:lnTo>
                    <a:pt x="22066" y="49151"/>
                  </a:lnTo>
                  <a:lnTo>
                    <a:pt x="21298" y="49401"/>
                  </a:lnTo>
                  <a:lnTo>
                    <a:pt x="21244" y="49419"/>
                  </a:lnTo>
                  <a:lnTo>
                    <a:pt x="21191" y="49437"/>
                  </a:lnTo>
                  <a:lnTo>
                    <a:pt x="20851" y="49517"/>
                  </a:lnTo>
                  <a:lnTo>
                    <a:pt x="20173" y="49642"/>
                  </a:lnTo>
                  <a:lnTo>
                    <a:pt x="19476" y="49705"/>
                  </a:lnTo>
                  <a:lnTo>
                    <a:pt x="18789" y="49714"/>
                  </a:lnTo>
                  <a:lnTo>
                    <a:pt x="18092" y="49669"/>
                  </a:lnTo>
                  <a:lnTo>
                    <a:pt x="17413" y="49562"/>
                  </a:lnTo>
                  <a:lnTo>
                    <a:pt x="16735" y="49401"/>
                  </a:lnTo>
                  <a:lnTo>
                    <a:pt x="16074" y="49196"/>
                  </a:lnTo>
                  <a:lnTo>
                    <a:pt x="15422" y="48937"/>
                  </a:lnTo>
                  <a:lnTo>
                    <a:pt x="14806" y="48624"/>
                  </a:lnTo>
                  <a:lnTo>
                    <a:pt x="14208" y="48276"/>
                  </a:lnTo>
                  <a:lnTo>
                    <a:pt x="13636" y="47874"/>
                  </a:lnTo>
                  <a:lnTo>
                    <a:pt x="13109" y="47436"/>
                  </a:lnTo>
                  <a:lnTo>
                    <a:pt x="12609" y="46945"/>
                  </a:lnTo>
                  <a:lnTo>
                    <a:pt x="12154" y="46427"/>
                  </a:lnTo>
                  <a:lnTo>
                    <a:pt x="11752" y="45865"/>
                  </a:lnTo>
                  <a:lnTo>
                    <a:pt x="11564" y="45570"/>
                  </a:lnTo>
                  <a:lnTo>
                    <a:pt x="11323" y="45141"/>
                  </a:lnTo>
                  <a:lnTo>
                    <a:pt x="10868" y="44570"/>
                  </a:lnTo>
                  <a:lnTo>
                    <a:pt x="10582" y="44373"/>
                  </a:lnTo>
                  <a:lnTo>
                    <a:pt x="10368" y="44284"/>
                  </a:lnTo>
                  <a:lnTo>
                    <a:pt x="10252" y="44266"/>
                  </a:lnTo>
                  <a:lnTo>
                    <a:pt x="10118" y="44248"/>
                  </a:lnTo>
                  <a:lnTo>
                    <a:pt x="9859" y="44275"/>
                  </a:lnTo>
                  <a:lnTo>
                    <a:pt x="9466" y="44400"/>
                  </a:lnTo>
                  <a:lnTo>
                    <a:pt x="9225" y="44525"/>
                  </a:lnTo>
                  <a:lnTo>
                    <a:pt x="8948" y="44677"/>
                  </a:lnTo>
                  <a:lnTo>
                    <a:pt x="8430" y="45025"/>
                  </a:lnTo>
                  <a:lnTo>
                    <a:pt x="7948" y="45427"/>
                  </a:lnTo>
                  <a:lnTo>
                    <a:pt x="7501" y="45865"/>
                  </a:lnTo>
                  <a:lnTo>
                    <a:pt x="7108" y="46347"/>
                  </a:lnTo>
                  <a:lnTo>
                    <a:pt x="6751" y="46865"/>
                  </a:lnTo>
                  <a:lnTo>
                    <a:pt x="6439" y="47410"/>
                  </a:lnTo>
                  <a:lnTo>
                    <a:pt x="6171" y="47981"/>
                  </a:lnTo>
                  <a:lnTo>
                    <a:pt x="5947" y="48571"/>
                  </a:lnTo>
                  <a:lnTo>
                    <a:pt x="5778" y="49178"/>
                  </a:lnTo>
                  <a:lnTo>
                    <a:pt x="5662" y="49803"/>
                  </a:lnTo>
                  <a:lnTo>
                    <a:pt x="5590" y="50428"/>
                  </a:lnTo>
                  <a:lnTo>
                    <a:pt x="5572" y="51062"/>
                  </a:lnTo>
                  <a:lnTo>
                    <a:pt x="5608" y="51696"/>
                  </a:lnTo>
                  <a:lnTo>
                    <a:pt x="5706" y="52312"/>
                  </a:lnTo>
                  <a:lnTo>
                    <a:pt x="5858" y="52928"/>
                  </a:lnTo>
                  <a:lnTo>
                    <a:pt x="5956" y="53232"/>
                  </a:lnTo>
                  <a:lnTo>
                    <a:pt x="6063" y="53527"/>
                  </a:lnTo>
                  <a:lnTo>
                    <a:pt x="6322" y="54098"/>
                  </a:lnTo>
                  <a:lnTo>
                    <a:pt x="6635" y="54643"/>
                  </a:lnTo>
                  <a:lnTo>
                    <a:pt x="6983" y="55161"/>
                  </a:lnTo>
                  <a:lnTo>
                    <a:pt x="7376" y="55652"/>
                  </a:lnTo>
                  <a:lnTo>
                    <a:pt x="7814" y="56107"/>
                  </a:lnTo>
                  <a:lnTo>
                    <a:pt x="8278" y="56527"/>
                  </a:lnTo>
                  <a:lnTo>
                    <a:pt x="8778" y="56920"/>
                  </a:lnTo>
                  <a:lnTo>
                    <a:pt x="9305" y="57268"/>
                  </a:lnTo>
                  <a:lnTo>
                    <a:pt x="9859" y="57572"/>
                  </a:lnTo>
                  <a:lnTo>
                    <a:pt x="10430" y="57849"/>
                  </a:lnTo>
                  <a:lnTo>
                    <a:pt x="11020" y="58072"/>
                  </a:lnTo>
                  <a:lnTo>
                    <a:pt x="11627" y="58251"/>
                  </a:lnTo>
                  <a:lnTo>
                    <a:pt x="12243" y="58385"/>
                  </a:lnTo>
                  <a:lnTo>
                    <a:pt x="12868" y="58474"/>
                  </a:lnTo>
                  <a:lnTo>
                    <a:pt x="13502" y="58510"/>
                  </a:lnTo>
                  <a:lnTo>
                    <a:pt x="13815" y="58510"/>
                  </a:lnTo>
                  <a:lnTo>
                    <a:pt x="14163" y="58492"/>
                  </a:lnTo>
                  <a:lnTo>
                    <a:pt x="14851" y="58411"/>
                  </a:lnTo>
                  <a:lnTo>
                    <a:pt x="15538" y="58268"/>
                  </a:lnTo>
                  <a:lnTo>
                    <a:pt x="16199" y="58063"/>
                  </a:lnTo>
                  <a:lnTo>
                    <a:pt x="16824" y="57786"/>
                  </a:lnTo>
                  <a:lnTo>
                    <a:pt x="17422" y="57438"/>
                  </a:lnTo>
                  <a:lnTo>
                    <a:pt x="17958" y="57027"/>
                  </a:lnTo>
                  <a:lnTo>
                    <a:pt x="18449" y="56545"/>
                  </a:lnTo>
                  <a:lnTo>
                    <a:pt x="18655" y="56277"/>
                  </a:lnTo>
                  <a:lnTo>
                    <a:pt x="18851" y="56000"/>
                  </a:lnTo>
                  <a:lnTo>
                    <a:pt x="19217" y="55411"/>
                  </a:lnTo>
                  <a:lnTo>
                    <a:pt x="19735" y="54491"/>
                  </a:lnTo>
                  <a:lnTo>
                    <a:pt x="20280" y="53643"/>
                  </a:lnTo>
                  <a:lnTo>
                    <a:pt x="20691" y="53161"/>
                  </a:lnTo>
                  <a:lnTo>
                    <a:pt x="21164" y="52785"/>
                  </a:lnTo>
                  <a:lnTo>
                    <a:pt x="21584" y="52598"/>
                  </a:lnTo>
                  <a:lnTo>
                    <a:pt x="21887" y="52527"/>
                  </a:lnTo>
                  <a:lnTo>
                    <a:pt x="22048" y="52509"/>
                  </a:lnTo>
                  <a:lnTo>
                    <a:pt x="22209" y="52500"/>
                  </a:lnTo>
                  <a:lnTo>
                    <a:pt x="22504" y="52518"/>
                  </a:lnTo>
                  <a:lnTo>
                    <a:pt x="22780" y="52589"/>
                  </a:lnTo>
                  <a:lnTo>
                    <a:pt x="23030" y="52696"/>
                  </a:lnTo>
                  <a:lnTo>
                    <a:pt x="23379" y="52928"/>
                  </a:lnTo>
                  <a:lnTo>
                    <a:pt x="23772" y="53357"/>
                  </a:lnTo>
                  <a:lnTo>
                    <a:pt x="24066" y="53893"/>
                  </a:lnTo>
                  <a:lnTo>
                    <a:pt x="24263" y="54491"/>
                  </a:lnTo>
                  <a:lnTo>
                    <a:pt x="24352" y="55125"/>
                  </a:lnTo>
                  <a:lnTo>
                    <a:pt x="24334" y="55768"/>
                  </a:lnTo>
                  <a:lnTo>
                    <a:pt x="24281" y="56081"/>
                  </a:lnTo>
                  <a:lnTo>
                    <a:pt x="24165" y="56563"/>
                  </a:lnTo>
                  <a:lnTo>
                    <a:pt x="23834" y="57563"/>
                  </a:lnTo>
                  <a:lnTo>
                    <a:pt x="23477" y="58599"/>
                  </a:lnTo>
                  <a:lnTo>
                    <a:pt x="23173" y="59608"/>
                  </a:lnTo>
                  <a:lnTo>
                    <a:pt x="23093" y="60099"/>
                  </a:lnTo>
                  <a:lnTo>
                    <a:pt x="23066" y="60304"/>
                  </a:lnTo>
                  <a:lnTo>
                    <a:pt x="23066" y="60715"/>
                  </a:lnTo>
                  <a:lnTo>
                    <a:pt x="23111" y="61108"/>
                  </a:lnTo>
                  <a:lnTo>
                    <a:pt x="23200" y="61492"/>
                  </a:lnTo>
                  <a:lnTo>
                    <a:pt x="23334" y="61858"/>
                  </a:lnTo>
                  <a:lnTo>
                    <a:pt x="23513" y="62207"/>
                  </a:lnTo>
                  <a:lnTo>
                    <a:pt x="23843" y="62707"/>
                  </a:lnTo>
                  <a:lnTo>
                    <a:pt x="24406" y="63287"/>
                  </a:lnTo>
                  <a:lnTo>
                    <a:pt x="25066" y="63787"/>
                  </a:lnTo>
                  <a:lnTo>
                    <a:pt x="25817" y="64180"/>
                  </a:lnTo>
                  <a:lnTo>
                    <a:pt x="26620" y="64466"/>
                  </a:lnTo>
                  <a:lnTo>
                    <a:pt x="27031" y="64555"/>
                  </a:lnTo>
                  <a:lnTo>
                    <a:pt x="27451" y="64627"/>
                  </a:lnTo>
                  <a:lnTo>
                    <a:pt x="28290" y="64662"/>
                  </a:lnTo>
                  <a:lnTo>
                    <a:pt x="29121" y="64555"/>
                  </a:lnTo>
                  <a:lnTo>
                    <a:pt x="29933" y="64341"/>
                  </a:lnTo>
                  <a:lnTo>
                    <a:pt x="30719" y="64019"/>
                  </a:lnTo>
                  <a:lnTo>
                    <a:pt x="31460" y="63600"/>
                  </a:lnTo>
                  <a:lnTo>
                    <a:pt x="32157" y="63100"/>
                  </a:lnTo>
                  <a:lnTo>
                    <a:pt x="32782" y="62510"/>
                  </a:lnTo>
                  <a:lnTo>
                    <a:pt x="33059" y="62198"/>
                  </a:lnTo>
                  <a:lnTo>
                    <a:pt x="33336" y="61867"/>
                  </a:lnTo>
                  <a:lnTo>
                    <a:pt x="33836" y="61171"/>
                  </a:lnTo>
                  <a:lnTo>
                    <a:pt x="34291" y="60430"/>
                  </a:lnTo>
                  <a:lnTo>
                    <a:pt x="34693" y="59662"/>
                  </a:lnTo>
                  <a:lnTo>
                    <a:pt x="35041" y="58858"/>
                  </a:lnTo>
                  <a:lnTo>
                    <a:pt x="35327" y="58036"/>
                  </a:lnTo>
                  <a:lnTo>
                    <a:pt x="35550" y="57197"/>
                  </a:lnTo>
                  <a:lnTo>
                    <a:pt x="35702" y="56349"/>
                  </a:lnTo>
                  <a:lnTo>
                    <a:pt x="35747" y="55929"/>
                  </a:lnTo>
                  <a:lnTo>
                    <a:pt x="35773" y="55509"/>
                  </a:lnTo>
                  <a:lnTo>
                    <a:pt x="35791" y="54661"/>
                  </a:lnTo>
                  <a:lnTo>
                    <a:pt x="35720" y="53393"/>
                  </a:lnTo>
                  <a:lnTo>
                    <a:pt x="35407" y="50857"/>
                  </a:lnTo>
                  <a:lnTo>
                    <a:pt x="35247" y="49160"/>
                  </a:lnTo>
                  <a:lnTo>
                    <a:pt x="35139" y="47588"/>
                  </a:lnTo>
                  <a:lnTo>
                    <a:pt x="35005" y="44436"/>
                  </a:lnTo>
                  <a:lnTo>
                    <a:pt x="34943" y="41293"/>
                  </a:lnTo>
                  <a:lnTo>
                    <a:pt x="34934" y="38140"/>
                  </a:lnTo>
                  <a:lnTo>
                    <a:pt x="34970" y="33408"/>
                  </a:lnTo>
                  <a:lnTo>
                    <a:pt x="35068" y="27094"/>
                  </a:lnTo>
                  <a:lnTo>
                    <a:pt x="35086" y="23942"/>
                  </a:lnTo>
                  <a:lnTo>
                    <a:pt x="35086" y="23397"/>
                  </a:lnTo>
                  <a:lnTo>
                    <a:pt x="35041" y="22281"/>
                  </a:lnTo>
                  <a:lnTo>
                    <a:pt x="34925" y="21468"/>
                  </a:lnTo>
                  <a:lnTo>
                    <a:pt x="34800" y="20941"/>
                  </a:lnTo>
                  <a:lnTo>
                    <a:pt x="34622" y="20432"/>
                  </a:lnTo>
                  <a:lnTo>
                    <a:pt x="34380" y="19950"/>
                  </a:lnTo>
                  <a:lnTo>
                    <a:pt x="34229" y="19727"/>
                  </a:lnTo>
                  <a:lnTo>
                    <a:pt x="34068" y="19504"/>
                  </a:lnTo>
                  <a:lnTo>
                    <a:pt x="33675" y="19120"/>
                  </a:lnTo>
                  <a:lnTo>
                    <a:pt x="33211" y="18807"/>
                  </a:lnTo>
                  <a:lnTo>
                    <a:pt x="32693" y="18584"/>
                  </a:lnTo>
                  <a:lnTo>
                    <a:pt x="32166" y="18468"/>
                  </a:lnTo>
                  <a:lnTo>
                    <a:pt x="31639" y="18450"/>
                  </a:lnTo>
                  <a:lnTo>
                    <a:pt x="31130" y="18566"/>
                  </a:lnTo>
                  <a:lnTo>
                    <a:pt x="30674" y="18807"/>
                  </a:lnTo>
                  <a:lnTo>
                    <a:pt x="30478" y="18995"/>
                  </a:lnTo>
                  <a:lnTo>
                    <a:pt x="30335" y="19155"/>
                  </a:lnTo>
                  <a:lnTo>
                    <a:pt x="30112" y="19521"/>
                  </a:lnTo>
                  <a:lnTo>
                    <a:pt x="29969" y="19923"/>
                  </a:lnTo>
                  <a:lnTo>
                    <a:pt x="29906" y="20361"/>
                  </a:lnTo>
                  <a:lnTo>
                    <a:pt x="29906" y="20807"/>
                  </a:lnTo>
                  <a:lnTo>
                    <a:pt x="29969" y="21254"/>
                  </a:lnTo>
                  <a:lnTo>
                    <a:pt x="30085" y="21700"/>
                  </a:lnTo>
                  <a:lnTo>
                    <a:pt x="30246" y="22129"/>
                  </a:lnTo>
                  <a:lnTo>
                    <a:pt x="30344" y="22325"/>
                  </a:lnTo>
                  <a:lnTo>
                    <a:pt x="30558" y="22718"/>
                  </a:lnTo>
                  <a:lnTo>
                    <a:pt x="31032" y="23477"/>
                  </a:lnTo>
                  <a:lnTo>
                    <a:pt x="31523" y="24228"/>
                  </a:lnTo>
                  <a:lnTo>
                    <a:pt x="31960" y="24995"/>
                  </a:lnTo>
                  <a:lnTo>
                    <a:pt x="32130" y="25406"/>
                  </a:lnTo>
                  <a:lnTo>
                    <a:pt x="32201" y="25621"/>
                  </a:lnTo>
                  <a:lnTo>
                    <a:pt x="32300" y="26067"/>
                  </a:lnTo>
                  <a:lnTo>
                    <a:pt x="32344" y="26523"/>
                  </a:lnTo>
                  <a:lnTo>
                    <a:pt x="32318" y="26978"/>
                  </a:lnTo>
                  <a:lnTo>
                    <a:pt x="32228" y="27416"/>
                  </a:lnTo>
                  <a:lnTo>
                    <a:pt x="32059" y="27817"/>
                  </a:lnTo>
                  <a:lnTo>
                    <a:pt x="31826" y="28166"/>
                  </a:lnTo>
                  <a:lnTo>
                    <a:pt x="31505" y="28451"/>
                  </a:lnTo>
                  <a:lnTo>
                    <a:pt x="31317" y="28567"/>
                  </a:lnTo>
                  <a:lnTo>
                    <a:pt x="31121" y="28657"/>
                  </a:lnTo>
                  <a:lnTo>
                    <a:pt x="30728" y="28746"/>
                  </a:lnTo>
                  <a:lnTo>
                    <a:pt x="30317" y="28746"/>
                  </a:lnTo>
                  <a:lnTo>
                    <a:pt x="29906" y="28675"/>
                  </a:lnTo>
                  <a:lnTo>
                    <a:pt x="29496" y="28532"/>
                  </a:lnTo>
                  <a:lnTo>
                    <a:pt x="29103" y="28335"/>
                  </a:lnTo>
                  <a:lnTo>
                    <a:pt x="28549" y="27960"/>
                  </a:lnTo>
                  <a:lnTo>
                    <a:pt x="28219" y="27674"/>
                  </a:lnTo>
                  <a:lnTo>
                    <a:pt x="27817" y="27273"/>
                  </a:lnTo>
                  <a:lnTo>
                    <a:pt x="27111" y="26389"/>
                  </a:lnTo>
                  <a:lnTo>
                    <a:pt x="26531" y="25424"/>
                  </a:lnTo>
                  <a:lnTo>
                    <a:pt x="26076" y="24379"/>
                  </a:lnTo>
                  <a:lnTo>
                    <a:pt x="25763" y="23290"/>
                  </a:lnTo>
                  <a:lnTo>
                    <a:pt x="25584" y="22174"/>
                  </a:lnTo>
                  <a:lnTo>
                    <a:pt x="25558" y="21040"/>
                  </a:lnTo>
                  <a:lnTo>
                    <a:pt x="25683" y="19914"/>
                  </a:lnTo>
                  <a:lnTo>
                    <a:pt x="25808" y="19361"/>
                  </a:lnTo>
                  <a:lnTo>
                    <a:pt x="25959" y="18816"/>
                  </a:lnTo>
                  <a:lnTo>
                    <a:pt x="26397" y="17771"/>
                  </a:lnTo>
                  <a:lnTo>
                    <a:pt x="26960" y="16798"/>
                  </a:lnTo>
                  <a:lnTo>
                    <a:pt x="27656" y="15896"/>
                  </a:lnTo>
                  <a:lnTo>
                    <a:pt x="28460" y="15092"/>
                  </a:lnTo>
                  <a:lnTo>
                    <a:pt x="29353" y="14405"/>
                  </a:lnTo>
                  <a:lnTo>
                    <a:pt x="30326" y="13833"/>
                  </a:lnTo>
                  <a:lnTo>
                    <a:pt x="31371" y="13396"/>
                  </a:lnTo>
                  <a:lnTo>
                    <a:pt x="31925" y="13244"/>
                  </a:lnTo>
                  <a:lnTo>
                    <a:pt x="32532" y="13092"/>
                  </a:lnTo>
                  <a:lnTo>
                    <a:pt x="33416" y="12788"/>
                  </a:lnTo>
                  <a:lnTo>
                    <a:pt x="33791" y="12547"/>
                  </a:lnTo>
                  <a:lnTo>
                    <a:pt x="34005" y="12342"/>
                  </a:lnTo>
                  <a:lnTo>
                    <a:pt x="34104" y="12217"/>
                  </a:lnTo>
                  <a:lnTo>
                    <a:pt x="34184" y="12092"/>
                  </a:lnTo>
                  <a:lnTo>
                    <a:pt x="34309" y="11815"/>
                  </a:lnTo>
                  <a:lnTo>
                    <a:pt x="34434" y="11368"/>
                  </a:lnTo>
                  <a:lnTo>
                    <a:pt x="34488" y="11065"/>
                  </a:lnTo>
                  <a:lnTo>
                    <a:pt x="34657" y="9966"/>
                  </a:lnTo>
                  <a:lnTo>
                    <a:pt x="34854" y="7761"/>
                  </a:lnTo>
                  <a:lnTo>
                    <a:pt x="34898" y="5537"/>
                  </a:lnTo>
                  <a:lnTo>
                    <a:pt x="34773" y="3323"/>
                  </a:lnTo>
                  <a:lnTo>
                    <a:pt x="34648" y="2224"/>
                  </a:lnTo>
                  <a:lnTo>
                    <a:pt x="34613" y="1974"/>
                  </a:lnTo>
                  <a:lnTo>
                    <a:pt x="34514" y="1474"/>
                  </a:lnTo>
                  <a:lnTo>
                    <a:pt x="34363" y="992"/>
                  </a:lnTo>
                  <a:lnTo>
                    <a:pt x="34112" y="572"/>
                  </a:lnTo>
                  <a:lnTo>
                    <a:pt x="33934" y="394"/>
                  </a:lnTo>
                  <a:lnTo>
                    <a:pt x="33773" y="260"/>
                  </a:lnTo>
                  <a:lnTo>
                    <a:pt x="33407" y="81"/>
                  </a:lnTo>
                  <a:lnTo>
                    <a:pt x="33014" y="1"/>
                  </a:lnTo>
                  <a:close/>
                </a:path>
              </a:pathLst>
            </a:custGeom>
            <a:solidFill>
              <a:srgbClr val="F2D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EB2FC"/>
                </a:solidFill>
              </a:endParaRPr>
            </a:p>
          </p:txBody>
        </p:sp>
        <p:sp>
          <p:nvSpPr>
            <p:cNvPr id="68" name="Google Shape;68;p15"/>
            <p:cNvSpPr/>
            <p:nvPr/>
          </p:nvSpPr>
          <p:spPr>
            <a:xfrm rot="1567807" flipH="1">
              <a:off x="2440444" y="1381003"/>
              <a:ext cx="1279558" cy="2248827"/>
            </a:xfrm>
            <a:custGeom>
              <a:avLst/>
              <a:gdLst/>
              <a:ahLst/>
              <a:cxnLst/>
              <a:rect l="l" t="t" r="r" b="b"/>
              <a:pathLst>
                <a:path w="38784" h="68163" fill="none" extrusionOk="0">
                  <a:moveTo>
                    <a:pt x="23817" y="55607"/>
                  </a:moveTo>
                  <a:lnTo>
                    <a:pt x="22950" y="56902"/>
                  </a:lnTo>
                  <a:lnTo>
                    <a:pt x="22129" y="58161"/>
                  </a:lnTo>
                  <a:lnTo>
                    <a:pt x="21959" y="58411"/>
                  </a:lnTo>
                  <a:lnTo>
                    <a:pt x="21593" y="58893"/>
                  </a:lnTo>
                  <a:lnTo>
                    <a:pt x="21200" y="59340"/>
                  </a:lnTo>
                  <a:lnTo>
                    <a:pt x="20780" y="59741"/>
                  </a:lnTo>
                  <a:lnTo>
                    <a:pt x="20325" y="60099"/>
                  </a:lnTo>
                  <a:lnTo>
                    <a:pt x="19834" y="60411"/>
                  </a:lnTo>
                  <a:lnTo>
                    <a:pt x="19316" y="60670"/>
                  </a:lnTo>
                  <a:lnTo>
                    <a:pt x="18753" y="60884"/>
                  </a:lnTo>
                  <a:lnTo>
                    <a:pt x="18459" y="60956"/>
                  </a:lnTo>
                  <a:lnTo>
                    <a:pt x="18030" y="61054"/>
                  </a:lnTo>
                  <a:lnTo>
                    <a:pt x="17164" y="61215"/>
                  </a:lnTo>
                  <a:lnTo>
                    <a:pt x="15851" y="61384"/>
                  </a:lnTo>
                  <a:lnTo>
                    <a:pt x="14976" y="61474"/>
                  </a:lnTo>
                  <a:lnTo>
                    <a:pt x="14538" y="61501"/>
                  </a:lnTo>
                  <a:lnTo>
                    <a:pt x="13690" y="61438"/>
                  </a:lnTo>
                  <a:lnTo>
                    <a:pt x="12859" y="61242"/>
                  </a:lnTo>
                  <a:lnTo>
                    <a:pt x="12029" y="60974"/>
                  </a:lnTo>
                  <a:lnTo>
                    <a:pt x="11618" y="60831"/>
                  </a:lnTo>
                  <a:lnTo>
                    <a:pt x="11172" y="60661"/>
                  </a:lnTo>
                  <a:lnTo>
                    <a:pt x="10314" y="60304"/>
                  </a:lnTo>
                  <a:lnTo>
                    <a:pt x="9520" y="59857"/>
                  </a:lnTo>
                  <a:lnTo>
                    <a:pt x="8975" y="59456"/>
                  </a:lnTo>
                  <a:lnTo>
                    <a:pt x="8653" y="59152"/>
                  </a:lnTo>
                  <a:lnTo>
                    <a:pt x="8502" y="58982"/>
                  </a:lnTo>
                  <a:lnTo>
                    <a:pt x="8198" y="58625"/>
                  </a:lnTo>
                  <a:lnTo>
                    <a:pt x="7635" y="57857"/>
                  </a:lnTo>
                  <a:lnTo>
                    <a:pt x="7135" y="57045"/>
                  </a:lnTo>
                  <a:lnTo>
                    <a:pt x="6671" y="56214"/>
                  </a:lnTo>
                  <a:lnTo>
                    <a:pt x="6466" y="55785"/>
                  </a:lnTo>
                  <a:lnTo>
                    <a:pt x="6269" y="55401"/>
                  </a:lnTo>
                  <a:lnTo>
                    <a:pt x="5921" y="54607"/>
                  </a:lnTo>
                  <a:lnTo>
                    <a:pt x="5662" y="53785"/>
                  </a:lnTo>
                  <a:lnTo>
                    <a:pt x="5573" y="53142"/>
                  </a:lnTo>
                  <a:lnTo>
                    <a:pt x="5564" y="52705"/>
                  </a:lnTo>
                  <a:lnTo>
                    <a:pt x="5590" y="52481"/>
                  </a:lnTo>
                  <a:lnTo>
                    <a:pt x="5689" y="51838"/>
                  </a:lnTo>
                  <a:lnTo>
                    <a:pt x="5974" y="50579"/>
                  </a:lnTo>
                  <a:lnTo>
                    <a:pt x="6073" y="49945"/>
                  </a:lnTo>
                  <a:lnTo>
                    <a:pt x="6099" y="49686"/>
                  </a:lnTo>
                  <a:lnTo>
                    <a:pt x="6207" y="49195"/>
                  </a:lnTo>
                  <a:lnTo>
                    <a:pt x="6439" y="48499"/>
                  </a:lnTo>
                  <a:lnTo>
                    <a:pt x="6850" y="47623"/>
                  </a:lnTo>
                  <a:lnTo>
                    <a:pt x="7350" y="46775"/>
                  </a:lnTo>
                  <a:lnTo>
                    <a:pt x="7609" y="46355"/>
                  </a:lnTo>
                  <a:lnTo>
                    <a:pt x="7823" y="46025"/>
                  </a:lnTo>
                  <a:lnTo>
                    <a:pt x="8332" y="45436"/>
                  </a:lnTo>
                  <a:lnTo>
                    <a:pt x="8921" y="44936"/>
                  </a:lnTo>
                  <a:lnTo>
                    <a:pt x="9555" y="44543"/>
                  </a:lnTo>
                  <a:lnTo>
                    <a:pt x="10243" y="44257"/>
                  </a:lnTo>
                  <a:lnTo>
                    <a:pt x="10957" y="44087"/>
                  </a:lnTo>
                  <a:lnTo>
                    <a:pt x="11690" y="44043"/>
                  </a:lnTo>
                  <a:lnTo>
                    <a:pt x="12422" y="44132"/>
                  </a:lnTo>
                  <a:lnTo>
                    <a:pt x="12788" y="44239"/>
                  </a:lnTo>
                  <a:lnTo>
                    <a:pt x="13110" y="44346"/>
                  </a:lnTo>
                  <a:lnTo>
                    <a:pt x="13744" y="44623"/>
                  </a:lnTo>
                  <a:lnTo>
                    <a:pt x="14172" y="44909"/>
                  </a:lnTo>
                  <a:lnTo>
                    <a:pt x="14431" y="45150"/>
                  </a:lnTo>
                  <a:lnTo>
                    <a:pt x="14663" y="45427"/>
                  </a:lnTo>
                  <a:lnTo>
                    <a:pt x="14860" y="45766"/>
                  </a:lnTo>
                  <a:lnTo>
                    <a:pt x="14940" y="45954"/>
                  </a:lnTo>
                  <a:lnTo>
                    <a:pt x="15083" y="46284"/>
                  </a:lnTo>
                  <a:lnTo>
                    <a:pt x="15431" y="46945"/>
                  </a:lnTo>
                  <a:lnTo>
                    <a:pt x="15851" y="47561"/>
                  </a:lnTo>
                  <a:lnTo>
                    <a:pt x="16333" y="48097"/>
                  </a:lnTo>
                  <a:lnTo>
                    <a:pt x="16610" y="48320"/>
                  </a:lnTo>
                  <a:lnTo>
                    <a:pt x="16851" y="48490"/>
                  </a:lnTo>
                  <a:lnTo>
                    <a:pt x="17351" y="48802"/>
                  </a:lnTo>
                  <a:lnTo>
                    <a:pt x="17869" y="49061"/>
                  </a:lnTo>
                  <a:lnTo>
                    <a:pt x="18414" y="49275"/>
                  </a:lnTo>
                  <a:lnTo>
                    <a:pt x="18976" y="49445"/>
                  </a:lnTo>
                  <a:lnTo>
                    <a:pt x="19557" y="49570"/>
                  </a:lnTo>
                  <a:lnTo>
                    <a:pt x="20146" y="49651"/>
                  </a:lnTo>
                  <a:lnTo>
                    <a:pt x="20745" y="49686"/>
                  </a:lnTo>
                  <a:lnTo>
                    <a:pt x="21057" y="49686"/>
                  </a:lnTo>
                  <a:lnTo>
                    <a:pt x="21289" y="49677"/>
                  </a:lnTo>
                  <a:lnTo>
                    <a:pt x="21736" y="49624"/>
                  </a:lnTo>
                  <a:lnTo>
                    <a:pt x="22388" y="49472"/>
                  </a:lnTo>
                  <a:lnTo>
                    <a:pt x="23209" y="49159"/>
                  </a:lnTo>
                  <a:lnTo>
                    <a:pt x="24013" y="48766"/>
                  </a:lnTo>
                  <a:lnTo>
                    <a:pt x="24415" y="48561"/>
                  </a:lnTo>
                  <a:lnTo>
                    <a:pt x="24692" y="48427"/>
                  </a:lnTo>
                  <a:lnTo>
                    <a:pt x="25245" y="48186"/>
                  </a:lnTo>
                  <a:lnTo>
                    <a:pt x="25808" y="47998"/>
                  </a:lnTo>
                  <a:lnTo>
                    <a:pt x="26379" y="47873"/>
                  </a:lnTo>
                  <a:lnTo>
                    <a:pt x="26951" y="47802"/>
                  </a:lnTo>
                  <a:lnTo>
                    <a:pt x="27531" y="47802"/>
                  </a:lnTo>
                  <a:lnTo>
                    <a:pt x="28121" y="47873"/>
                  </a:lnTo>
                  <a:lnTo>
                    <a:pt x="28719" y="48016"/>
                  </a:lnTo>
                  <a:lnTo>
                    <a:pt x="29014" y="48124"/>
                  </a:lnTo>
                  <a:lnTo>
                    <a:pt x="29300" y="48231"/>
                  </a:lnTo>
                  <a:lnTo>
                    <a:pt x="29853" y="48365"/>
                  </a:lnTo>
                  <a:lnTo>
                    <a:pt x="30398" y="48427"/>
                  </a:lnTo>
                  <a:lnTo>
                    <a:pt x="30934" y="48418"/>
                  </a:lnTo>
                  <a:lnTo>
                    <a:pt x="31461" y="48347"/>
                  </a:lnTo>
                  <a:lnTo>
                    <a:pt x="31987" y="48213"/>
                  </a:lnTo>
                  <a:lnTo>
                    <a:pt x="32496" y="48025"/>
                  </a:lnTo>
                  <a:lnTo>
                    <a:pt x="33005" y="47784"/>
                  </a:lnTo>
                  <a:lnTo>
                    <a:pt x="33264" y="47650"/>
                  </a:lnTo>
                  <a:lnTo>
                    <a:pt x="33354" y="47588"/>
                  </a:lnTo>
                  <a:lnTo>
                    <a:pt x="33514" y="47427"/>
                  </a:lnTo>
                  <a:lnTo>
                    <a:pt x="33711" y="47106"/>
                  </a:lnTo>
                  <a:lnTo>
                    <a:pt x="33854" y="46588"/>
                  </a:lnTo>
                  <a:lnTo>
                    <a:pt x="33854" y="46034"/>
                  </a:lnTo>
                  <a:lnTo>
                    <a:pt x="33791" y="45784"/>
                  </a:lnTo>
                  <a:lnTo>
                    <a:pt x="33684" y="45480"/>
                  </a:lnTo>
                  <a:lnTo>
                    <a:pt x="33354" y="44918"/>
                  </a:lnTo>
                  <a:lnTo>
                    <a:pt x="33050" y="44587"/>
                  </a:lnTo>
                  <a:lnTo>
                    <a:pt x="32836" y="44427"/>
                  </a:lnTo>
                  <a:lnTo>
                    <a:pt x="32613" y="44319"/>
                  </a:lnTo>
                  <a:lnTo>
                    <a:pt x="32398" y="44293"/>
                  </a:lnTo>
                  <a:lnTo>
                    <a:pt x="32291" y="44310"/>
                  </a:lnTo>
                  <a:lnTo>
                    <a:pt x="32121" y="44355"/>
                  </a:lnTo>
                  <a:lnTo>
                    <a:pt x="31764" y="44525"/>
                  </a:lnTo>
                  <a:lnTo>
                    <a:pt x="31434" y="44748"/>
                  </a:lnTo>
                  <a:lnTo>
                    <a:pt x="31157" y="45016"/>
                  </a:lnTo>
                  <a:lnTo>
                    <a:pt x="31059" y="45159"/>
                  </a:lnTo>
                  <a:lnTo>
                    <a:pt x="30952" y="45320"/>
                  </a:lnTo>
                  <a:lnTo>
                    <a:pt x="30719" y="45587"/>
                  </a:lnTo>
                  <a:lnTo>
                    <a:pt x="30460" y="45811"/>
                  </a:lnTo>
                  <a:lnTo>
                    <a:pt x="30184" y="45989"/>
                  </a:lnTo>
                  <a:lnTo>
                    <a:pt x="29898" y="46114"/>
                  </a:lnTo>
                  <a:lnTo>
                    <a:pt x="29594" y="46204"/>
                  </a:lnTo>
                  <a:lnTo>
                    <a:pt x="29139" y="46266"/>
                  </a:lnTo>
                  <a:lnTo>
                    <a:pt x="28532" y="46213"/>
                  </a:lnTo>
                  <a:lnTo>
                    <a:pt x="27960" y="46025"/>
                  </a:lnTo>
                  <a:lnTo>
                    <a:pt x="27460" y="45739"/>
                  </a:lnTo>
                  <a:lnTo>
                    <a:pt x="27067" y="45373"/>
                  </a:lnTo>
                  <a:lnTo>
                    <a:pt x="26924" y="45150"/>
                  </a:lnTo>
                  <a:lnTo>
                    <a:pt x="26817" y="44962"/>
                  </a:lnTo>
                  <a:lnTo>
                    <a:pt x="26665" y="44578"/>
                  </a:lnTo>
                  <a:lnTo>
                    <a:pt x="26567" y="44185"/>
                  </a:lnTo>
                  <a:lnTo>
                    <a:pt x="26531" y="43792"/>
                  </a:lnTo>
                  <a:lnTo>
                    <a:pt x="26549" y="43185"/>
                  </a:lnTo>
                  <a:lnTo>
                    <a:pt x="26710" y="42355"/>
                  </a:lnTo>
                  <a:lnTo>
                    <a:pt x="26835" y="41944"/>
                  </a:lnTo>
                  <a:lnTo>
                    <a:pt x="26915" y="41694"/>
                  </a:lnTo>
                  <a:lnTo>
                    <a:pt x="27013" y="41185"/>
                  </a:lnTo>
                  <a:lnTo>
                    <a:pt x="27058" y="40658"/>
                  </a:lnTo>
                  <a:lnTo>
                    <a:pt x="27049" y="40131"/>
                  </a:lnTo>
                  <a:lnTo>
                    <a:pt x="27022" y="39881"/>
                  </a:lnTo>
                  <a:lnTo>
                    <a:pt x="27005" y="39720"/>
                  </a:lnTo>
                  <a:lnTo>
                    <a:pt x="26906" y="39461"/>
                  </a:lnTo>
                  <a:lnTo>
                    <a:pt x="26772" y="39256"/>
                  </a:lnTo>
                  <a:lnTo>
                    <a:pt x="26603" y="39131"/>
                  </a:lnTo>
                  <a:lnTo>
                    <a:pt x="26397" y="39069"/>
                  </a:lnTo>
                  <a:lnTo>
                    <a:pt x="26174" y="39077"/>
                  </a:lnTo>
                  <a:lnTo>
                    <a:pt x="25942" y="39167"/>
                  </a:lnTo>
                  <a:lnTo>
                    <a:pt x="25701" y="39328"/>
                  </a:lnTo>
                  <a:lnTo>
                    <a:pt x="25585" y="39444"/>
                  </a:lnTo>
                  <a:lnTo>
                    <a:pt x="25451" y="39586"/>
                  </a:lnTo>
                  <a:lnTo>
                    <a:pt x="25227" y="39908"/>
                  </a:lnTo>
                  <a:lnTo>
                    <a:pt x="24951" y="40453"/>
                  </a:lnTo>
                  <a:lnTo>
                    <a:pt x="24835" y="40837"/>
                  </a:lnTo>
                  <a:lnTo>
                    <a:pt x="24593" y="41783"/>
                  </a:lnTo>
                  <a:lnTo>
                    <a:pt x="24165" y="43712"/>
                  </a:lnTo>
                  <a:lnTo>
                    <a:pt x="23906" y="44659"/>
                  </a:lnTo>
                  <a:lnTo>
                    <a:pt x="23781" y="45007"/>
                  </a:lnTo>
                  <a:lnTo>
                    <a:pt x="23450" y="45641"/>
                  </a:lnTo>
                  <a:lnTo>
                    <a:pt x="23022" y="46195"/>
                  </a:lnTo>
                  <a:lnTo>
                    <a:pt x="22513" y="46668"/>
                  </a:lnTo>
                  <a:lnTo>
                    <a:pt x="21932" y="47043"/>
                  </a:lnTo>
                  <a:lnTo>
                    <a:pt x="21298" y="47320"/>
                  </a:lnTo>
                  <a:lnTo>
                    <a:pt x="20629" y="47481"/>
                  </a:lnTo>
                  <a:lnTo>
                    <a:pt x="19932" y="47534"/>
                  </a:lnTo>
                  <a:lnTo>
                    <a:pt x="19584" y="47507"/>
                  </a:lnTo>
                  <a:lnTo>
                    <a:pt x="19244" y="47463"/>
                  </a:lnTo>
                  <a:lnTo>
                    <a:pt x="18485" y="47222"/>
                  </a:lnTo>
                  <a:lnTo>
                    <a:pt x="17682" y="46838"/>
                  </a:lnTo>
                  <a:lnTo>
                    <a:pt x="16878" y="46320"/>
                  </a:lnTo>
                  <a:lnTo>
                    <a:pt x="16146" y="45686"/>
                  </a:lnTo>
                  <a:lnTo>
                    <a:pt x="15672" y="45159"/>
                  </a:lnTo>
                  <a:lnTo>
                    <a:pt x="15396" y="44784"/>
                  </a:lnTo>
                  <a:lnTo>
                    <a:pt x="15172" y="44400"/>
                  </a:lnTo>
                  <a:lnTo>
                    <a:pt x="14994" y="43998"/>
                  </a:lnTo>
                  <a:lnTo>
                    <a:pt x="14878" y="43578"/>
                  </a:lnTo>
                  <a:lnTo>
                    <a:pt x="14824" y="43167"/>
                  </a:lnTo>
                  <a:lnTo>
                    <a:pt x="14833" y="42953"/>
                  </a:lnTo>
                  <a:lnTo>
                    <a:pt x="14833" y="42667"/>
                  </a:lnTo>
                  <a:lnTo>
                    <a:pt x="14770" y="42087"/>
                  </a:lnTo>
                  <a:lnTo>
                    <a:pt x="14672" y="41506"/>
                  </a:lnTo>
                  <a:lnTo>
                    <a:pt x="14601" y="40926"/>
                  </a:lnTo>
                  <a:lnTo>
                    <a:pt x="14601" y="40640"/>
                  </a:lnTo>
                  <a:lnTo>
                    <a:pt x="14610" y="40372"/>
                  </a:lnTo>
                  <a:lnTo>
                    <a:pt x="14699" y="39837"/>
                  </a:lnTo>
                  <a:lnTo>
                    <a:pt x="14878" y="39042"/>
                  </a:lnTo>
                  <a:lnTo>
                    <a:pt x="14976" y="38515"/>
                  </a:lnTo>
                  <a:lnTo>
                    <a:pt x="15012" y="38301"/>
                  </a:lnTo>
                  <a:lnTo>
                    <a:pt x="15154" y="37863"/>
                  </a:lnTo>
                  <a:lnTo>
                    <a:pt x="15217" y="37542"/>
                  </a:lnTo>
                  <a:lnTo>
                    <a:pt x="15208" y="37336"/>
                  </a:lnTo>
                  <a:lnTo>
                    <a:pt x="15128" y="37140"/>
                  </a:lnTo>
                  <a:lnTo>
                    <a:pt x="14967" y="36979"/>
                  </a:lnTo>
                  <a:lnTo>
                    <a:pt x="14851" y="36899"/>
                  </a:lnTo>
                  <a:lnTo>
                    <a:pt x="14726" y="36836"/>
                  </a:lnTo>
                  <a:lnTo>
                    <a:pt x="14494" y="36782"/>
                  </a:lnTo>
                  <a:lnTo>
                    <a:pt x="14279" y="36800"/>
                  </a:lnTo>
                  <a:lnTo>
                    <a:pt x="14065" y="36872"/>
                  </a:lnTo>
                  <a:lnTo>
                    <a:pt x="13779" y="37059"/>
                  </a:lnTo>
                  <a:lnTo>
                    <a:pt x="13449" y="37390"/>
                  </a:lnTo>
                  <a:lnTo>
                    <a:pt x="13306" y="37559"/>
                  </a:lnTo>
                  <a:lnTo>
                    <a:pt x="12699" y="38327"/>
                  </a:lnTo>
                  <a:lnTo>
                    <a:pt x="11556" y="39926"/>
                  </a:lnTo>
                  <a:lnTo>
                    <a:pt x="11029" y="40756"/>
                  </a:lnTo>
                  <a:lnTo>
                    <a:pt x="10877" y="40988"/>
                  </a:lnTo>
                  <a:lnTo>
                    <a:pt x="10538" y="41399"/>
                  </a:lnTo>
                  <a:lnTo>
                    <a:pt x="10163" y="41756"/>
                  </a:lnTo>
                  <a:lnTo>
                    <a:pt x="9761" y="42060"/>
                  </a:lnTo>
                  <a:lnTo>
                    <a:pt x="9109" y="42426"/>
                  </a:lnTo>
                  <a:lnTo>
                    <a:pt x="8153" y="42801"/>
                  </a:lnTo>
                  <a:lnTo>
                    <a:pt x="7653" y="42953"/>
                  </a:lnTo>
                  <a:lnTo>
                    <a:pt x="7412" y="43016"/>
                  </a:lnTo>
                  <a:lnTo>
                    <a:pt x="6930" y="43105"/>
                  </a:lnTo>
                  <a:lnTo>
                    <a:pt x="6207" y="43150"/>
                  </a:lnTo>
                  <a:lnTo>
                    <a:pt x="5251" y="43060"/>
                  </a:lnTo>
                  <a:lnTo>
                    <a:pt x="4305" y="42864"/>
                  </a:lnTo>
                  <a:lnTo>
                    <a:pt x="3840" y="42730"/>
                  </a:lnTo>
                  <a:lnTo>
                    <a:pt x="3626" y="42658"/>
                  </a:lnTo>
                  <a:lnTo>
                    <a:pt x="3206" y="42471"/>
                  </a:lnTo>
                  <a:lnTo>
                    <a:pt x="2813" y="42221"/>
                  </a:lnTo>
                  <a:lnTo>
                    <a:pt x="2474" y="41917"/>
                  </a:lnTo>
                  <a:lnTo>
                    <a:pt x="2331" y="41756"/>
                  </a:lnTo>
                  <a:lnTo>
                    <a:pt x="1715" y="41006"/>
                  </a:lnTo>
                  <a:lnTo>
                    <a:pt x="992" y="40033"/>
                  </a:lnTo>
                  <a:lnTo>
                    <a:pt x="741" y="39613"/>
                  </a:lnTo>
                  <a:lnTo>
                    <a:pt x="545" y="39158"/>
                  </a:lnTo>
                  <a:lnTo>
                    <a:pt x="393" y="38658"/>
                  </a:lnTo>
                  <a:lnTo>
                    <a:pt x="340" y="38399"/>
                  </a:lnTo>
                  <a:lnTo>
                    <a:pt x="215" y="37765"/>
                  </a:lnTo>
                  <a:lnTo>
                    <a:pt x="36" y="36818"/>
                  </a:lnTo>
                  <a:lnTo>
                    <a:pt x="0" y="36193"/>
                  </a:lnTo>
                  <a:lnTo>
                    <a:pt x="36" y="35881"/>
                  </a:lnTo>
                  <a:lnTo>
                    <a:pt x="152" y="35122"/>
                  </a:lnTo>
                  <a:lnTo>
                    <a:pt x="420" y="34005"/>
                  </a:lnTo>
                  <a:lnTo>
                    <a:pt x="661" y="33291"/>
                  </a:lnTo>
                  <a:lnTo>
                    <a:pt x="974" y="32621"/>
                  </a:lnTo>
                  <a:lnTo>
                    <a:pt x="1367" y="31996"/>
                  </a:lnTo>
                  <a:lnTo>
                    <a:pt x="1867" y="31425"/>
                  </a:lnTo>
                  <a:lnTo>
                    <a:pt x="2474" y="30924"/>
                  </a:lnTo>
                  <a:lnTo>
                    <a:pt x="2831" y="30710"/>
                  </a:lnTo>
                  <a:lnTo>
                    <a:pt x="3072" y="30585"/>
                  </a:lnTo>
                  <a:lnTo>
                    <a:pt x="3608" y="30424"/>
                  </a:lnTo>
                  <a:lnTo>
                    <a:pt x="4474" y="30281"/>
                  </a:lnTo>
                  <a:lnTo>
                    <a:pt x="5046" y="30174"/>
                  </a:lnTo>
                  <a:lnTo>
                    <a:pt x="5278" y="30139"/>
                  </a:lnTo>
                  <a:lnTo>
                    <a:pt x="5724" y="30130"/>
                  </a:lnTo>
                  <a:lnTo>
                    <a:pt x="6153" y="30192"/>
                  </a:lnTo>
                  <a:lnTo>
                    <a:pt x="6564" y="30317"/>
                  </a:lnTo>
                  <a:lnTo>
                    <a:pt x="7180" y="30549"/>
                  </a:lnTo>
                  <a:lnTo>
                    <a:pt x="8002" y="30862"/>
                  </a:lnTo>
                  <a:lnTo>
                    <a:pt x="8430" y="30960"/>
                  </a:lnTo>
                  <a:lnTo>
                    <a:pt x="9430" y="31166"/>
                  </a:lnTo>
                  <a:lnTo>
                    <a:pt x="10913" y="31558"/>
                  </a:lnTo>
                  <a:lnTo>
                    <a:pt x="11913" y="31746"/>
                  </a:lnTo>
                  <a:lnTo>
                    <a:pt x="12413" y="31782"/>
                  </a:lnTo>
                  <a:lnTo>
                    <a:pt x="12993" y="31809"/>
                  </a:lnTo>
                  <a:lnTo>
                    <a:pt x="14172" y="31844"/>
                  </a:lnTo>
                  <a:lnTo>
                    <a:pt x="15047" y="31782"/>
                  </a:lnTo>
                  <a:lnTo>
                    <a:pt x="15619" y="31666"/>
                  </a:lnTo>
                  <a:lnTo>
                    <a:pt x="16172" y="31469"/>
                  </a:lnTo>
                  <a:lnTo>
                    <a:pt x="16699" y="31166"/>
                  </a:lnTo>
                  <a:lnTo>
                    <a:pt x="16958" y="30969"/>
                  </a:lnTo>
                  <a:lnTo>
                    <a:pt x="17164" y="30790"/>
                  </a:lnTo>
                  <a:lnTo>
                    <a:pt x="17432" y="30451"/>
                  </a:lnTo>
                  <a:lnTo>
                    <a:pt x="17548" y="30219"/>
                  </a:lnTo>
                  <a:lnTo>
                    <a:pt x="17566" y="30094"/>
                  </a:lnTo>
                  <a:lnTo>
                    <a:pt x="17592" y="29906"/>
                  </a:lnTo>
                  <a:lnTo>
                    <a:pt x="17583" y="29585"/>
                  </a:lnTo>
                  <a:lnTo>
                    <a:pt x="17539" y="29335"/>
                  </a:lnTo>
                  <a:lnTo>
                    <a:pt x="17432" y="29138"/>
                  </a:lnTo>
                  <a:lnTo>
                    <a:pt x="17271" y="29013"/>
                  </a:lnTo>
                  <a:lnTo>
                    <a:pt x="17057" y="28942"/>
                  </a:lnTo>
                  <a:lnTo>
                    <a:pt x="16789" y="28924"/>
                  </a:lnTo>
                  <a:lnTo>
                    <a:pt x="16467" y="28969"/>
                  </a:lnTo>
                  <a:lnTo>
                    <a:pt x="16280" y="29013"/>
                  </a:lnTo>
                  <a:lnTo>
                    <a:pt x="15324" y="29263"/>
                  </a:lnTo>
                  <a:lnTo>
                    <a:pt x="13895" y="29639"/>
                  </a:lnTo>
                  <a:lnTo>
                    <a:pt x="12940" y="29835"/>
                  </a:lnTo>
                  <a:lnTo>
                    <a:pt x="12449" y="29898"/>
                  </a:lnTo>
                  <a:lnTo>
                    <a:pt x="12109" y="29915"/>
                  </a:lnTo>
                  <a:lnTo>
                    <a:pt x="11422" y="29862"/>
                  </a:lnTo>
                  <a:lnTo>
                    <a:pt x="10377" y="29656"/>
                  </a:lnTo>
                  <a:lnTo>
                    <a:pt x="9680" y="29496"/>
                  </a:lnTo>
                  <a:lnTo>
                    <a:pt x="9091" y="29362"/>
                  </a:lnTo>
                  <a:lnTo>
                    <a:pt x="7930" y="28996"/>
                  </a:lnTo>
                  <a:lnTo>
                    <a:pt x="7368" y="28763"/>
                  </a:lnTo>
                  <a:lnTo>
                    <a:pt x="7117" y="28656"/>
                  </a:lnTo>
                  <a:lnTo>
                    <a:pt x="6653" y="28397"/>
                  </a:lnTo>
                  <a:lnTo>
                    <a:pt x="6224" y="28094"/>
                  </a:lnTo>
                  <a:lnTo>
                    <a:pt x="5832" y="27754"/>
                  </a:lnTo>
                  <a:lnTo>
                    <a:pt x="5483" y="27379"/>
                  </a:lnTo>
                  <a:lnTo>
                    <a:pt x="5171" y="26968"/>
                  </a:lnTo>
                  <a:lnTo>
                    <a:pt x="4903" y="26522"/>
                  </a:lnTo>
                  <a:lnTo>
                    <a:pt x="4671" y="26040"/>
                  </a:lnTo>
                  <a:lnTo>
                    <a:pt x="4572" y="25781"/>
                  </a:lnTo>
                  <a:lnTo>
                    <a:pt x="4421" y="25370"/>
                  </a:lnTo>
                  <a:lnTo>
                    <a:pt x="4233" y="24548"/>
                  </a:lnTo>
                  <a:lnTo>
                    <a:pt x="4135" y="23736"/>
                  </a:lnTo>
                  <a:lnTo>
                    <a:pt x="4135" y="22932"/>
                  </a:lnTo>
                  <a:lnTo>
                    <a:pt x="4215" y="22128"/>
                  </a:lnTo>
                  <a:lnTo>
                    <a:pt x="4358" y="21325"/>
                  </a:lnTo>
                  <a:lnTo>
                    <a:pt x="4671" y="20128"/>
                  </a:lnTo>
                  <a:lnTo>
                    <a:pt x="4948" y="19333"/>
                  </a:lnTo>
                  <a:lnTo>
                    <a:pt x="5046" y="19012"/>
                  </a:lnTo>
                  <a:lnTo>
                    <a:pt x="5189" y="18360"/>
                  </a:lnTo>
                  <a:lnTo>
                    <a:pt x="5314" y="17690"/>
                  </a:lnTo>
                  <a:lnTo>
                    <a:pt x="5483" y="17056"/>
                  </a:lnTo>
                  <a:lnTo>
                    <a:pt x="5608" y="16753"/>
                  </a:lnTo>
                  <a:lnTo>
                    <a:pt x="5930" y="16003"/>
                  </a:lnTo>
                  <a:lnTo>
                    <a:pt x="6403" y="15083"/>
                  </a:lnTo>
                  <a:lnTo>
                    <a:pt x="6635" y="14743"/>
                  </a:lnTo>
                  <a:lnTo>
                    <a:pt x="6921" y="14440"/>
                  </a:lnTo>
                  <a:lnTo>
                    <a:pt x="7260" y="14163"/>
                  </a:lnTo>
                  <a:lnTo>
                    <a:pt x="7457" y="14047"/>
                  </a:lnTo>
                  <a:lnTo>
                    <a:pt x="7734" y="13877"/>
                  </a:lnTo>
                  <a:lnTo>
                    <a:pt x="8252" y="13475"/>
                  </a:lnTo>
                  <a:lnTo>
                    <a:pt x="8743" y="13047"/>
                  </a:lnTo>
                  <a:lnTo>
                    <a:pt x="9252" y="12636"/>
                  </a:lnTo>
                  <a:lnTo>
                    <a:pt x="9520" y="12457"/>
                  </a:lnTo>
                  <a:lnTo>
                    <a:pt x="10047" y="12136"/>
                  </a:lnTo>
                  <a:lnTo>
                    <a:pt x="10850" y="11707"/>
                  </a:lnTo>
                  <a:lnTo>
                    <a:pt x="11404" y="11466"/>
                  </a:lnTo>
                  <a:lnTo>
                    <a:pt x="11966" y="11279"/>
                  </a:lnTo>
                  <a:lnTo>
                    <a:pt x="12547" y="11154"/>
                  </a:lnTo>
                  <a:lnTo>
                    <a:pt x="13154" y="11118"/>
                  </a:lnTo>
                  <a:lnTo>
                    <a:pt x="13779" y="11180"/>
                  </a:lnTo>
                  <a:lnTo>
                    <a:pt x="14110" y="11252"/>
                  </a:lnTo>
                  <a:lnTo>
                    <a:pt x="14458" y="11350"/>
                  </a:lnTo>
                  <a:lnTo>
                    <a:pt x="15154" y="11573"/>
                  </a:lnTo>
                  <a:lnTo>
                    <a:pt x="15494" y="11707"/>
                  </a:lnTo>
                  <a:lnTo>
                    <a:pt x="17628" y="12591"/>
                  </a:lnTo>
                  <a:lnTo>
                    <a:pt x="19762" y="13484"/>
                  </a:lnTo>
                  <a:lnTo>
                    <a:pt x="19968" y="13547"/>
                  </a:lnTo>
                  <a:lnTo>
                    <a:pt x="20137" y="13645"/>
                  </a:lnTo>
                  <a:lnTo>
                    <a:pt x="20289" y="13770"/>
                  </a:lnTo>
                  <a:lnTo>
                    <a:pt x="20602" y="13949"/>
                  </a:lnTo>
                  <a:lnTo>
                    <a:pt x="20923" y="14065"/>
                  </a:lnTo>
                  <a:lnTo>
                    <a:pt x="21245" y="14127"/>
                  </a:lnTo>
                  <a:lnTo>
                    <a:pt x="21745" y="14145"/>
                  </a:lnTo>
                  <a:lnTo>
                    <a:pt x="22423" y="14074"/>
                  </a:lnTo>
                  <a:lnTo>
                    <a:pt x="22754" y="14029"/>
                  </a:lnTo>
                  <a:lnTo>
                    <a:pt x="22932" y="13993"/>
                  </a:lnTo>
                  <a:lnTo>
                    <a:pt x="23299" y="13886"/>
                  </a:lnTo>
                  <a:lnTo>
                    <a:pt x="23522" y="13734"/>
                  </a:lnTo>
                  <a:lnTo>
                    <a:pt x="23638" y="13591"/>
                  </a:lnTo>
                  <a:lnTo>
                    <a:pt x="23709" y="13413"/>
                  </a:lnTo>
                  <a:lnTo>
                    <a:pt x="23736" y="13181"/>
                  </a:lnTo>
                  <a:lnTo>
                    <a:pt x="23718" y="13047"/>
                  </a:lnTo>
                  <a:lnTo>
                    <a:pt x="23692" y="12922"/>
                  </a:lnTo>
                  <a:lnTo>
                    <a:pt x="23620" y="12716"/>
                  </a:lnTo>
                  <a:lnTo>
                    <a:pt x="23450" y="12466"/>
                  </a:lnTo>
                  <a:lnTo>
                    <a:pt x="23138" y="12261"/>
                  </a:lnTo>
                  <a:lnTo>
                    <a:pt x="22763" y="12136"/>
                  </a:lnTo>
                  <a:lnTo>
                    <a:pt x="22557" y="12091"/>
                  </a:lnTo>
                  <a:lnTo>
                    <a:pt x="21691" y="11957"/>
                  </a:lnTo>
                  <a:lnTo>
                    <a:pt x="20370" y="11797"/>
                  </a:lnTo>
                  <a:lnTo>
                    <a:pt x="19530" y="11600"/>
                  </a:lnTo>
                  <a:lnTo>
                    <a:pt x="19146" y="11439"/>
                  </a:lnTo>
                  <a:lnTo>
                    <a:pt x="18744" y="11243"/>
                  </a:lnTo>
                  <a:lnTo>
                    <a:pt x="18173" y="10895"/>
                  </a:lnTo>
                  <a:lnTo>
                    <a:pt x="17816" y="10618"/>
                  </a:lnTo>
                  <a:lnTo>
                    <a:pt x="17485" y="10305"/>
                  </a:lnTo>
                  <a:lnTo>
                    <a:pt x="17199" y="9957"/>
                  </a:lnTo>
                  <a:lnTo>
                    <a:pt x="16958" y="9555"/>
                  </a:lnTo>
                  <a:lnTo>
                    <a:pt x="16771" y="9109"/>
                  </a:lnTo>
                  <a:lnTo>
                    <a:pt x="16708" y="8867"/>
                  </a:lnTo>
                  <a:lnTo>
                    <a:pt x="16619" y="8564"/>
                  </a:lnTo>
                  <a:lnTo>
                    <a:pt x="16378" y="7983"/>
                  </a:lnTo>
                  <a:lnTo>
                    <a:pt x="16297" y="7680"/>
                  </a:lnTo>
                  <a:lnTo>
                    <a:pt x="16217" y="7278"/>
                  </a:lnTo>
                  <a:lnTo>
                    <a:pt x="16164" y="6510"/>
                  </a:lnTo>
                  <a:lnTo>
                    <a:pt x="16217" y="5787"/>
                  </a:lnTo>
                  <a:lnTo>
                    <a:pt x="16369" y="5090"/>
                  </a:lnTo>
                  <a:lnTo>
                    <a:pt x="16610" y="4420"/>
                  </a:lnTo>
                  <a:lnTo>
                    <a:pt x="16940" y="3777"/>
                  </a:lnTo>
                  <a:lnTo>
                    <a:pt x="17351" y="3152"/>
                  </a:lnTo>
                  <a:lnTo>
                    <a:pt x="17833" y="2545"/>
                  </a:lnTo>
                  <a:lnTo>
                    <a:pt x="18092" y="2241"/>
                  </a:lnTo>
                  <a:lnTo>
                    <a:pt x="18432" y="1884"/>
                  </a:lnTo>
                  <a:lnTo>
                    <a:pt x="19146" y="1295"/>
                  </a:lnTo>
                  <a:lnTo>
                    <a:pt x="19896" y="857"/>
                  </a:lnTo>
                  <a:lnTo>
                    <a:pt x="20673" y="536"/>
                  </a:lnTo>
                  <a:lnTo>
                    <a:pt x="21495" y="322"/>
                  </a:lnTo>
                  <a:lnTo>
                    <a:pt x="22334" y="197"/>
                  </a:lnTo>
                  <a:lnTo>
                    <a:pt x="23200" y="143"/>
                  </a:lnTo>
                  <a:lnTo>
                    <a:pt x="24093" y="143"/>
                  </a:lnTo>
                  <a:lnTo>
                    <a:pt x="24549" y="161"/>
                  </a:lnTo>
                  <a:lnTo>
                    <a:pt x="24817" y="179"/>
                  </a:lnTo>
                  <a:lnTo>
                    <a:pt x="25308" y="250"/>
                  </a:lnTo>
                  <a:lnTo>
                    <a:pt x="25772" y="375"/>
                  </a:lnTo>
                  <a:lnTo>
                    <a:pt x="26201" y="545"/>
                  </a:lnTo>
                  <a:lnTo>
                    <a:pt x="26594" y="768"/>
                  </a:lnTo>
                  <a:lnTo>
                    <a:pt x="26951" y="1045"/>
                  </a:lnTo>
                  <a:lnTo>
                    <a:pt x="27263" y="1366"/>
                  </a:lnTo>
                  <a:lnTo>
                    <a:pt x="27549" y="1741"/>
                  </a:lnTo>
                  <a:lnTo>
                    <a:pt x="27674" y="1956"/>
                  </a:lnTo>
                  <a:lnTo>
                    <a:pt x="27808" y="2215"/>
                  </a:lnTo>
                  <a:lnTo>
                    <a:pt x="27987" y="2786"/>
                  </a:lnTo>
                  <a:lnTo>
                    <a:pt x="28148" y="3697"/>
                  </a:lnTo>
                  <a:lnTo>
                    <a:pt x="28273" y="4295"/>
                  </a:lnTo>
                  <a:lnTo>
                    <a:pt x="28371" y="4599"/>
                  </a:lnTo>
                  <a:lnTo>
                    <a:pt x="28478" y="4894"/>
                  </a:lnTo>
                  <a:lnTo>
                    <a:pt x="28639" y="4831"/>
                  </a:lnTo>
                  <a:lnTo>
                    <a:pt x="28951" y="4715"/>
                  </a:lnTo>
                  <a:lnTo>
                    <a:pt x="29067" y="4617"/>
                  </a:lnTo>
                  <a:lnTo>
                    <a:pt x="29335" y="4313"/>
                  </a:lnTo>
                  <a:lnTo>
                    <a:pt x="29835" y="3670"/>
                  </a:lnTo>
                  <a:lnTo>
                    <a:pt x="30068" y="3331"/>
                  </a:lnTo>
                  <a:lnTo>
                    <a:pt x="30353" y="2929"/>
                  </a:lnTo>
                  <a:lnTo>
                    <a:pt x="30969" y="2170"/>
                  </a:lnTo>
                  <a:lnTo>
                    <a:pt x="31639" y="1465"/>
                  </a:lnTo>
                  <a:lnTo>
                    <a:pt x="32363" y="804"/>
                  </a:lnTo>
                  <a:lnTo>
                    <a:pt x="32755" y="500"/>
                  </a:lnTo>
                  <a:lnTo>
                    <a:pt x="32898" y="402"/>
                  </a:lnTo>
                  <a:lnTo>
                    <a:pt x="33193" y="232"/>
                  </a:lnTo>
                  <a:lnTo>
                    <a:pt x="33639" y="72"/>
                  </a:lnTo>
                  <a:lnTo>
                    <a:pt x="34247" y="0"/>
                  </a:lnTo>
                  <a:lnTo>
                    <a:pt x="34845" y="63"/>
                  </a:lnTo>
                  <a:lnTo>
                    <a:pt x="35122" y="143"/>
                  </a:lnTo>
                  <a:lnTo>
                    <a:pt x="35434" y="259"/>
                  </a:lnTo>
                  <a:lnTo>
                    <a:pt x="36051" y="554"/>
                  </a:lnTo>
                  <a:lnTo>
                    <a:pt x="36631" y="920"/>
                  </a:lnTo>
                  <a:lnTo>
                    <a:pt x="37158" y="1357"/>
                  </a:lnTo>
                  <a:lnTo>
                    <a:pt x="37381" y="1599"/>
                  </a:lnTo>
                  <a:lnTo>
                    <a:pt x="37542" y="1786"/>
                  </a:lnTo>
                  <a:lnTo>
                    <a:pt x="37783" y="2179"/>
                  </a:lnTo>
                  <a:lnTo>
                    <a:pt x="37962" y="2590"/>
                  </a:lnTo>
                  <a:lnTo>
                    <a:pt x="38078" y="3027"/>
                  </a:lnTo>
                  <a:lnTo>
                    <a:pt x="38167" y="3706"/>
                  </a:lnTo>
                  <a:lnTo>
                    <a:pt x="38158" y="4653"/>
                  </a:lnTo>
                  <a:lnTo>
                    <a:pt x="38122" y="5135"/>
                  </a:lnTo>
                  <a:lnTo>
                    <a:pt x="38104" y="5528"/>
                  </a:lnTo>
                  <a:lnTo>
                    <a:pt x="38087" y="6322"/>
                  </a:lnTo>
                  <a:lnTo>
                    <a:pt x="38113" y="7117"/>
                  </a:lnTo>
                  <a:lnTo>
                    <a:pt x="38194" y="7903"/>
                  </a:lnTo>
                  <a:lnTo>
                    <a:pt x="38265" y="8296"/>
                  </a:lnTo>
                  <a:lnTo>
                    <a:pt x="38355" y="8859"/>
                  </a:lnTo>
                  <a:lnTo>
                    <a:pt x="38408" y="9984"/>
                  </a:lnTo>
                  <a:lnTo>
                    <a:pt x="38346" y="11100"/>
                  </a:lnTo>
                  <a:lnTo>
                    <a:pt x="38158" y="12207"/>
                  </a:lnTo>
                  <a:lnTo>
                    <a:pt x="38024" y="12752"/>
                  </a:lnTo>
                  <a:lnTo>
                    <a:pt x="37890" y="13279"/>
                  </a:lnTo>
                  <a:lnTo>
                    <a:pt x="37622" y="14056"/>
                  </a:lnTo>
                  <a:lnTo>
                    <a:pt x="37381" y="14520"/>
                  </a:lnTo>
                  <a:lnTo>
                    <a:pt x="37229" y="14726"/>
                  </a:lnTo>
                  <a:lnTo>
                    <a:pt x="37060" y="14904"/>
                  </a:lnTo>
                  <a:lnTo>
                    <a:pt x="36658" y="15217"/>
                  </a:lnTo>
                  <a:lnTo>
                    <a:pt x="35952" y="15592"/>
                  </a:lnTo>
                  <a:lnTo>
                    <a:pt x="35461" y="15806"/>
                  </a:lnTo>
                  <a:lnTo>
                    <a:pt x="34925" y="16011"/>
                  </a:lnTo>
                  <a:lnTo>
                    <a:pt x="33818" y="16351"/>
                  </a:lnTo>
                  <a:lnTo>
                    <a:pt x="33273" y="16547"/>
                  </a:lnTo>
                  <a:lnTo>
                    <a:pt x="32979" y="16672"/>
                  </a:lnTo>
                  <a:lnTo>
                    <a:pt x="32425" y="16949"/>
                  </a:lnTo>
                  <a:lnTo>
                    <a:pt x="31898" y="17262"/>
                  </a:lnTo>
                  <a:lnTo>
                    <a:pt x="31416" y="17619"/>
                  </a:lnTo>
                  <a:lnTo>
                    <a:pt x="30961" y="18021"/>
                  </a:lnTo>
                  <a:lnTo>
                    <a:pt x="30559" y="18467"/>
                  </a:lnTo>
                  <a:lnTo>
                    <a:pt x="30201" y="18940"/>
                  </a:lnTo>
                  <a:lnTo>
                    <a:pt x="29898" y="19458"/>
                  </a:lnTo>
                  <a:lnTo>
                    <a:pt x="29764" y="19735"/>
                  </a:lnTo>
                  <a:lnTo>
                    <a:pt x="29576" y="20137"/>
                  </a:lnTo>
                  <a:lnTo>
                    <a:pt x="29210" y="20959"/>
                  </a:lnTo>
                  <a:lnTo>
                    <a:pt x="28978" y="21602"/>
                  </a:lnTo>
                  <a:lnTo>
                    <a:pt x="28862" y="22057"/>
                  </a:lnTo>
                  <a:lnTo>
                    <a:pt x="28791" y="22521"/>
                  </a:lnTo>
                  <a:lnTo>
                    <a:pt x="28782" y="23004"/>
                  </a:lnTo>
                  <a:lnTo>
                    <a:pt x="28799" y="23263"/>
                  </a:lnTo>
                  <a:lnTo>
                    <a:pt x="28853" y="23727"/>
                  </a:lnTo>
                  <a:lnTo>
                    <a:pt x="28987" y="24647"/>
                  </a:lnTo>
                  <a:lnTo>
                    <a:pt x="29148" y="25308"/>
                  </a:lnTo>
                  <a:lnTo>
                    <a:pt x="29300" y="25727"/>
                  </a:lnTo>
                  <a:lnTo>
                    <a:pt x="29496" y="26129"/>
                  </a:lnTo>
                  <a:lnTo>
                    <a:pt x="29746" y="26522"/>
                  </a:lnTo>
                  <a:lnTo>
                    <a:pt x="29889" y="26701"/>
                  </a:lnTo>
                  <a:lnTo>
                    <a:pt x="30112" y="26951"/>
                  </a:lnTo>
                  <a:lnTo>
                    <a:pt x="30577" y="27424"/>
                  </a:lnTo>
                  <a:lnTo>
                    <a:pt x="31336" y="28076"/>
                  </a:lnTo>
                  <a:lnTo>
                    <a:pt x="31854" y="28504"/>
                  </a:lnTo>
                  <a:lnTo>
                    <a:pt x="31907" y="28540"/>
                  </a:lnTo>
                  <a:lnTo>
                    <a:pt x="32068" y="28567"/>
                  </a:lnTo>
                  <a:lnTo>
                    <a:pt x="32246" y="28558"/>
                  </a:lnTo>
                  <a:lnTo>
                    <a:pt x="32407" y="28513"/>
                  </a:lnTo>
                  <a:lnTo>
                    <a:pt x="32470" y="28478"/>
                  </a:lnTo>
                  <a:lnTo>
                    <a:pt x="32514" y="28433"/>
                  </a:lnTo>
                  <a:lnTo>
                    <a:pt x="32586" y="28299"/>
                  </a:lnTo>
                  <a:lnTo>
                    <a:pt x="32639" y="28040"/>
                  </a:lnTo>
                  <a:lnTo>
                    <a:pt x="32621" y="27888"/>
                  </a:lnTo>
                  <a:lnTo>
                    <a:pt x="32559" y="27683"/>
                  </a:lnTo>
                  <a:lnTo>
                    <a:pt x="32345" y="27308"/>
                  </a:lnTo>
                  <a:lnTo>
                    <a:pt x="32220" y="27138"/>
                  </a:lnTo>
                  <a:lnTo>
                    <a:pt x="31996" y="26852"/>
                  </a:lnTo>
                  <a:lnTo>
                    <a:pt x="31603" y="26254"/>
                  </a:lnTo>
                  <a:lnTo>
                    <a:pt x="31264" y="25638"/>
                  </a:lnTo>
                  <a:lnTo>
                    <a:pt x="30978" y="25004"/>
                  </a:lnTo>
                  <a:lnTo>
                    <a:pt x="30746" y="24352"/>
                  </a:lnTo>
                  <a:lnTo>
                    <a:pt x="30577" y="23682"/>
                  </a:lnTo>
                  <a:lnTo>
                    <a:pt x="30469" y="22986"/>
                  </a:lnTo>
                  <a:lnTo>
                    <a:pt x="30425" y="22271"/>
                  </a:lnTo>
                  <a:lnTo>
                    <a:pt x="30425" y="21896"/>
                  </a:lnTo>
                  <a:lnTo>
                    <a:pt x="30443" y="21602"/>
                  </a:lnTo>
                  <a:lnTo>
                    <a:pt x="30568" y="21012"/>
                  </a:lnTo>
                  <a:lnTo>
                    <a:pt x="30791" y="20423"/>
                  </a:lnTo>
                  <a:lnTo>
                    <a:pt x="31103" y="19860"/>
                  </a:lnTo>
                  <a:lnTo>
                    <a:pt x="31487" y="19351"/>
                  </a:lnTo>
                  <a:lnTo>
                    <a:pt x="31943" y="18905"/>
                  </a:lnTo>
                  <a:lnTo>
                    <a:pt x="32434" y="18530"/>
                  </a:lnTo>
                  <a:lnTo>
                    <a:pt x="32970" y="18262"/>
                  </a:lnTo>
                  <a:lnTo>
                    <a:pt x="33247" y="18172"/>
                  </a:lnTo>
                  <a:lnTo>
                    <a:pt x="33461" y="18128"/>
                  </a:lnTo>
                  <a:lnTo>
                    <a:pt x="33934" y="18110"/>
                  </a:lnTo>
                  <a:lnTo>
                    <a:pt x="34461" y="18172"/>
                  </a:lnTo>
                  <a:lnTo>
                    <a:pt x="35006" y="18315"/>
                  </a:lnTo>
                  <a:lnTo>
                    <a:pt x="35542" y="18530"/>
                  </a:lnTo>
                  <a:lnTo>
                    <a:pt x="36051" y="18815"/>
                  </a:lnTo>
                  <a:lnTo>
                    <a:pt x="36488" y="19164"/>
                  </a:lnTo>
                  <a:lnTo>
                    <a:pt x="36845" y="19574"/>
                  </a:lnTo>
                  <a:lnTo>
                    <a:pt x="36979" y="19798"/>
                  </a:lnTo>
                  <a:lnTo>
                    <a:pt x="37238" y="20271"/>
                  </a:lnTo>
                  <a:lnTo>
                    <a:pt x="37756" y="21227"/>
                  </a:lnTo>
                  <a:lnTo>
                    <a:pt x="37971" y="21718"/>
                  </a:lnTo>
                  <a:lnTo>
                    <a:pt x="38167" y="22245"/>
                  </a:lnTo>
                  <a:lnTo>
                    <a:pt x="38408" y="23057"/>
                  </a:lnTo>
                  <a:lnTo>
                    <a:pt x="38515" y="23602"/>
                  </a:lnTo>
                  <a:lnTo>
                    <a:pt x="38542" y="23879"/>
                  </a:lnTo>
                  <a:lnTo>
                    <a:pt x="38596" y="24790"/>
                  </a:lnTo>
                  <a:lnTo>
                    <a:pt x="38605" y="26620"/>
                  </a:lnTo>
                  <a:lnTo>
                    <a:pt x="38578" y="27531"/>
                  </a:lnTo>
                  <a:lnTo>
                    <a:pt x="38515" y="28790"/>
                  </a:lnTo>
                  <a:lnTo>
                    <a:pt x="38346" y="31317"/>
                  </a:lnTo>
                  <a:lnTo>
                    <a:pt x="38301" y="32585"/>
                  </a:lnTo>
                  <a:lnTo>
                    <a:pt x="38301" y="33934"/>
                  </a:lnTo>
                  <a:lnTo>
                    <a:pt x="38390" y="36631"/>
                  </a:lnTo>
                  <a:lnTo>
                    <a:pt x="38426" y="37988"/>
                  </a:lnTo>
                  <a:lnTo>
                    <a:pt x="38435" y="39220"/>
                  </a:lnTo>
                  <a:lnTo>
                    <a:pt x="38444" y="41685"/>
                  </a:lnTo>
                  <a:lnTo>
                    <a:pt x="38408" y="42917"/>
                  </a:lnTo>
                  <a:lnTo>
                    <a:pt x="38381" y="43882"/>
                  </a:lnTo>
                  <a:lnTo>
                    <a:pt x="38381" y="45802"/>
                  </a:lnTo>
                  <a:lnTo>
                    <a:pt x="38453" y="47722"/>
                  </a:lnTo>
                  <a:lnTo>
                    <a:pt x="38631" y="49642"/>
                  </a:lnTo>
                  <a:lnTo>
                    <a:pt x="38765" y="50597"/>
                  </a:lnTo>
                  <a:lnTo>
                    <a:pt x="38783" y="50776"/>
                  </a:lnTo>
                  <a:lnTo>
                    <a:pt x="38783" y="51142"/>
                  </a:lnTo>
                  <a:lnTo>
                    <a:pt x="38730" y="51695"/>
                  </a:lnTo>
                  <a:lnTo>
                    <a:pt x="38712" y="52071"/>
                  </a:lnTo>
                  <a:lnTo>
                    <a:pt x="38721" y="53955"/>
                  </a:lnTo>
                  <a:lnTo>
                    <a:pt x="38739" y="56777"/>
                  </a:lnTo>
                  <a:lnTo>
                    <a:pt x="38703" y="58652"/>
                  </a:lnTo>
                  <a:lnTo>
                    <a:pt x="38640" y="59581"/>
                  </a:lnTo>
                  <a:lnTo>
                    <a:pt x="38587" y="60152"/>
                  </a:lnTo>
                  <a:lnTo>
                    <a:pt x="38372" y="61259"/>
                  </a:lnTo>
                  <a:lnTo>
                    <a:pt x="38096" y="62081"/>
                  </a:lnTo>
                  <a:lnTo>
                    <a:pt x="37863" y="62608"/>
                  </a:lnTo>
                  <a:lnTo>
                    <a:pt x="37578" y="63126"/>
                  </a:lnTo>
                  <a:lnTo>
                    <a:pt x="37247" y="63635"/>
                  </a:lnTo>
                  <a:lnTo>
                    <a:pt x="37069" y="63876"/>
                  </a:lnTo>
                  <a:lnTo>
                    <a:pt x="36774" y="64251"/>
                  </a:lnTo>
                  <a:lnTo>
                    <a:pt x="36149" y="64921"/>
                  </a:lnTo>
                  <a:lnTo>
                    <a:pt x="35479" y="65528"/>
                  </a:lnTo>
                  <a:lnTo>
                    <a:pt x="34774" y="66064"/>
                  </a:lnTo>
                  <a:lnTo>
                    <a:pt x="34032" y="66537"/>
                  </a:lnTo>
                  <a:lnTo>
                    <a:pt x="33256" y="66966"/>
                  </a:lnTo>
                  <a:lnTo>
                    <a:pt x="32452" y="67341"/>
                  </a:lnTo>
                  <a:lnTo>
                    <a:pt x="31621" y="67671"/>
                  </a:lnTo>
                  <a:lnTo>
                    <a:pt x="31193" y="67823"/>
                  </a:lnTo>
                  <a:lnTo>
                    <a:pt x="30871" y="67930"/>
                  </a:lnTo>
                  <a:lnTo>
                    <a:pt x="30237" y="68082"/>
                  </a:lnTo>
                  <a:lnTo>
                    <a:pt x="29603" y="68162"/>
                  </a:lnTo>
                  <a:lnTo>
                    <a:pt x="28978" y="68162"/>
                  </a:lnTo>
                  <a:lnTo>
                    <a:pt x="28371" y="68073"/>
                  </a:lnTo>
                  <a:lnTo>
                    <a:pt x="27764" y="67885"/>
                  </a:lnTo>
                  <a:lnTo>
                    <a:pt x="27183" y="67591"/>
                  </a:lnTo>
                  <a:lnTo>
                    <a:pt x="26629" y="67189"/>
                  </a:lnTo>
                  <a:lnTo>
                    <a:pt x="26362" y="66939"/>
                  </a:lnTo>
                  <a:lnTo>
                    <a:pt x="26219" y="66814"/>
                  </a:lnTo>
                  <a:lnTo>
                    <a:pt x="25906" y="66600"/>
                  </a:lnTo>
                  <a:lnTo>
                    <a:pt x="25379" y="66341"/>
                  </a:lnTo>
                  <a:lnTo>
                    <a:pt x="25022" y="66180"/>
                  </a:lnTo>
                  <a:lnTo>
                    <a:pt x="24808" y="66064"/>
                  </a:lnTo>
                  <a:lnTo>
                    <a:pt x="24442" y="65787"/>
                  </a:lnTo>
                  <a:lnTo>
                    <a:pt x="24156" y="65465"/>
                  </a:lnTo>
                  <a:lnTo>
                    <a:pt x="23942" y="65117"/>
                  </a:lnTo>
                  <a:lnTo>
                    <a:pt x="23709" y="64537"/>
                  </a:lnTo>
                  <a:lnTo>
                    <a:pt x="23531" y="63706"/>
                  </a:lnTo>
                  <a:lnTo>
                    <a:pt x="23468" y="63295"/>
                  </a:lnTo>
                  <a:lnTo>
                    <a:pt x="23424" y="62903"/>
                  </a:lnTo>
                  <a:lnTo>
                    <a:pt x="23406" y="62090"/>
                  </a:lnTo>
                  <a:lnTo>
                    <a:pt x="23450" y="61268"/>
                  </a:lnTo>
                  <a:lnTo>
                    <a:pt x="23549" y="60456"/>
                  </a:lnTo>
                  <a:lnTo>
                    <a:pt x="23611" y="60054"/>
                  </a:lnTo>
                  <a:lnTo>
                    <a:pt x="23674" y="59732"/>
                  </a:lnTo>
                  <a:lnTo>
                    <a:pt x="23870" y="59098"/>
                  </a:lnTo>
                  <a:lnTo>
                    <a:pt x="24236" y="58161"/>
                  </a:lnTo>
                  <a:lnTo>
                    <a:pt x="24468" y="57536"/>
                  </a:lnTo>
                  <a:lnTo>
                    <a:pt x="24549" y="57250"/>
                  </a:lnTo>
                  <a:lnTo>
                    <a:pt x="24585" y="56866"/>
                  </a:lnTo>
                  <a:lnTo>
                    <a:pt x="24558" y="56625"/>
                  </a:lnTo>
                  <a:lnTo>
                    <a:pt x="24477" y="56393"/>
                  </a:lnTo>
                  <a:lnTo>
                    <a:pt x="24361" y="56169"/>
                  </a:lnTo>
                  <a:lnTo>
                    <a:pt x="24084" y="55830"/>
                  </a:lnTo>
                  <a:lnTo>
                    <a:pt x="23817" y="55607"/>
                  </a:lnTo>
                </a:path>
              </a:pathLst>
            </a:cu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1567983">
              <a:off x="1275750" y="3331743"/>
              <a:ext cx="1159162" cy="245362"/>
            </a:xfrm>
            <a:custGeom>
              <a:avLst/>
              <a:gdLst/>
              <a:ahLst/>
              <a:cxnLst/>
              <a:rect l="l" t="t" r="r" b="b"/>
              <a:pathLst>
                <a:path w="31648" h="6699" fill="none" extrusionOk="0">
                  <a:moveTo>
                    <a:pt x="5876" y="72"/>
                  </a:moveTo>
                  <a:lnTo>
                    <a:pt x="9046" y="54"/>
                  </a:lnTo>
                  <a:lnTo>
                    <a:pt x="12216" y="81"/>
                  </a:lnTo>
                  <a:lnTo>
                    <a:pt x="13583" y="126"/>
                  </a:lnTo>
                  <a:lnTo>
                    <a:pt x="16324" y="278"/>
                  </a:lnTo>
                  <a:lnTo>
                    <a:pt x="17699" y="322"/>
                  </a:lnTo>
                  <a:lnTo>
                    <a:pt x="20423" y="340"/>
                  </a:lnTo>
                  <a:lnTo>
                    <a:pt x="23156" y="313"/>
                  </a:lnTo>
                  <a:lnTo>
                    <a:pt x="24450" y="313"/>
                  </a:lnTo>
                  <a:lnTo>
                    <a:pt x="27049" y="313"/>
                  </a:lnTo>
                  <a:lnTo>
                    <a:pt x="28344" y="358"/>
                  </a:lnTo>
                  <a:lnTo>
                    <a:pt x="28585" y="367"/>
                  </a:lnTo>
                  <a:lnTo>
                    <a:pt x="29040" y="438"/>
                  </a:lnTo>
                  <a:lnTo>
                    <a:pt x="29487" y="554"/>
                  </a:lnTo>
                  <a:lnTo>
                    <a:pt x="29898" y="715"/>
                  </a:lnTo>
                  <a:lnTo>
                    <a:pt x="30291" y="930"/>
                  </a:lnTo>
                  <a:lnTo>
                    <a:pt x="30666" y="1180"/>
                  </a:lnTo>
                  <a:lnTo>
                    <a:pt x="31005" y="1483"/>
                  </a:lnTo>
                  <a:lnTo>
                    <a:pt x="31318" y="1840"/>
                  </a:lnTo>
                  <a:lnTo>
                    <a:pt x="31460" y="2037"/>
                  </a:lnTo>
                  <a:lnTo>
                    <a:pt x="31550" y="2180"/>
                  </a:lnTo>
                  <a:lnTo>
                    <a:pt x="31639" y="2537"/>
                  </a:lnTo>
                  <a:lnTo>
                    <a:pt x="31648" y="2948"/>
                  </a:lnTo>
                  <a:lnTo>
                    <a:pt x="31586" y="3394"/>
                  </a:lnTo>
                  <a:lnTo>
                    <a:pt x="31443" y="3832"/>
                  </a:lnTo>
                  <a:lnTo>
                    <a:pt x="31246" y="4243"/>
                  </a:lnTo>
                  <a:lnTo>
                    <a:pt x="31005" y="4600"/>
                  </a:lnTo>
                  <a:lnTo>
                    <a:pt x="30710" y="4868"/>
                  </a:lnTo>
                  <a:lnTo>
                    <a:pt x="30550" y="4966"/>
                  </a:lnTo>
                  <a:lnTo>
                    <a:pt x="29710" y="5386"/>
                  </a:lnTo>
                  <a:lnTo>
                    <a:pt x="28424" y="6011"/>
                  </a:lnTo>
                  <a:lnTo>
                    <a:pt x="27558" y="6359"/>
                  </a:lnTo>
                  <a:lnTo>
                    <a:pt x="27112" y="6502"/>
                  </a:lnTo>
                  <a:lnTo>
                    <a:pt x="26772" y="6591"/>
                  </a:lnTo>
                  <a:lnTo>
                    <a:pt x="26067" y="6680"/>
                  </a:lnTo>
                  <a:lnTo>
                    <a:pt x="24968" y="6698"/>
                  </a:lnTo>
                  <a:lnTo>
                    <a:pt x="24245" y="6680"/>
                  </a:lnTo>
                  <a:lnTo>
                    <a:pt x="21620" y="6591"/>
                  </a:lnTo>
                  <a:lnTo>
                    <a:pt x="19003" y="6475"/>
                  </a:lnTo>
                  <a:lnTo>
                    <a:pt x="16753" y="6412"/>
                  </a:lnTo>
                  <a:lnTo>
                    <a:pt x="14502" y="6323"/>
                  </a:lnTo>
                  <a:lnTo>
                    <a:pt x="13458" y="6261"/>
                  </a:lnTo>
                  <a:lnTo>
                    <a:pt x="11377" y="6216"/>
                  </a:lnTo>
                  <a:lnTo>
                    <a:pt x="10323" y="6252"/>
                  </a:lnTo>
                  <a:lnTo>
                    <a:pt x="9395" y="6287"/>
                  </a:lnTo>
                  <a:lnTo>
                    <a:pt x="7546" y="6287"/>
                  </a:lnTo>
                  <a:lnTo>
                    <a:pt x="4760" y="6162"/>
                  </a:lnTo>
                  <a:lnTo>
                    <a:pt x="2911" y="6020"/>
                  </a:lnTo>
                  <a:lnTo>
                    <a:pt x="2554" y="5975"/>
                  </a:lnTo>
                  <a:lnTo>
                    <a:pt x="1884" y="5761"/>
                  </a:lnTo>
                  <a:lnTo>
                    <a:pt x="1304" y="5412"/>
                  </a:lnTo>
                  <a:lnTo>
                    <a:pt x="813" y="4948"/>
                  </a:lnTo>
                  <a:lnTo>
                    <a:pt x="420" y="4394"/>
                  </a:lnTo>
                  <a:lnTo>
                    <a:pt x="152" y="3769"/>
                  </a:lnTo>
                  <a:lnTo>
                    <a:pt x="9" y="3108"/>
                  </a:lnTo>
                  <a:lnTo>
                    <a:pt x="0" y="2412"/>
                  </a:lnTo>
                  <a:lnTo>
                    <a:pt x="54" y="2073"/>
                  </a:lnTo>
                  <a:lnTo>
                    <a:pt x="125" y="1822"/>
                  </a:lnTo>
                  <a:lnTo>
                    <a:pt x="340" y="1421"/>
                  </a:lnTo>
                  <a:lnTo>
                    <a:pt x="643" y="1117"/>
                  </a:lnTo>
                  <a:lnTo>
                    <a:pt x="1000" y="858"/>
                  </a:lnTo>
                  <a:lnTo>
                    <a:pt x="1206" y="742"/>
                  </a:lnTo>
                  <a:lnTo>
                    <a:pt x="1411" y="626"/>
                  </a:lnTo>
                  <a:lnTo>
                    <a:pt x="1902" y="429"/>
                  </a:lnTo>
                  <a:lnTo>
                    <a:pt x="2456" y="269"/>
                  </a:lnTo>
                  <a:lnTo>
                    <a:pt x="3063" y="144"/>
                  </a:lnTo>
                  <a:lnTo>
                    <a:pt x="4019" y="28"/>
                  </a:lnTo>
                  <a:lnTo>
                    <a:pt x="4983" y="1"/>
                  </a:lnTo>
                  <a:lnTo>
                    <a:pt x="5590" y="37"/>
                  </a:lnTo>
                  <a:lnTo>
                    <a:pt x="5876" y="72"/>
                  </a:lnTo>
                  <a:close/>
                </a:path>
              </a:pathLst>
            </a:custGeom>
            <a:noFill/>
            <a:ln w="38100" cap="flat" cmpd="sng">
              <a:solidFill>
                <a:srgbClr val="000000"/>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1568051">
              <a:off x="1255058" y="3933915"/>
              <a:ext cx="571179" cy="323962"/>
            </a:xfrm>
            <a:custGeom>
              <a:avLst/>
              <a:gdLst/>
              <a:ahLst/>
              <a:cxnLst/>
              <a:rect l="l" t="t" r="r" b="b"/>
              <a:pathLst>
                <a:path w="19209" h="10895" fill="none" extrusionOk="0">
                  <a:moveTo>
                    <a:pt x="9707" y="10877"/>
                  </a:moveTo>
                  <a:lnTo>
                    <a:pt x="9394" y="10895"/>
                  </a:lnTo>
                  <a:lnTo>
                    <a:pt x="8796" y="10859"/>
                  </a:lnTo>
                  <a:lnTo>
                    <a:pt x="8216" y="10752"/>
                  </a:lnTo>
                  <a:lnTo>
                    <a:pt x="7662" y="10582"/>
                  </a:lnTo>
                  <a:lnTo>
                    <a:pt x="6858" y="10261"/>
                  </a:lnTo>
                  <a:lnTo>
                    <a:pt x="5814" y="9734"/>
                  </a:lnTo>
                  <a:lnTo>
                    <a:pt x="5287" y="9466"/>
                  </a:lnTo>
                  <a:lnTo>
                    <a:pt x="4947" y="9296"/>
                  </a:lnTo>
                  <a:lnTo>
                    <a:pt x="4295" y="8921"/>
                  </a:lnTo>
                  <a:lnTo>
                    <a:pt x="3688" y="8510"/>
                  </a:lnTo>
                  <a:lnTo>
                    <a:pt x="3117" y="8055"/>
                  </a:lnTo>
                  <a:lnTo>
                    <a:pt x="2581" y="7564"/>
                  </a:lnTo>
                  <a:lnTo>
                    <a:pt x="2090" y="7028"/>
                  </a:lnTo>
                  <a:lnTo>
                    <a:pt x="1652" y="6447"/>
                  </a:lnTo>
                  <a:lnTo>
                    <a:pt x="1250" y="5813"/>
                  </a:lnTo>
                  <a:lnTo>
                    <a:pt x="1072" y="5474"/>
                  </a:lnTo>
                  <a:lnTo>
                    <a:pt x="822" y="5019"/>
                  </a:lnTo>
                  <a:lnTo>
                    <a:pt x="456" y="4322"/>
                  </a:lnTo>
                  <a:lnTo>
                    <a:pt x="250" y="3840"/>
                  </a:lnTo>
                  <a:lnTo>
                    <a:pt x="161" y="3599"/>
                  </a:lnTo>
                  <a:lnTo>
                    <a:pt x="80" y="3304"/>
                  </a:lnTo>
                  <a:lnTo>
                    <a:pt x="0" y="2724"/>
                  </a:lnTo>
                  <a:lnTo>
                    <a:pt x="27" y="2152"/>
                  </a:lnTo>
                  <a:lnTo>
                    <a:pt x="170" y="1625"/>
                  </a:lnTo>
                  <a:lnTo>
                    <a:pt x="420" y="1152"/>
                  </a:lnTo>
                  <a:lnTo>
                    <a:pt x="777" y="750"/>
                  </a:lnTo>
                  <a:lnTo>
                    <a:pt x="1259" y="438"/>
                  </a:lnTo>
                  <a:lnTo>
                    <a:pt x="1858" y="241"/>
                  </a:lnTo>
                  <a:lnTo>
                    <a:pt x="2197" y="196"/>
                  </a:lnTo>
                  <a:lnTo>
                    <a:pt x="2884" y="134"/>
                  </a:lnTo>
                  <a:lnTo>
                    <a:pt x="4251" y="27"/>
                  </a:lnTo>
                  <a:lnTo>
                    <a:pt x="5617" y="0"/>
                  </a:lnTo>
                  <a:lnTo>
                    <a:pt x="6644" y="63"/>
                  </a:lnTo>
                  <a:lnTo>
                    <a:pt x="7341" y="161"/>
                  </a:lnTo>
                  <a:lnTo>
                    <a:pt x="7680" y="223"/>
                  </a:lnTo>
                  <a:lnTo>
                    <a:pt x="8010" y="277"/>
                  </a:lnTo>
                  <a:lnTo>
                    <a:pt x="8698" y="286"/>
                  </a:lnTo>
                  <a:lnTo>
                    <a:pt x="9743" y="188"/>
                  </a:lnTo>
                  <a:lnTo>
                    <a:pt x="10430" y="143"/>
                  </a:lnTo>
                  <a:lnTo>
                    <a:pt x="11270" y="125"/>
                  </a:lnTo>
                  <a:lnTo>
                    <a:pt x="12957" y="107"/>
                  </a:lnTo>
                  <a:lnTo>
                    <a:pt x="14636" y="161"/>
                  </a:lnTo>
                  <a:lnTo>
                    <a:pt x="16306" y="330"/>
                  </a:lnTo>
                  <a:lnTo>
                    <a:pt x="17128" y="482"/>
                  </a:lnTo>
                  <a:lnTo>
                    <a:pt x="17405" y="536"/>
                  </a:lnTo>
                  <a:lnTo>
                    <a:pt x="17878" y="679"/>
                  </a:lnTo>
                  <a:lnTo>
                    <a:pt x="18253" y="857"/>
                  </a:lnTo>
                  <a:lnTo>
                    <a:pt x="18548" y="1081"/>
                  </a:lnTo>
                  <a:lnTo>
                    <a:pt x="18771" y="1348"/>
                  </a:lnTo>
                  <a:lnTo>
                    <a:pt x="18941" y="1688"/>
                  </a:lnTo>
                  <a:lnTo>
                    <a:pt x="19119" y="2313"/>
                  </a:lnTo>
                  <a:lnTo>
                    <a:pt x="19200" y="2858"/>
                  </a:lnTo>
                  <a:lnTo>
                    <a:pt x="19208" y="2983"/>
                  </a:lnTo>
                  <a:lnTo>
                    <a:pt x="19164" y="3242"/>
                  </a:lnTo>
                  <a:lnTo>
                    <a:pt x="19030" y="3643"/>
                  </a:lnTo>
                  <a:lnTo>
                    <a:pt x="18941" y="3920"/>
                  </a:lnTo>
                  <a:lnTo>
                    <a:pt x="18824" y="4411"/>
                  </a:lnTo>
                  <a:lnTo>
                    <a:pt x="18539" y="5403"/>
                  </a:lnTo>
                  <a:lnTo>
                    <a:pt x="18271" y="6108"/>
                  </a:lnTo>
                  <a:lnTo>
                    <a:pt x="18048" y="6555"/>
                  </a:lnTo>
                  <a:lnTo>
                    <a:pt x="17780" y="6983"/>
                  </a:lnTo>
                  <a:lnTo>
                    <a:pt x="17458" y="7367"/>
                  </a:lnTo>
                  <a:lnTo>
                    <a:pt x="17280" y="7546"/>
                  </a:lnTo>
                  <a:lnTo>
                    <a:pt x="16753" y="8028"/>
                  </a:lnTo>
                  <a:lnTo>
                    <a:pt x="15922" y="8698"/>
                  </a:lnTo>
                  <a:lnTo>
                    <a:pt x="15351" y="9109"/>
                  </a:lnTo>
                  <a:lnTo>
                    <a:pt x="14743" y="9475"/>
                  </a:lnTo>
                  <a:lnTo>
                    <a:pt x="14109" y="9796"/>
                  </a:lnTo>
                  <a:lnTo>
                    <a:pt x="13449" y="10064"/>
                  </a:lnTo>
                  <a:lnTo>
                    <a:pt x="12752" y="10261"/>
                  </a:lnTo>
                  <a:lnTo>
                    <a:pt x="12386" y="10332"/>
                  </a:lnTo>
                  <a:lnTo>
                    <a:pt x="11046" y="10591"/>
                  </a:lnTo>
                  <a:lnTo>
                    <a:pt x="9707" y="10877"/>
                  </a:lnTo>
                  <a:close/>
                </a:path>
              </a:pathLst>
            </a:custGeom>
            <a:noFill/>
            <a:ln w="38100" cap="flat" cmpd="sng">
              <a:solidFill>
                <a:srgbClr val="000000"/>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1567983">
              <a:off x="1127057" y="3634842"/>
              <a:ext cx="1159162" cy="245362"/>
            </a:xfrm>
            <a:custGeom>
              <a:avLst/>
              <a:gdLst/>
              <a:ahLst/>
              <a:cxnLst/>
              <a:rect l="l" t="t" r="r" b="b"/>
              <a:pathLst>
                <a:path w="31648" h="6699" fill="none" extrusionOk="0">
                  <a:moveTo>
                    <a:pt x="5876" y="72"/>
                  </a:moveTo>
                  <a:lnTo>
                    <a:pt x="9046" y="54"/>
                  </a:lnTo>
                  <a:lnTo>
                    <a:pt x="12216" y="81"/>
                  </a:lnTo>
                  <a:lnTo>
                    <a:pt x="13583" y="126"/>
                  </a:lnTo>
                  <a:lnTo>
                    <a:pt x="16324" y="278"/>
                  </a:lnTo>
                  <a:lnTo>
                    <a:pt x="17699" y="322"/>
                  </a:lnTo>
                  <a:lnTo>
                    <a:pt x="20423" y="340"/>
                  </a:lnTo>
                  <a:lnTo>
                    <a:pt x="23156" y="313"/>
                  </a:lnTo>
                  <a:lnTo>
                    <a:pt x="24450" y="313"/>
                  </a:lnTo>
                  <a:lnTo>
                    <a:pt x="27049" y="313"/>
                  </a:lnTo>
                  <a:lnTo>
                    <a:pt x="28344" y="358"/>
                  </a:lnTo>
                  <a:lnTo>
                    <a:pt x="28585" y="367"/>
                  </a:lnTo>
                  <a:lnTo>
                    <a:pt x="29040" y="438"/>
                  </a:lnTo>
                  <a:lnTo>
                    <a:pt x="29487" y="554"/>
                  </a:lnTo>
                  <a:lnTo>
                    <a:pt x="29898" y="715"/>
                  </a:lnTo>
                  <a:lnTo>
                    <a:pt x="30291" y="930"/>
                  </a:lnTo>
                  <a:lnTo>
                    <a:pt x="30666" y="1180"/>
                  </a:lnTo>
                  <a:lnTo>
                    <a:pt x="31005" y="1483"/>
                  </a:lnTo>
                  <a:lnTo>
                    <a:pt x="31318" y="1840"/>
                  </a:lnTo>
                  <a:lnTo>
                    <a:pt x="31460" y="2037"/>
                  </a:lnTo>
                  <a:lnTo>
                    <a:pt x="31550" y="2180"/>
                  </a:lnTo>
                  <a:lnTo>
                    <a:pt x="31639" y="2537"/>
                  </a:lnTo>
                  <a:lnTo>
                    <a:pt x="31648" y="2948"/>
                  </a:lnTo>
                  <a:lnTo>
                    <a:pt x="31586" y="3394"/>
                  </a:lnTo>
                  <a:lnTo>
                    <a:pt x="31443" y="3832"/>
                  </a:lnTo>
                  <a:lnTo>
                    <a:pt x="31246" y="4243"/>
                  </a:lnTo>
                  <a:lnTo>
                    <a:pt x="31005" y="4600"/>
                  </a:lnTo>
                  <a:lnTo>
                    <a:pt x="30710" y="4868"/>
                  </a:lnTo>
                  <a:lnTo>
                    <a:pt x="30550" y="4966"/>
                  </a:lnTo>
                  <a:lnTo>
                    <a:pt x="29710" y="5386"/>
                  </a:lnTo>
                  <a:lnTo>
                    <a:pt x="28424" y="6011"/>
                  </a:lnTo>
                  <a:lnTo>
                    <a:pt x="27558" y="6359"/>
                  </a:lnTo>
                  <a:lnTo>
                    <a:pt x="27112" y="6502"/>
                  </a:lnTo>
                  <a:lnTo>
                    <a:pt x="26772" y="6591"/>
                  </a:lnTo>
                  <a:lnTo>
                    <a:pt x="26067" y="6680"/>
                  </a:lnTo>
                  <a:lnTo>
                    <a:pt x="24968" y="6698"/>
                  </a:lnTo>
                  <a:lnTo>
                    <a:pt x="24245" y="6680"/>
                  </a:lnTo>
                  <a:lnTo>
                    <a:pt x="21620" y="6591"/>
                  </a:lnTo>
                  <a:lnTo>
                    <a:pt x="19003" y="6475"/>
                  </a:lnTo>
                  <a:lnTo>
                    <a:pt x="16753" y="6412"/>
                  </a:lnTo>
                  <a:lnTo>
                    <a:pt x="14502" y="6323"/>
                  </a:lnTo>
                  <a:lnTo>
                    <a:pt x="13458" y="6261"/>
                  </a:lnTo>
                  <a:lnTo>
                    <a:pt x="11377" y="6216"/>
                  </a:lnTo>
                  <a:lnTo>
                    <a:pt x="10323" y="6252"/>
                  </a:lnTo>
                  <a:lnTo>
                    <a:pt x="9395" y="6287"/>
                  </a:lnTo>
                  <a:lnTo>
                    <a:pt x="7546" y="6287"/>
                  </a:lnTo>
                  <a:lnTo>
                    <a:pt x="4760" y="6162"/>
                  </a:lnTo>
                  <a:lnTo>
                    <a:pt x="2911" y="6020"/>
                  </a:lnTo>
                  <a:lnTo>
                    <a:pt x="2554" y="5975"/>
                  </a:lnTo>
                  <a:lnTo>
                    <a:pt x="1884" y="5761"/>
                  </a:lnTo>
                  <a:lnTo>
                    <a:pt x="1304" y="5412"/>
                  </a:lnTo>
                  <a:lnTo>
                    <a:pt x="813" y="4948"/>
                  </a:lnTo>
                  <a:lnTo>
                    <a:pt x="420" y="4394"/>
                  </a:lnTo>
                  <a:lnTo>
                    <a:pt x="152" y="3769"/>
                  </a:lnTo>
                  <a:lnTo>
                    <a:pt x="9" y="3108"/>
                  </a:lnTo>
                  <a:lnTo>
                    <a:pt x="0" y="2412"/>
                  </a:lnTo>
                  <a:lnTo>
                    <a:pt x="54" y="2073"/>
                  </a:lnTo>
                  <a:lnTo>
                    <a:pt x="125" y="1822"/>
                  </a:lnTo>
                  <a:lnTo>
                    <a:pt x="340" y="1421"/>
                  </a:lnTo>
                  <a:lnTo>
                    <a:pt x="643" y="1117"/>
                  </a:lnTo>
                  <a:lnTo>
                    <a:pt x="1000" y="858"/>
                  </a:lnTo>
                  <a:lnTo>
                    <a:pt x="1206" y="742"/>
                  </a:lnTo>
                  <a:lnTo>
                    <a:pt x="1411" y="626"/>
                  </a:lnTo>
                  <a:lnTo>
                    <a:pt x="1902" y="429"/>
                  </a:lnTo>
                  <a:lnTo>
                    <a:pt x="2456" y="269"/>
                  </a:lnTo>
                  <a:lnTo>
                    <a:pt x="3063" y="144"/>
                  </a:lnTo>
                  <a:lnTo>
                    <a:pt x="4019" y="28"/>
                  </a:lnTo>
                  <a:lnTo>
                    <a:pt x="4983" y="1"/>
                  </a:lnTo>
                  <a:lnTo>
                    <a:pt x="5590" y="37"/>
                  </a:lnTo>
                  <a:lnTo>
                    <a:pt x="5876" y="72"/>
                  </a:lnTo>
                  <a:close/>
                </a:path>
              </a:pathLst>
            </a:custGeom>
            <a:solidFill>
              <a:srgbClr val="00FF00"/>
            </a:solidFill>
            <a:ln w="38100" cap="flat" cmpd="sng">
              <a:solidFill>
                <a:srgbClr val="000000"/>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08713" y="3089004"/>
              <a:ext cx="221017" cy="220659"/>
            </a:xfrm>
            <a:custGeom>
              <a:avLst/>
              <a:gdLst/>
              <a:ahLst/>
              <a:cxnLst/>
              <a:rect l="l" t="t" r="r" b="b"/>
              <a:pathLst>
                <a:path w="16646" h="16619" fill="none" extrusionOk="0">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w="76200" cap="flat" cmpd="sng">
              <a:solidFill>
                <a:srgbClr val="5EB2FC"/>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7213" y="1157729"/>
              <a:ext cx="221017" cy="220659"/>
            </a:xfrm>
            <a:custGeom>
              <a:avLst/>
              <a:gdLst/>
              <a:ahLst/>
              <a:cxnLst/>
              <a:rect l="l" t="t" r="r" b="b"/>
              <a:pathLst>
                <a:path w="16646" h="16619" fill="none" extrusionOk="0">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w="76200" cap="flat" cmpd="sng">
              <a:solidFill>
                <a:srgbClr val="FCBD24"/>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555882" y="712823"/>
              <a:ext cx="341950" cy="341396"/>
            </a:xfrm>
            <a:custGeom>
              <a:avLst/>
              <a:gdLst/>
              <a:ahLst/>
              <a:cxnLst/>
              <a:rect l="l" t="t" r="r" b="b"/>
              <a:pathLst>
                <a:path w="16646" h="16619" fill="none" extrusionOk="0">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w="76200" cap="flat" cmpd="sng">
              <a:solidFill>
                <a:srgbClr val="F2D785"/>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831722" y="3847765"/>
              <a:ext cx="497008" cy="496243"/>
            </a:xfrm>
            <a:custGeom>
              <a:avLst/>
              <a:gdLst/>
              <a:ahLst/>
              <a:cxnLst/>
              <a:rect l="l" t="t" r="r" b="b"/>
              <a:pathLst>
                <a:path w="16646" h="16619" fill="none" extrusionOk="0">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w="76200" cap="flat" cmpd="sng">
              <a:solidFill>
                <a:srgbClr val="5EB2FC"/>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a:off x="3789151" y="3171954"/>
              <a:ext cx="199669" cy="216714"/>
              <a:chOff x="4023613" y="4492625"/>
              <a:chExt cx="98655" cy="107125"/>
            </a:xfrm>
          </p:grpSpPr>
          <p:sp>
            <p:nvSpPr>
              <p:cNvPr id="77" name="Google Shape;77;p15"/>
              <p:cNvSpPr/>
              <p:nvPr/>
            </p:nvSpPr>
            <p:spPr>
              <a:xfrm>
                <a:off x="4070572" y="4492625"/>
                <a:ext cx="4725" cy="107125"/>
              </a:xfrm>
              <a:custGeom>
                <a:avLst/>
                <a:gdLst/>
                <a:ahLst/>
                <a:cxnLst/>
                <a:rect l="l" t="t" r="r" b="b"/>
                <a:pathLst>
                  <a:path w="189" h="4285" extrusionOk="0">
                    <a:moveTo>
                      <a:pt x="75" y="0"/>
                    </a:moveTo>
                    <a:cubicBezTo>
                      <a:pt x="-102" y="1418"/>
                      <a:pt x="94" y="2859"/>
                      <a:pt x="189" y="4285"/>
                    </a:cubicBezTo>
                  </a:path>
                </a:pathLst>
              </a:custGeom>
              <a:noFill/>
              <a:ln w="76200" cap="flat" cmpd="sng">
                <a:solidFill>
                  <a:srgbClr val="F2B84B"/>
                </a:solidFill>
                <a:prstDash val="solid"/>
                <a:round/>
                <a:headEnd type="none" w="med" len="med"/>
                <a:tailEnd type="none" w="med" len="med"/>
              </a:ln>
            </p:spPr>
            <p:txBody>
              <a:bodyPr/>
              <a:lstStyle/>
              <a:p>
                <a:endParaRPr lang="en-US"/>
              </a:p>
            </p:txBody>
          </p:sp>
          <p:sp>
            <p:nvSpPr>
              <p:cNvPr id="78" name="Google Shape;78;p15"/>
              <p:cNvSpPr/>
              <p:nvPr/>
            </p:nvSpPr>
            <p:spPr>
              <a:xfrm>
                <a:off x="4023613" y="4544763"/>
                <a:ext cx="98655" cy="2850"/>
              </a:xfrm>
              <a:custGeom>
                <a:avLst/>
                <a:gdLst/>
                <a:ahLst/>
                <a:cxnLst/>
                <a:rect l="l" t="t" r="r" b="b"/>
                <a:pathLst>
                  <a:path w="4799" h="114" extrusionOk="0">
                    <a:moveTo>
                      <a:pt x="0" y="0"/>
                    </a:moveTo>
                    <a:cubicBezTo>
                      <a:pt x="1600" y="0"/>
                      <a:pt x="3202" y="8"/>
                      <a:pt x="4799" y="114"/>
                    </a:cubicBezTo>
                  </a:path>
                </a:pathLst>
              </a:custGeom>
              <a:noFill/>
              <a:ln w="76200" cap="flat" cmpd="sng">
                <a:solidFill>
                  <a:srgbClr val="F2B84B"/>
                </a:solidFill>
                <a:prstDash val="solid"/>
                <a:round/>
                <a:headEnd type="none" w="med" len="med"/>
                <a:tailEnd type="none" w="med" len="med"/>
              </a:ln>
            </p:spPr>
            <p:txBody>
              <a:bodyPr/>
              <a:lstStyle/>
              <a:p>
                <a:endParaRPr lang="en-US"/>
              </a:p>
            </p:txBody>
          </p:sp>
        </p:grpSp>
        <p:grpSp>
          <p:nvGrpSpPr>
            <p:cNvPr id="79" name="Google Shape;79;p15"/>
            <p:cNvGrpSpPr/>
            <p:nvPr/>
          </p:nvGrpSpPr>
          <p:grpSpPr>
            <a:xfrm>
              <a:off x="1351626" y="589429"/>
              <a:ext cx="199669" cy="216714"/>
              <a:chOff x="4023613" y="4492625"/>
              <a:chExt cx="98655" cy="107125"/>
            </a:xfrm>
          </p:grpSpPr>
          <p:sp>
            <p:nvSpPr>
              <p:cNvPr id="80" name="Google Shape;80;p15"/>
              <p:cNvSpPr/>
              <p:nvPr/>
            </p:nvSpPr>
            <p:spPr>
              <a:xfrm>
                <a:off x="4070572" y="4492625"/>
                <a:ext cx="4725" cy="107125"/>
              </a:xfrm>
              <a:custGeom>
                <a:avLst/>
                <a:gdLst/>
                <a:ahLst/>
                <a:cxnLst/>
                <a:rect l="l" t="t" r="r" b="b"/>
                <a:pathLst>
                  <a:path w="189" h="4285" extrusionOk="0">
                    <a:moveTo>
                      <a:pt x="75" y="0"/>
                    </a:moveTo>
                    <a:cubicBezTo>
                      <a:pt x="-102" y="1418"/>
                      <a:pt x="94" y="2859"/>
                      <a:pt x="189" y="4285"/>
                    </a:cubicBezTo>
                  </a:path>
                </a:pathLst>
              </a:custGeom>
              <a:noFill/>
              <a:ln w="76200" cap="flat" cmpd="sng">
                <a:solidFill>
                  <a:srgbClr val="F2B84B"/>
                </a:solidFill>
                <a:prstDash val="solid"/>
                <a:round/>
                <a:headEnd type="none" w="med" len="med"/>
                <a:tailEnd type="none" w="med" len="med"/>
              </a:ln>
            </p:spPr>
            <p:txBody>
              <a:bodyPr/>
              <a:lstStyle/>
              <a:p>
                <a:endParaRPr lang="en-US"/>
              </a:p>
            </p:txBody>
          </p:sp>
          <p:sp>
            <p:nvSpPr>
              <p:cNvPr id="81" name="Google Shape;81;p15"/>
              <p:cNvSpPr/>
              <p:nvPr/>
            </p:nvSpPr>
            <p:spPr>
              <a:xfrm>
                <a:off x="4023613" y="4544763"/>
                <a:ext cx="98655" cy="2850"/>
              </a:xfrm>
              <a:custGeom>
                <a:avLst/>
                <a:gdLst/>
                <a:ahLst/>
                <a:cxnLst/>
                <a:rect l="l" t="t" r="r" b="b"/>
                <a:pathLst>
                  <a:path w="4799" h="114" extrusionOk="0">
                    <a:moveTo>
                      <a:pt x="0" y="0"/>
                    </a:moveTo>
                    <a:cubicBezTo>
                      <a:pt x="1600" y="0"/>
                      <a:pt x="3202" y="8"/>
                      <a:pt x="4799" y="114"/>
                    </a:cubicBezTo>
                  </a:path>
                </a:pathLst>
              </a:custGeom>
              <a:noFill/>
              <a:ln w="76200" cap="flat" cmpd="sng">
                <a:solidFill>
                  <a:srgbClr val="F2B84B"/>
                </a:solidFill>
                <a:prstDash val="solid"/>
                <a:round/>
                <a:headEnd type="none" w="med" len="med"/>
                <a:tailEnd type="none" w="med" len="med"/>
              </a:ln>
            </p:spPr>
            <p:txBody>
              <a:bodyPr/>
              <a:lstStyle/>
              <a:p>
                <a:endParaRPr lang="en-US"/>
              </a:p>
            </p:txBody>
          </p:sp>
        </p:grpSp>
        <p:sp>
          <p:nvSpPr>
            <p:cNvPr id="82" name="Google Shape;82;p15"/>
            <p:cNvSpPr/>
            <p:nvPr/>
          </p:nvSpPr>
          <p:spPr>
            <a:xfrm>
              <a:off x="3964860" y="1996349"/>
              <a:ext cx="360166" cy="327379"/>
            </a:xfrm>
            <a:custGeom>
              <a:avLst/>
              <a:gdLst/>
              <a:ahLst/>
              <a:cxnLst/>
              <a:rect l="l" t="t" r="r" b="b"/>
              <a:pathLst>
                <a:path w="13072" h="11882" extrusionOk="0">
                  <a:moveTo>
                    <a:pt x="5872" y="0"/>
                  </a:moveTo>
                  <a:lnTo>
                    <a:pt x="5733" y="22"/>
                  </a:lnTo>
                  <a:lnTo>
                    <a:pt x="5583" y="54"/>
                  </a:lnTo>
                  <a:lnTo>
                    <a:pt x="5433" y="97"/>
                  </a:lnTo>
                  <a:lnTo>
                    <a:pt x="5293" y="150"/>
                  </a:lnTo>
                  <a:lnTo>
                    <a:pt x="5165" y="215"/>
                  </a:lnTo>
                  <a:lnTo>
                    <a:pt x="5047" y="290"/>
                  </a:lnTo>
                  <a:lnTo>
                    <a:pt x="4950" y="375"/>
                  </a:lnTo>
                  <a:lnTo>
                    <a:pt x="4854" y="472"/>
                  </a:lnTo>
                  <a:lnTo>
                    <a:pt x="4768" y="579"/>
                  </a:lnTo>
                  <a:lnTo>
                    <a:pt x="4704" y="697"/>
                  </a:lnTo>
                  <a:lnTo>
                    <a:pt x="4650" y="825"/>
                  </a:lnTo>
                  <a:lnTo>
                    <a:pt x="4608" y="965"/>
                  </a:lnTo>
                  <a:lnTo>
                    <a:pt x="4575" y="1115"/>
                  </a:lnTo>
                  <a:lnTo>
                    <a:pt x="4554" y="1275"/>
                  </a:lnTo>
                  <a:lnTo>
                    <a:pt x="4543" y="1457"/>
                  </a:lnTo>
                  <a:lnTo>
                    <a:pt x="4543" y="1650"/>
                  </a:lnTo>
                  <a:lnTo>
                    <a:pt x="4565" y="1854"/>
                  </a:lnTo>
                  <a:lnTo>
                    <a:pt x="4586" y="2079"/>
                  </a:lnTo>
                  <a:lnTo>
                    <a:pt x="4629" y="2315"/>
                  </a:lnTo>
                  <a:lnTo>
                    <a:pt x="4650" y="2486"/>
                  </a:lnTo>
                  <a:lnTo>
                    <a:pt x="4650" y="2636"/>
                  </a:lnTo>
                  <a:lnTo>
                    <a:pt x="4650" y="2700"/>
                  </a:lnTo>
                  <a:lnTo>
                    <a:pt x="4629" y="2754"/>
                  </a:lnTo>
                  <a:lnTo>
                    <a:pt x="4618" y="2807"/>
                  </a:lnTo>
                  <a:lnTo>
                    <a:pt x="4586" y="2861"/>
                  </a:lnTo>
                  <a:lnTo>
                    <a:pt x="4554" y="2904"/>
                  </a:lnTo>
                  <a:lnTo>
                    <a:pt x="4522" y="2947"/>
                  </a:lnTo>
                  <a:lnTo>
                    <a:pt x="4468" y="2990"/>
                  </a:lnTo>
                  <a:lnTo>
                    <a:pt x="4425" y="3022"/>
                  </a:lnTo>
                  <a:lnTo>
                    <a:pt x="4297" y="3086"/>
                  </a:lnTo>
                  <a:lnTo>
                    <a:pt x="4147" y="3140"/>
                  </a:lnTo>
                  <a:lnTo>
                    <a:pt x="3386" y="3364"/>
                  </a:lnTo>
                  <a:lnTo>
                    <a:pt x="2636" y="3589"/>
                  </a:lnTo>
                  <a:lnTo>
                    <a:pt x="1886" y="3836"/>
                  </a:lnTo>
                  <a:lnTo>
                    <a:pt x="1136" y="4082"/>
                  </a:lnTo>
                  <a:lnTo>
                    <a:pt x="997" y="4136"/>
                  </a:lnTo>
                  <a:lnTo>
                    <a:pt x="869" y="4200"/>
                  </a:lnTo>
                  <a:lnTo>
                    <a:pt x="751" y="4275"/>
                  </a:lnTo>
                  <a:lnTo>
                    <a:pt x="633" y="4350"/>
                  </a:lnTo>
                  <a:lnTo>
                    <a:pt x="526" y="4425"/>
                  </a:lnTo>
                  <a:lnTo>
                    <a:pt x="429" y="4511"/>
                  </a:lnTo>
                  <a:lnTo>
                    <a:pt x="344" y="4607"/>
                  </a:lnTo>
                  <a:lnTo>
                    <a:pt x="258" y="4714"/>
                  </a:lnTo>
                  <a:lnTo>
                    <a:pt x="194" y="4822"/>
                  </a:lnTo>
                  <a:lnTo>
                    <a:pt x="129" y="4939"/>
                  </a:lnTo>
                  <a:lnTo>
                    <a:pt x="87" y="5057"/>
                  </a:lnTo>
                  <a:lnTo>
                    <a:pt x="44" y="5186"/>
                  </a:lnTo>
                  <a:lnTo>
                    <a:pt x="22" y="5325"/>
                  </a:lnTo>
                  <a:lnTo>
                    <a:pt x="1" y="5464"/>
                  </a:lnTo>
                  <a:lnTo>
                    <a:pt x="1" y="5614"/>
                  </a:lnTo>
                  <a:lnTo>
                    <a:pt x="12" y="5764"/>
                  </a:lnTo>
                  <a:lnTo>
                    <a:pt x="33" y="5925"/>
                  </a:lnTo>
                  <a:lnTo>
                    <a:pt x="65" y="6064"/>
                  </a:lnTo>
                  <a:lnTo>
                    <a:pt x="108" y="6204"/>
                  </a:lnTo>
                  <a:lnTo>
                    <a:pt x="161" y="6321"/>
                  </a:lnTo>
                  <a:lnTo>
                    <a:pt x="226" y="6439"/>
                  </a:lnTo>
                  <a:lnTo>
                    <a:pt x="301" y="6546"/>
                  </a:lnTo>
                  <a:lnTo>
                    <a:pt x="376" y="6643"/>
                  </a:lnTo>
                  <a:lnTo>
                    <a:pt x="472" y="6728"/>
                  </a:lnTo>
                  <a:lnTo>
                    <a:pt x="569" y="6814"/>
                  </a:lnTo>
                  <a:lnTo>
                    <a:pt x="676" y="6889"/>
                  </a:lnTo>
                  <a:lnTo>
                    <a:pt x="794" y="6953"/>
                  </a:lnTo>
                  <a:lnTo>
                    <a:pt x="911" y="7007"/>
                  </a:lnTo>
                  <a:lnTo>
                    <a:pt x="1040" y="7050"/>
                  </a:lnTo>
                  <a:lnTo>
                    <a:pt x="1179" y="7093"/>
                  </a:lnTo>
                  <a:lnTo>
                    <a:pt x="1319" y="7136"/>
                  </a:lnTo>
                  <a:lnTo>
                    <a:pt x="1469" y="7157"/>
                  </a:lnTo>
                  <a:lnTo>
                    <a:pt x="1704" y="7189"/>
                  </a:lnTo>
                  <a:lnTo>
                    <a:pt x="1951" y="7211"/>
                  </a:lnTo>
                  <a:lnTo>
                    <a:pt x="2186" y="7232"/>
                  </a:lnTo>
                  <a:lnTo>
                    <a:pt x="2422" y="7275"/>
                  </a:lnTo>
                  <a:lnTo>
                    <a:pt x="3622" y="7511"/>
                  </a:lnTo>
                  <a:lnTo>
                    <a:pt x="4886" y="7768"/>
                  </a:lnTo>
                  <a:lnTo>
                    <a:pt x="4790" y="8068"/>
                  </a:lnTo>
                  <a:lnTo>
                    <a:pt x="4693" y="8357"/>
                  </a:lnTo>
                  <a:lnTo>
                    <a:pt x="4511" y="8903"/>
                  </a:lnTo>
                  <a:lnTo>
                    <a:pt x="4425" y="9160"/>
                  </a:lnTo>
                  <a:lnTo>
                    <a:pt x="4372" y="9418"/>
                  </a:lnTo>
                  <a:lnTo>
                    <a:pt x="4350" y="9546"/>
                  </a:lnTo>
                  <a:lnTo>
                    <a:pt x="4329" y="9664"/>
                  </a:lnTo>
                  <a:lnTo>
                    <a:pt x="4318" y="9793"/>
                  </a:lnTo>
                  <a:lnTo>
                    <a:pt x="4318" y="9921"/>
                  </a:lnTo>
                  <a:lnTo>
                    <a:pt x="4340" y="10157"/>
                  </a:lnTo>
                  <a:lnTo>
                    <a:pt x="4372" y="10414"/>
                  </a:lnTo>
                  <a:lnTo>
                    <a:pt x="4436" y="10671"/>
                  </a:lnTo>
                  <a:lnTo>
                    <a:pt x="4511" y="10917"/>
                  </a:lnTo>
                  <a:lnTo>
                    <a:pt x="4608" y="11164"/>
                  </a:lnTo>
                  <a:lnTo>
                    <a:pt x="4672" y="11271"/>
                  </a:lnTo>
                  <a:lnTo>
                    <a:pt x="4725" y="11378"/>
                  </a:lnTo>
                  <a:lnTo>
                    <a:pt x="4790" y="11475"/>
                  </a:lnTo>
                  <a:lnTo>
                    <a:pt x="4865" y="11571"/>
                  </a:lnTo>
                  <a:lnTo>
                    <a:pt x="4940" y="11646"/>
                  </a:lnTo>
                  <a:lnTo>
                    <a:pt x="5025" y="11721"/>
                  </a:lnTo>
                  <a:lnTo>
                    <a:pt x="5133" y="11796"/>
                  </a:lnTo>
                  <a:lnTo>
                    <a:pt x="5250" y="11839"/>
                  </a:lnTo>
                  <a:lnTo>
                    <a:pt x="5358" y="11871"/>
                  </a:lnTo>
                  <a:lnTo>
                    <a:pt x="5475" y="11882"/>
                  </a:lnTo>
                  <a:lnTo>
                    <a:pt x="5583" y="11871"/>
                  </a:lnTo>
                  <a:lnTo>
                    <a:pt x="5690" y="11839"/>
                  </a:lnTo>
                  <a:lnTo>
                    <a:pt x="5797" y="11796"/>
                  </a:lnTo>
                  <a:lnTo>
                    <a:pt x="5893" y="11742"/>
                  </a:lnTo>
                  <a:lnTo>
                    <a:pt x="5990" y="11678"/>
                  </a:lnTo>
                  <a:lnTo>
                    <a:pt x="6086" y="11603"/>
                  </a:lnTo>
                  <a:lnTo>
                    <a:pt x="6182" y="11507"/>
                  </a:lnTo>
                  <a:lnTo>
                    <a:pt x="6268" y="11421"/>
                  </a:lnTo>
                  <a:lnTo>
                    <a:pt x="6440" y="11217"/>
                  </a:lnTo>
                  <a:lnTo>
                    <a:pt x="6579" y="11003"/>
                  </a:lnTo>
                  <a:lnTo>
                    <a:pt x="6729" y="10767"/>
                  </a:lnTo>
                  <a:lnTo>
                    <a:pt x="6868" y="10521"/>
                  </a:lnTo>
                  <a:lnTo>
                    <a:pt x="7147" y="10007"/>
                  </a:lnTo>
                  <a:lnTo>
                    <a:pt x="7425" y="9460"/>
                  </a:lnTo>
                  <a:lnTo>
                    <a:pt x="7736" y="8860"/>
                  </a:lnTo>
                  <a:lnTo>
                    <a:pt x="9236" y="9685"/>
                  </a:lnTo>
                  <a:lnTo>
                    <a:pt x="9975" y="10103"/>
                  </a:lnTo>
                  <a:lnTo>
                    <a:pt x="10339" y="10317"/>
                  </a:lnTo>
                  <a:lnTo>
                    <a:pt x="10693" y="10532"/>
                  </a:lnTo>
                  <a:lnTo>
                    <a:pt x="10864" y="10628"/>
                  </a:lnTo>
                  <a:lnTo>
                    <a:pt x="11025" y="10714"/>
                  </a:lnTo>
                  <a:lnTo>
                    <a:pt x="11186" y="10778"/>
                  </a:lnTo>
                  <a:lnTo>
                    <a:pt x="11346" y="10832"/>
                  </a:lnTo>
                  <a:lnTo>
                    <a:pt x="11507" y="10875"/>
                  </a:lnTo>
                  <a:lnTo>
                    <a:pt x="11657" y="10896"/>
                  </a:lnTo>
                  <a:lnTo>
                    <a:pt x="11807" y="10907"/>
                  </a:lnTo>
                  <a:lnTo>
                    <a:pt x="11946" y="10907"/>
                  </a:lnTo>
                  <a:lnTo>
                    <a:pt x="12086" y="10885"/>
                  </a:lnTo>
                  <a:lnTo>
                    <a:pt x="12214" y="10853"/>
                  </a:lnTo>
                  <a:lnTo>
                    <a:pt x="12343" y="10810"/>
                  </a:lnTo>
                  <a:lnTo>
                    <a:pt x="12461" y="10746"/>
                  </a:lnTo>
                  <a:lnTo>
                    <a:pt x="12568" y="10660"/>
                  </a:lnTo>
                  <a:lnTo>
                    <a:pt x="12675" y="10575"/>
                  </a:lnTo>
                  <a:lnTo>
                    <a:pt x="12771" y="10457"/>
                  </a:lnTo>
                  <a:lnTo>
                    <a:pt x="12857" y="10328"/>
                  </a:lnTo>
                  <a:lnTo>
                    <a:pt x="12921" y="10200"/>
                  </a:lnTo>
                  <a:lnTo>
                    <a:pt x="12986" y="10071"/>
                  </a:lnTo>
                  <a:lnTo>
                    <a:pt x="13028" y="9943"/>
                  </a:lnTo>
                  <a:lnTo>
                    <a:pt x="13050" y="9814"/>
                  </a:lnTo>
                  <a:lnTo>
                    <a:pt x="13061" y="9685"/>
                  </a:lnTo>
                  <a:lnTo>
                    <a:pt x="13071" y="9568"/>
                  </a:lnTo>
                  <a:lnTo>
                    <a:pt x="13061" y="9450"/>
                  </a:lnTo>
                  <a:lnTo>
                    <a:pt x="13028" y="9332"/>
                  </a:lnTo>
                  <a:lnTo>
                    <a:pt x="12996" y="9214"/>
                  </a:lnTo>
                  <a:lnTo>
                    <a:pt x="12953" y="9096"/>
                  </a:lnTo>
                  <a:lnTo>
                    <a:pt x="12900" y="8978"/>
                  </a:lnTo>
                  <a:lnTo>
                    <a:pt x="12836" y="8860"/>
                  </a:lnTo>
                  <a:lnTo>
                    <a:pt x="12771" y="8753"/>
                  </a:lnTo>
                  <a:lnTo>
                    <a:pt x="12686" y="8646"/>
                  </a:lnTo>
                  <a:lnTo>
                    <a:pt x="12503" y="8432"/>
                  </a:lnTo>
                  <a:lnTo>
                    <a:pt x="11925" y="7768"/>
                  </a:lnTo>
                  <a:lnTo>
                    <a:pt x="11346" y="7114"/>
                  </a:lnTo>
                  <a:lnTo>
                    <a:pt x="10768" y="6461"/>
                  </a:lnTo>
                  <a:lnTo>
                    <a:pt x="10189" y="5796"/>
                  </a:lnTo>
                  <a:lnTo>
                    <a:pt x="10082" y="5657"/>
                  </a:lnTo>
                  <a:lnTo>
                    <a:pt x="9996" y="5518"/>
                  </a:lnTo>
                  <a:lnTo>
                    <a:pt x="9964" y="5454"/>
                  </a:lnTo>
                  <a:lnTo>
                    <a:pt x="9943" y="5379"/>
                  </a:lnTo>
                  <a:lnTo>
                    <a:pt x="9921" y="5314"/>
                  </a:lnTo>
                  <a:lnTo>
                    <a:pt x="9921" y="5239"/>
                  </a:lnTo>
                  <a:lnTo>
                    <a:pt x="9921" y="5164"/>
                  </a:lnTo>
                  <a:lnTo>
                    <a:pt x="9921" y="5100"/>
                  </a:lnTo>
                  <a:lnTo>
                    <a:pt x="9943" y="5025"/>
                  </a:lnTo>
                  <a:lnTo>
                    <a:pt x="9964" y="4950"/>
                  </a:lnTo>
                  <a:lnTo>
                    <a:pt x="10029" y="4800"/>
                  </a:lnTo>
                  <a:lnTo>
                    <a:pt x="10125" y="4639"/>
                  </a:lnTo>
                  <a:lnTo>
                    <a:pt x="10436" y="4157"/>
                  </a:lnTo>
                  <a:lnTo>
                    <a:pt x="10736" y="3675"/>
                  </a:lnTo>
                  <a:lnTo>
                    <a:pt x="11014" y="3182"/>
                  </a:lnTo>
                  <a:lnTo>
                    <a:pt x="11271" y="2668"/>
                  </a:lnTo>
                  <a:lnTo>
                    <a:pt x="11336" y="2550"/>
                  </a:lnTo>
                  <a:lnTo>
                    <a:pt x="11379" y="2422"/>
                  </a:lnTo>
                  <a:lnTo>
                    <a:pt x="11421" y="2293"/>
                  </a:lnTo>
                  <a:lnTo>
                    <a:pt x="11454" y="2165"/>
                  </a:lnTo>
                  <a:lnTo>
                    <a:pt x="11475" y="2036"/>
                  </a:lnTo>
                  <a:lnTo>
                    <a:pt x="11496" y="1907"/>
                  </a:lnTo>
                  <a:lnTo>
                    <a:pt x="11496" y="1779"/>
                  </a:lnTo>
                  <a:lnTo>
                    <a:pt x="11486" y="1661"/>
                  </a:lnTo>
                  <a:lnTo>
                    <a:pt x="11464" y="1532"/>
                  </a:lnTo>
                  <a:lnTo>
                    <a:pt x="11432" y="1415"/>
                  </a:lnTo>
                  <a:lnTo>
                    <a:pt x="11389" y="1297"/>
                  </a:lnTo>
                  <a:lnTo>
                    <a:pt x="11336" y="1179"/>
                  </a:lnTo>
                  <a:lnTo>
                    <a:pt x="11271" y="1072"/>
                  </a:lnTo>
                  <a:lnTo>
                    <a:pt x="11186" y="954"/>
                  </a:lnTo>
                  <a:lnTo>
                    <a:pt x="11100" y="847"/>
                  </a:lnTo>
                  <a:lnTo>
                    <a:pt x="10993" y="750"/>
                  </a:lnTo>
                  <a:lnTo>
                    <a:pt x="10875" y="654"/>
                  </a:lnTo>
                  <a:lnTo>
                    <a:pt x="10768" y="579"/>
                  </a:lnTo>
                  <a:lnTo>
                    <a:pt x="10650" y="515"/>
                  </a:lnTo>
                  <a:lnTo>
                    <a:pt x="10543" y="461"/>
                  </a:lnTo>
                  <a:lnTo>
                    <a:pt x="10425" y="429"/>
                  </a:lnTo>
                  <a:lnTo>
                    <a:pt x="10307" y="397"/>
                  </a:lnTo>
                  <a:lnTo>
                    <a:pt x="10189" y="386"/>
                  </a:lnTo>
                  <a:lnTo>
                    <a:pt x="10071" y="375"/>
                  </a:lnTo>
                  <a:lnTo>
                    <a:pt x="9954" y="386"/>
                  </a:lnTo>
                  <a:lnTo>
                    <a:pt x="9836" y="397"/>
                  </a:lnTo>
                  <a:lnTo>
                    <a:pt x="9718" y="418"/>
                  </a:lnTo>
                  <a:lnTo>
                    <a:pt x="9589" y="450"/>
                  </a:lnTo>
                  <a:lnTo>
                    <a:pt x="9472" y="493"/>
                  </a:lnTo>
                  <a:lnTo>
                    <a:pt x="9354" y="536"/>
                  </a:lnTo>
                  <a:lnTo>
                    <a:pt x="9118" y="654"/>
                  </a:lnTo>
                  <a:lnTo>
                    <a:pt x="8422" y="1040"/>
                  </a:lnTo>
                  <a:lnTo>
                    <a:pt x="7725" y="1447"/>
                  </a:lnTo>
                  <a:lnTo>
                    <a:pt x="7597" y="1308"/>
                  </a:lnTo>
                  <a:lnTo>
                    <a:pt x="7532" y="1233"/>
                  </a:lnTo>
                  <a:lnTo>
                    <a:pt x="7415" y="1040"/>
                  </a:lnTo>
                  <a:lnTo>
                    <a:pt x="7286" y="858"/>
                  </a:lnTo>
                  <a:lnTo>
                    <a:pt x="7168" y="697"/>
                  </a:lnTo>
                  <a:lnTo>
                    <a:pt x="7040" y="558"/>
                  </a:lnTo>
                  <a:lnTo>
                    <a:pt x="6911" y="429"/>
                  </a:lnTo>
                  <a:lnTo>
                    <a:pt x="6793" y="322"/>
                  </a:lnTo>
                  <a:lnTo>
                    <a:pt x="6665" y="236"/>
                  </a:lnTo>
                  <a:lnTo>
                    <a:pt x="6536" y="150"/>
                  </a:lnTo>
                  <a:lnTo>
                    <a:pt x="6407" y="97"/>
                  </a:lnTo>
                  <a:lnTo>
                    <a:pt x="6279" y="54"/>
                  </a:lnTo>
                  <a:lnTo>
                    <a:pt x="6140" y="22"/>
                  </a:lnTo>
                  <a:lnTo>
                    <a:pt x="601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46640" y="2404976"/>
              <a:ext cx="221015" cy="200865"/>
            </a:xfrm>
            <a:custGeom>
              <a:avLst/>
              <a:gdLst/>
              <a:ahLst/>
              <a:cxnLst/>
              <a:rect l="l" t="t" r="r" b="b"/>
              <a:pathLst>
                <a:path w="13072" h="11882" extrusionOk="0">
                  <a:moveTo>
                    <a:pt x="5872" y="0"/>
                  </a:moveTo>
                  <a:lnTo>
                    <a:pt x="5733" y="22"/>
                  </a:lnTo>
                  <a:lnTo>
                    <a:pt x="5583" y="54"/>
                  </a:lnTo>
                  <a:lnTo>
                    <a:pt x="5433" y="97"/>
                  </a:lnTo>
                  <a:lnTo>
                    <a:pt x="5293" y="150"/>
                  </a:lnTo>
                  <a:lnTo>
                    <a:pt x="5165" y="215"/>
                  </a:lnTo>
                  <a:lnTo>
                    <a:pt x="5047" y="290"/>
                  </a:lnTo>
                  <a:lnTo>
                    <a:pt x="4950" y="375"/>
                  </a:lnTo>
                  <a:lnTo>
                    <a:pt x="4854" y="472"/>
                  </a:lnTo>
                  <a:lnTo>
                    <a:pt x="4768" y="579"/>
                  </a:lnTo>
                  <a:lnTo>
                    <a:pt x="4704" y="697"/>
                  </a:lnTo>
                  <a:lnTo>
                    <a:pt x="4650" y="825"/>
                  </a:lnTo>
                  <a:lnTo>
                    <a:pt x="4608" y="965"/>
                  </a:lnTo>
                  <a:lnTo>
                    <a:pt x="4575" y="1115"/>
                  </a:lnTo>
                  <a:lnTo>
                    <a:pt x="4554" y="1275"/>
                  </a:lnTo>
                  <a:lnTo>
                    <a:pt x="4543" y="1457"/>
                  </a:lnTo>
                  <a:lnTo>
                    <a:pt x="4543" y="1650"/>
                  </a:lnTo>
                  <a:lnTo>
                    <a:pt x="4565" y="1854"/>
                  </a:lnTo>
                  <a:lnTo>
                    <a:pt x="4586" y="2079"/>
                  </a:lnTo>
                  <a:lnTo>
                    <a:pt x="4629" y="2315"/>
                  </a:lnTo>
                  <a:lnTo>
                    <a:pt x="4650" y="2486"/>
                  </a:lnTo>
                  <a:lnTo>
                    <a:pt x="4650" y="2636"/>
                  </a:lnTo>
                  <a:lnTo>
                    <a:pt x="4650" y="2700"/>
                  </a:lnTo>
                  <a:lnTo>
                    <a:pt x="4629" y="2754"/>
                  </a:lnTo>
                  <a:lnTo>
                    <a:pt x="4618" y="2807"/>
                  </a:lnTo>
                  <a:lnTo>
                    <a:pt x="4586" y="2861"/>
                  </a:lnTo>
                  <a:lnTo>
                    <a:pt x="4554" y="2904"/>
                  </a:lnTo>
                  <a:lnTo>
                    <a:pt x="4522" y="2947"/>
                  </a:lnTo>
                  <a:lnTo>
                    <a:pt x="4468" y="2990"/>
                  </a:lnTo>
                  <a:lnTo>
                    <a:pt x="4425" y="3022"/>
                  </a:lnTo>
                  <a:lnTo>
                    <a:pt x="4297" y="3086"/>
                  </a:lnTo>
                  <a:lnTo>
                    <a:pt x="4147" y="3140"/>
                  </a:lnTo>
                  <a:lnTo>
                    <a:pt x="3386" y="3364"/>
                  </a:lnTo>
                  <a:lnTo>
                    <a:pt x="2636" y="3589"/>
                  </a:lnTo>
                  <a:lnTo>
                    <a:pt x="1886" y="3836"/>
                  </a:lnTo>
                  <a:lnTo>
                    <a:pt x="1136" y="4082"/>
                  </a:lnTo>
                  <a:lnTo>
                    <a:pt x="997" y="4136"/>
                  </a:lnTo>
                  <a:lnTo>
                    <a:pt x="869" y="4200"/>
                  </a:lnTo>
                  <a:lnTo>
                    <a:pt x="751" y="4275"/>
                  </a:lnTo>
                  <a:lnTo>
                    <a:pt x="633" y="4350"/>
                  </a:lnTo>
                  <a:lnTo>
                    <a:pt x="526" y="4425"/>
                  </a:lnTo>
                  <a:lnTo>
                    <a:pt x="429" y="4511"/>
                  </a:lnTo>
                  <a:lnTo>
                    <a:pt x="344" y="4607"/>
                  </a:lnTo>
                  <a:lnTo>
                    <a:pt x="258" y="4714"/>
                  </a:lnTo>
                  <a:lnTo>
                    <a:pt x="194" y="4822"/>
                  </a:lnTo>
                  <a:lnTo>
                    <a:pt x="129" y="4939"/>
                  </a:lnTo>
                  <a:lnTo>
                    <a:pt x="87" y="5057"/>
                  </a:lnTo>
                  <a:lnTo>
                    <a:pt x="44" y="5186"/>
                  </a:lnTo>
                  <a:lnTo>
                    <a:pt x="22" y="5325"/>
                  </a:lnTo>
                  <a:lnTo>
                    <a:pt x="1" y="5464"/>
                  </a:lnTo>
                  <a:lnTo>
                    <a:pt x="1" y="5614"/>
                  </a:lnTo>
                  <a:lnTo>
                    <a:pt x="12" y="5764"/>
                  </a:lnTo>
                  <a:lnTo>
                    <a:pt x="33" y="5925"/>
                  </a:lnTo>
                  <a:lnTo>
                    <a:pt x="65" y="6064"/>
                  </a:lnTo>
                  <a:lnTo>
                    <a:pt x="108" y="6204"/>
                  </a:lnTo>
                  <a:lnTo>
                    <a:pt x="161" y="6321"/>
                  </a:lnTo>
                  <a:lnTo>
                    <a:pt x="226" y="6439"/>
                  </a:lnTo>
                  <a:lnTo>
                    <a:pt x="301" y="6546"/>
                  </a:lnTo>
                  <a:lnTo>
                    <a:pt x="376" y="6643"/>
                  </a:lnTo>
                  <a:lnTo>
                    <a:pt x="472" y="6728"/>
                  </a:lnTo>
                  <a:lnTo>
                    <a:pt x="569" y="6814"/>
                  </a:lnTo>
                  <a:lnTo>
                    <a:pt x="676" y="6889"/>
                  </a:lnTo>
                  <a:lnTo>
                    <a:pt x="794" y="6953"/>
                  </a:lnTo>
                  <a:lnTo>
                    <a:pt x="911" y="7007"/>
                  </a:lnTo>
                  <a:lnTo>
                    <a:pt x="1040" y="7050"/>
                  </a:lnTo>
                  <a:lnTo>
                    <a:pt x="1179" y="7093"/>
                  </a:lnTo>
                  <a:lnTo>
                    <a:pt x="1319" y="7136"/>
                  </a:lnTo>
                  <a:lnTo>
                    <a:pt x="1469" y="7157"/>
                  </a:lnTo>
                  <a:lnTo>
                    <a:pt x="1704" y="7189"/>
                  </a:lnTo>
                  <a:lnTo>
                    <a:pt x="1951" y="7211"/>
                  </a:lnTo>
                  <a:lnTo>
                    <a:pt x="2186" y="7232"/>
                  </a:lnTo>
                  <a:lnTo>
                    <a:pt x="2422" y="7275"/>
                  </a:lnTo>
                  <a:lnTo>
                    <a:pt x="3622" y="7511"/>
                  </a:lnTo>
                  <a:lnTo>
                    <a:pt x="4886" y="7768"/>
                  </a:lnTo>
                  <a:lnTo>
                    <a:pt x="4790" y="8068"/>
                  </a:lnTo>
                  <a:lnTo>
                    <a:pt x="4693" y="8357"/>
                  </a:lnTo>
                  <a:lnTo>
                    <a:pt x="4511" y="8903"/>
                  </a:lnTo>
                  <a:lnTo>
                    <a:pt x="4425" y="9160"/>
                  </a:lnTo>
                  <a:lnTo>
                    <a:pt x="4372" y="9418"/>
                  </a:lnTo>
                  <a:lnTo>
                    <a:pt x="4350" y="9546"/>
                  </a:lnTo>
                  <a:lnTo>
                    <a:pt x="4329" y="9664"/>
                  </a:lnTo>
                  <a:lnTo>
                    <a:pt x="4318" y="9793"/>
                  </a:lnTo>
                  <a:lnTo>
                    <a:pt x="4318" y="9921"/>
                  </a:lnTo>
                  <a:lnTo>
                    <a:pt x="4340" y="10157"/>
                  </a:lnTo>
                  <a:lnTo>
                    <a:pt x="4372" y="10414"/>
                  </a:lnTo>
                  <a:lnTo>
                    <a:pt x="4436" y="10671"/>
                  </a:lnTo>
                  <a:lnTo>
                    <a:pt x="4511" y="10917"/>
                  </a:lnTo>
                  <a:lnTo>
                    <a:pt x="4608" y="11164"/>
                  </a:lnTo>
                  <a:lnTo>
                    <a:pt x="4672" y="11271"/>
                  </a:lnTo>
                  <a:lnTo>
                    <a:pt x="4725" y="11378"/>
                  </a:lnTo>
                  <a:lnTo>
                    <a:pt x="4790" y="11475"/>
                  </a:lnTo>
                  <a:lnTo>
                    <a:pt x="4865" y="11571"/>
                  </a:lnTo>
                  <a:lnTo>
                    <a:pt x="4940" y="11646"/>
                  </a:lnTo>
                  <a:lnTo>
                    <a:pt x="5025" y="11721"/>
                  </a:lnTo>
                  <a:lnTo>
                    <a:pt x="5133" y="11796"/>
                  </a:lnTo>
                  <a:lnTo>
                    <a:pt x="5250" y="11839"/>
                  </a:lnTo>
                  <a:lnTo>
                    <a:pt x="5358" y="11871"/>
                  </a:lnTo>
                  <a:lnTo>
                    <a:pt x="5475" y="11882"/>
                  </a:lnTo>
                  <a:lnTo>
                    <a:pt x="5583" y="11871"/>
                  </a:lnTo>
                  <a:lnTo>
                    <a:pt x="5690" y="11839"/>
                  </a:lnTo>
                  <a:lnTo>
                    <a:pt x="5797" y="11796"/>
                  </a:lnTo>
                  <a:lnTo>
                    <a:pt x="5893" y="11742"/>
                  </a:lnTo>
                  <a:lnTo>
                    <a:pt x="5990" y="11678"/>
                  </a:lnTo>
                  <a:lnTo>
                    <a:pt x="6086" y="11603"/>
                  </a:lnTo>
                  <a:lnTo>
                    <a:pt x="6182" y="11507"/>
                  </a:lnTo>
                  <a:lnTo>
                    <a:pt x="6268" y="11421"/>
                  </a:lnTo>
                  <a:lnTo>
                    <a:pt x="6440" y="11217"/>
                  </a:lnTo>
                  <a:lnTo>
                    <a:pt x="6579" y="11003"/>
                  </a:lnTo>
                  <a:lnTo>
                    <a:pt x="6729" y="10767"/>
                  </a:lnTo>
                  <a:lnTo>
                    <a:pt x="6868" y="10521"/>
                  </a:lnTo>
                  <a:lnTo>
                    <a:pt x="7147" y="10007"/>
                  </a:lnTo>
                  <a:lnTo>
                    <a:pt x="7425" y="9460"/>
                  </a:lnTo>
                  <a:lnTo>
                    <a:pt x="7736" y="8860"/>
                  </a:lnTo>
                  <a:lnTo>
                    <a:pt x="9236" y="9685"/>
                  </a:lnTo>
                  <a:lnTo>
                    <a:pt x="9975" y="10103"/>
                  </a:lnTo>
                  <a:lnTo>
                    <a:pt x="10339" y="10317"/>
                  </a:lnTo>
                  <a:lnTo>
                    <a:pt x="10693" y="10532"/>
                  </a:lnTo>
                  <a:lnTo>
                    <a:pt x="10864" y="10628"/>
                  </a:lnTo>
                  <a:lnTo>
                    <a:pt x="11025" y="10714"/>
                  </a:lnTo>
                  <a:lnTo>
                    <a:pt x="11186" y="10778"/>
                  </a:lnTo>
                  <a:lnTo>
                    <a:pt x="11346" y="10832"/>
                  </a:lnTo>
                  <a:lnTo>
                    <a:pt x="11507" y="10875"/>
                  </a:lnTo>
                  <a:lnTo>
                    <a:pt x="11657" y="10896"/>
                  </a:lnTo>
                  <a:lnTo>
                    <a:pt x="11807" y="10907"/>
                  </a:lnTo>
                  <a:lnTo>
                    <a:pt x="11946" y="10907"/>
                  </a:lnTo>
                  <a:lnTo>
                    <a:pt x="12086" y="10885"/>
                  </a:lnTo>
                  <a:lnTo>
                    <a:pt x="12214" y="10853"/>
                  </a:lnTo>
                  <a:lnTo>
                    <a:pt x="12343" y="10810"/>
                  </a:lnTo>
                  <a:lnTo>
                    <a:pt x="12461" y="10746"/>
                  </a:lnTo>
                  <a:lnTo>
                    <a:pt x="12568" y="10660"/>
                  </a:lnTo>
                  <a:lnTo>
                    <a:pt x="12675" y="10575"/>
                  </a:lnTo>
                  <a:lnTo>
                    <a:pt x="12771" y="10457"/>
                  </a:lnTo>
                  <a:lnTo>
                    <a:pt x="12857" y="10328"/>
                  </a:lnTo>
                  <a:lnTo>
                    <a:pt x="12921" y="10200"/>
                  </a:lnTo>
                  <a:lnTo>
                    <a:pt x="12986" y="10071"/>
                  </a:lnTo>
                  <a:lnTo>
                    <a:pt x="13028" y="9943"/>
                  </a:lnTo>
                  <a:lnTo>
                    <a:pt x="13050" y="9814"/>
                  </a:lnTo>
                  <a:lnTo>
                    <a:pt x="13061" y="9685"/>
                  </a:lnTo>
                  <a:lnTo>
                    <a:pt x="13071" y="9568"/>
                  </a:lnTo>
                  <a:lnTo>
                    <a:pt x="13061" y="9450"/>
                  </a:lnTo>
                  <a:lnTo>
                    <a:pt x="13028" y="9332"/>
                  </a:lnTo>
                  <a:lnTo>
                    <a:pt x="12996" y="9214"/>
                  </a:lnTo>
                  <a:lnTo>
                    <a:pt x="12953" y="9096"/>
                  </a:lnTo>
                  <a:lnTo>
                    <a:pt x="12900" y="8978"/>
                  </a:lnTo>
                  <a:lnTo>
                    <a:pt x="12836" y="8860"/>
                  </a:lnTo>
                  <a:lnTo>
                    <a:pt x="12771" y="8753"/>
                  </a:lnTo>
                  <a:lnTo>
                    <a:pt x="12686" y="8646"/>
                  </a:lnTo>
                  <a:lnTo>
                    <a:pt x="12503" y="8432"/>
                  </a:lnTo>
                  <a:lnTo>
                    <a:pt x="11925" y="7768"/>
                  </a:lnTo>
                  <a:lnTo>
                    <a:pt x="11346" y="7114"/>
                  </a:lnTo>
                  <a:lnTo>
                    <a:pt x="10768" y="6461"/>
                  </a:lnTo>
                  <a:lnTo>
                    <a:pt x="10189" y="5796"/>
                  </a:lnTo>
                  <a:lnTo>
                    <a:pt x="10082" y="5657"/>
                  </a:lnTo>
                  <a:lnTo>
                    <a:pt x="9996" y="5518"/>
                  </a:lnTo>
                  <a:lnTo>
                    <a:pt x="9964" y="5454"/>
                  </a:lnTo>
                  <a:lnTo>
                    <a:pt x="9943" y="5379"/>
                  </a:lnTo>
                  <a:lnTo>
                    <a:pt x="9921" y="5314"/>
                  </a:lnTo>
                  <a:lnTo>
                    <a:pt x="9921" y="5239"/>
                  </a:lnTo>
                  <a:lnTo>
                    <a:pt x="9921" y="5164"/>
                  </a:lnTo>
                  <a:lnTo>
                    <a:pt x="9921" y="5100"/>
                  </a:lnTo>
                  <a:lnTo>
                    <a:pt x="9943" y="5025"/>
                  </a:lnTo>
                  <a:lnTo>
                    <a:pt x="9964" y="4950"/>
                  </a:lnTo>
                  <a:lnTo>
                    <a:pt x="10029" y="4800"/>
                  </a:lnTo>
                  <a:lnTo>
                    <a:pt x="10125" y="4639"/>
                  </a:lnTo>
                  <a:lnTo>
                    <a:pt x="10436" y="4157"/>
                  </a:lnTo>
                  <a:lnTo>
                    <a:pt x="10736" y="3675"/>
                  </a:lnTo>
                  <a:lnTo>
                    <a:pt x="11014" y="3182"/>
                  </a:lnTo>
                  <a:lnTo>
                    <a:pt x="11271" y="2668"/>
                  </a:lnTo>
                  <a:lnTo>
                    <a:pt x="11336" y="2550"/>
                  </a:lnTo>
                  <a:lnTo>
                    <a:pt x="11379" y="2422"/>
                  </a:lnTo>
                  <a:lnTo>
                    <a:pt x="11421" y="2293"/>
                  </a:lnTo>
                  <a:lnTo>
                    <a:pt x="11454" y="2165"/>
                  </a:lnTo>
                  <a:lnTo>
                    <a:pt x="11475" y="2036"/>
                  </a:lnTo>
                  <a:lnTo>
                    <a:pt x="11496" y="1907"/>
                  </a:lnTo>
                  <a:lnTo>
                    <a:pt x="11496" y="1779"/>
                  </a:lnTo>
                  <a:lnTo>
                    <a:pt x="11486" y="1661"/>
                  </a:lnTo>
                  <a:lnTo>
                    <a:pt x="11464" y="1532"/>
                  </a:lnTo>
                  <a:lnTo>
                    <a:pt x="11432" y="1415"/>
                  </a:lnTo>
                  <a:lnTo>
                    <a:pt x="11389" y="1297"/>
                  </a:lnTo>
                  <a:lnTo>
                    <a:pt x="11336" y="1179"/>
                  </a:lnTo>
                  <a:lnTo>
                    <a:pt x="11271" y="1072"/>
                  </a:lnTo>
                  <a:lnTo>
                    <a:pt x="11186" y="954"/>
                  </a:lnTo>
                  <a:lnTo>
                    <a:pt x="11100" y="847"/>
                  </a:lnTo>
                  <a:lnTo>
                    <a:pt x="10993" y="750"/>
                  </a:lnTo>
                  <a:lnTo>
                    <a:pt x="10875" y="654"/>
                  </a:lnTo>
                  <a:lnTo>
                    <a:pt x="10768" y="579"/>
                  </a:lnTo>
                  <a:lnTo>
                    <a:pt x="10650" y="515"/>
                  </a:lnTo>
                  <a:lnTo>
                    <a:pt x="10543" y="461"/>
                  </a:lnTo>
                  <a:lnTo>
                    <a:pt x="10425" y="429"/>
                  </a:lnTo>
                  <a:lnTo>
                    <a:pt x="10307" y="397"/>
                  </a:lnTo>
                  <a:lnTo>
                    <a:pt x="10189" y="386"/>
                  </a:lnTo>
                  <a:lnTo>
                    <a:pt x="10071" y="375"/>
                  </a:lnTo>
                  <a:lnTo>
                    <a:pt x="9954" y="386"/>
                  </a:lnTo>
                  <a:lnTo>
                    <a:pt x="9836" y="397"/>
                  </a:lnTo>
                  <a:lnTo>
                    <a:pt x="9718" y="418"/>
                  </a:lnTo>
                  <a:lnTo>
                    <a:pt x="9589" y="450"/>
                  </a:lnTo>
                  <a:lnTo>
                    <a:pt x="9472" y="493"/>
                  </a:lnTo>
                  <a:lnTo>
                    <a:pt x="9354" y="536"/>
                  </a:lnTo>
                  <a:lnTo>
                    <a:pt x="9118" y="654"/>
                  </a:lnTo>
                  <a:lnTo>
                    <a:pt x="8422" y="1040"/>
                  </a:lnTo>
                  <a:lnTo>
                    <a:pt x="7725" y="1447"/>
                  </a:lnTo>
                  <a:lnTo>
                    <a:pt x="7597" y="1308"/>
                  </a:lnTo>
                  <a:lnTo>
                    <a:pt x="7532" y="1233"/>
                  </a:lnTo>
                  <a:lnTo>
                    <a:pt x="7415" y="1040"/>
                  </a:lnTo>
                  <a:lnTo>
                    <a:pt x="7286" y="858"/>
                  </a:lnTo>
                  <a:lnTo>
                    <a:pt x="7168" y="697"/>
                  </a:lnTo>
                  <a:lnTo>
                    <a:pt x="7040" y="558"/>
                  </a:lnTo>
                  <a:lnTo>
                    <a:pt x="6911" y="429"/>
                  </a:lnTo>
                  <a:lnTo>
                    <a:pt x="6793" y="322"/>
                  </a:lnTo>
                  <a:lnTo>
                    <a:pt x="6665" y="236"/>
                  </a:lnTo>
                  <a:lnTo>
                    <a:pt x="6536" y="150"/>
                  </a:lnTo>
                  <a:lnTo>
                    <a:pt x="6407" y="97"/>
                  </a:lnTo>
                  <a:lnTo>
                    <a:pt x="6279" y="54"/>
                  </a:lnTo>
                  <a:lnTo>
                    <a:pt x="6140" y="22"/>
                  </a:lnTo>
                  <a:lnTo>
                    <a:pt x="6011"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69715" y="597351"/>
              <a:ext cx="221015" cy="200865"/>
            </a:xfrm>
            <a:custGeom>
              <a:avLst/>
              <a:gdLst/>
              <a:ahLst/>
              <a:cxnLst/>
              <a:rect l="l" t="t" r="r" b="b"/>
              <a:pathLst>
                <a:path w="13072" h="11882" extrusionOk="0">
                  <a:moveTo>
                    <a:pt x="5872" y="0"/>
                  </a:moveTo>
                  <a:lnTo>
                    <a:pt x="5733" y="22"/>
                  </a:lnTo>
                  <a:lnTo>
                    <a:pt x="5583" y="54"/>
                  </a:lnTo>
                  <a:lnTo>
                    <a:pt x="5433" y="97"/>
                  </a:lnTo>
                  <a:lnTo>
                    <a:pt x="5293" y="150"/>
                  </a:lnTo>
                  <a:lnTo>
                    <a:pt x="5165" y="215"/>
                  </a:lnTo>
                  <a:lnTo>
                    <a:pt x="5047" y="290"/>
                  </a:lnTo>
                  <a:lnTo>
                    <a:pt x="4950" y="375"/>
                  </a:lnTo>
                  <a:lnTo>
                    <a:pt x="4854" y="472"/>
                  </a:lnTo>
                  <a:lnTo>
                    <a:pt x="4768" y="579"/>
                  </a:lnTo>
                  <a:lnTo>
                    <a:pt x="4704" y="697"/>
                  </a:lnTo>
                  <a:lnTo>
                    <a:pt x="4650" y="825"/>
                  </a:lnTo>
                  <a:lnTo>
                    <a:pt x="4608" y="965"/>
                  </a:lnTo>
                  <a:lnTo>
                    <a:pt x="4575" y="1115"/>
                  </a:lnTo>
                  <a:lnTo>
                    <a:pt x="4554" y="1275"/>
                  </a:lnTo>
                  <a:lnTo>
                    <a:pt x="4543" y="1457"/>
                  </a:lnTo>
                  <a:lnTo>
                    <a:pt x="4543" y="1650"/>
                  </a:lnTo>
                  <a:lnTo>
                    <a:pt x="4565" y="1854"/>
                  </a:lnTo>
                  <a:lnTo>
                    <a:pt x="4586" y="2079"/>
                  </a:lnTo>
                  <a:lnTo>
                    <a:pt x="4629" y="2315"/>
                  </a:lnTo>
                  <a:lnTo>
                    <a:pt x="4650" y="2486"/>
                  </a:lnTo>
                  <a:lnTo>
                    <a:pt x="4650" y="2636"/>
                  </a:lnTo>
                  <a:lnTo>
                    <a:pt x="4650" y="2700"/>
                  </a:lnTo>
                  <a:lnTo>
                    <a:pt x="4629" y="2754"/>
                  </a:lnTo>
                  <a:lnTo>
                    <a:pt x="4618" y="2807"/>
                  </a:lnTo>
                  <a:lnTo>
                    <a:pt x="4586" y="2861"/>
                  </a:lnTo>
                  <a:lnTo>
                    <a:pt x="4554" y="2904"/>
                  </a:lnTo>
                  <a:lnTo>
                    <a:pt x="4522" y="2947"/>
                  </a:lnTo>
                  <a:lnTo>
                    <a:pt x="4468" y="2990"/>
                  </a:lnTo>
                  <a:lnTo>
                    <a:pt x="4425" y="3022"/>
                  </a:lnTo>
                  <a:lnTo>
                    <a:pt x="4297" y="3086"/>
                  </a:lnTo>
                  <a:lnTo>
                    <a:pt x="4147" y="3140"/>
                  </a:lnTo>
                  <a:lnTo>
                    <a:pt x="3386" y="3364"/>
                  </a:lnTo>
                  <a:lnTo>
                    <a:pt x="2636" y="3589"/>
                  </a:lnTo>
                  <a:lnTo>
                    <a:pt x="1886" y="3836"/>
                  </a:lnTo>
                  <a:lnTo>
                    <a:pt x="1136" y="4082"/>
                  </a:lnTo>
                  <a:lnTo>
                    <a:pt x="997" y="4136"/>
                  </a:lnTo>
                  <a:lnTo>
                    <a:pt x="869" y="4200"/>
                  </a:lnTo>
                  <a:lnTo>
                    <a:pt x="751" y="4275"/>
                  </a:lnTo>
                  <a:lnTo>
                    <a:pt x="633" y="4350"/>
                  </a:lnTo>
                  <a:lnTo>
                    <a:pt x="526" y="4425"/>
                  </a:lnTo>
                  <a:lnTo>
                    <a:pt x="429" y="4511"/>
                  </a:lnTo>
                  <a:lnTo>
                    <a:pt x="344" y="4607"/>
                  </a:lnTo>
                  <a:lnTo>
                    <a:pt x="258" y="4714"/>
                  </a:lnTo>
                  <a:lnTo>
                    <a:pt x="194" y="4822"/>
                  </a:lnTo>
                  <a:lnTo>
                    <a:pt x="129" y="4939"/>
                  </a:lnTo>
                  <a:lnTo>
                    <a:pt x="87" y="5057"/>
                  </a:lnTo>
                  <a:lnTo>
                    <a:pt x="44" y="5186"/>
                  </a:lnTo>
                  <a:lnTo>
                    <a:pt x="22" y="5325"/>
                  </a:lnTo>
                  <a:lnTo>
                    <a:pt x="1" y="5464"/>
                  </a:lnTo>
                  <a:lnTo>
                    <a:pt x="1" y="5614"/>
                  </a:lnTo>
                  <a:lnTo>
                    <a:pt x="12" y="5764"/>
                  </a:lnTo>
                  <a:lnTo>
                    <a:pt x="33" y="5925"/>
                  </a:lnTo>
                  <a:lnTo>
                    <a:pt x="65" y="6064"/>
                  </a:lnTo>
                  <a:lnTo>
                    <a:pt x="108" y="6204"/>
                  </a:lnTo>
                  <a:lnTo>
                    <a:pt x="161" y="6321"/>
                  </a:lnTo>
                  <a:lnTo>
                    <a:pt x="226" y="6439"/>
                  </a:lnTo>
                  <a:lnTo>
                    <a:pt x="301" y="6546"/>
                  </a:lnTo>
                  <a:lnTo>
                    <a:pt x="376" y="6643"/>
                  </a:lnTo>
                  <a:lnTo>
                    <a:pt x="472" y="6728"/>
                  </a:lnTo>
                  <a:lnTo>
                    <a:pt x="569" y="6814"/>
                  </a:lnTo>
                  <a:lnTo>
                    <a:pt x="676" y="6889"/>
                  </a:lnTo>
                  <a:lnTo>
                    <a:pt x="794" y="6953"/>
                  </a:lnTo>
                  <a:lnTo>
                    <a:pt x="911" y="7007"/>
                  </a:lnTo>
                  <a:lnTo>
                    <a:pt x="1040" y="7050"/>
                  </a:lnTo>
                  <a:lnTo>
                    <a:pt x="1179" y="7093"/>
                  </a:lnTo>
                  <a:lnTo>
                    <a:pt x="1319" y="7136"/>
                  </a:lnTo>
                  <a:lnTo>
                    <a:pt x="1469" y="7157"/>
                  </a:lnTo>
                  <a:lnTo>
                    <a:pt x="1704" y="7189"/>
                  </a:lnTo>
                  <a:lnTo>
                    <a:pt x="1951" y="7211"/>
                  </a:lnTo>
                  <a:lnTo>
                    <a:pt x="2186" y="7232"/>
                  </a:lnTo>
                  <a:lnTo>
                    <a:pt x="2422" y="7275"/>
                  </a:lnTo>
                  <a:lnTo>
                    <a:pt x="3622" y="7511"/>
                  </a:lnTo>
                  <a:lnTo>
                    <a:pt x="4886" y="7768"/>
                  </a:lnTo>
                  <a:lnTo>
                    <a:pt x="4790" y="8068"/>
                  </a:lnTo>
                  <a:lnTo>
                    <a:pt x="4693" y="8357"/>
                  </a:lnTo>
                  <a:lnTo>
                    <a:pt x="4511" y="8903"/>
                  </a:lnTo>
                  <a:lnTo>
                    <a:pt x="4425" y="9160"/>
                  </a:lnTo>
                  <a:lnTo>
                    <a:pt x="4372" y="9418"/>
                  </a:lnTo>
                  <a:lnTo>
                    <a:pt x="4350" y="9546"/>
                  </a:lnTo>
                  <a:lnTo>
                    <a:pt x="4329" y="9664"/>
                  </a:lnTo>
                  <a:lnTo>
                    <a:pt x="4318" y="9793"/>
                  </a:lnTo>
                  <a:lnTo>
                    <a:pt x="4318" y="9921"/>
                  </a:lnTo>
                  <a:lnTo>
                    <a:pt x="4340" y="10157"/>
                  </a:lnTo>
                  <a:lnTo>
                    <a:pt x="4372" y="10414"/>
                  </a:lnTo>
                  <a:lnTo>
                    <a:pt x="4436" y="10671"/>
                  </a:lnTo>
                  <a:lnTo>
                    <a:pt x="4511" y="10917"/>
                  </a:lnTo>
                  <a:lnTo>
                    <a:pt x="4608" y="11164"/>
                  </a:lnTo>
                  <a:lnTo>
                    <a:pt x="4672" y="11271"/>
                  </a:lnTo>
                  <a:lnTo>
                    <a:pt x="4725" y="11378"/>
                  </a:lnTo>
                  <a:lnTo>
                    <a:pt x="4790" y="11475"/>
                  </a:lnTo>
                  <a:lnTo>
                    <a:pt x="4865" y="11571"/>
                  </a:lnTo>
                  <a:lnTo>
                    <a:pt x="4940" y="11646"/>
                  </a:lnTo>
                  <a:lnTo>
                    <a:pt x="5025" y="11721"/>
                  </a:lnTo>
                  <a:lnTo>
                    <a:pt x="5133" y="11796"/>
                  </a:lnTo>
                  <a:lnTo>
                    <a:pt x="5250" y="11839"/>
                  </a:lnTo>
                  <a:lnTo>
                    <a:pt x="5358" y="11871"/>
                  </a:lnTo>
                  <a:lnTo>
                    <a:pt x="5475" y="11882"/>
                  </a:lnTo>
                  <a:lnTo>
                    <a:pt x="5583" y="11871"/>
                  </a:lnTo>
                  <a:lnTo>
                    <a:pt x="5690" y="11839"/>
                  </a:lnTo>
                  <a:lnTo>
                    <a:pt x="5797" y="11796"/>
                  </a:lnTo>
                  <a:lnTo>
                    <a:pt x="5893" y="11742"/>
                  </a:lnTo>
                  <a:lnTo>
                    <a:pt x="5990" y="11678"/>
                  </a:lnTo>
                  <a:lnTo>
                    <a:pt x="6086" y="11603"/>
                  </a:lnTo>
                  <a:lnTo>
                    <a:pt x="6182" y="11507"/>
                  </a:lnTo>
                  <a:lnTo>
                    <a:pt x="6268" y="11421"/>
                  </a:lnTo>
                  <a:lnTo>
                    <a:pt x="6440" y="11217"/>
                  </a:lnTo>
                  <a:lnTo>
                    <a:pt x="6579" y="11003"/>
                  </a:lnTo>
                  <a:lnTo>
                    <a:pt x="6729" y="10767"/>
                  </a:lnTo>
                  <a:lnTo>
                    <a:pt x="6868" y="10521"/>
                  </a:lnTo>
                  <a:lnTo>
                    <a:pt x="7147" y="10007"/>
                  </a:lnTo>
                  <a:lnTo>
                    <a:pt x="7425" y="9460"/>
                  </a:lnTo>
                  <a:lnTo>
                    <a:pt x="7736" y="8860"/>
                  </a:lnTo>
                  <a:lnTo>
                    <a:pt x="9236" y="9685"/>
                  </a:lnTo>
                  <a:lnTo>
                    <a:pt x="9975" y="10103"/>
                  </a:lnTo>
                  <a:lnTo>
                    <a:pt x="10339" y="10317"/>
                  </a:lnTo>
                  <a:lnTo>
                    <a:pt x="10693" y="10532"/>
                  </a:lnTo>
                  <a:lnTo>
                    <a:pt x="10864" y="10628"/>
                  </a:lnTo>
                  <a:lnTo>
                    <a:pt x="11025" y="10714"/>
                  </a:lnTo>
                  <a:lnTo>
                    <a:pt x="11186" y="10778"/>
                  </a:lnTo>
                  <a:lnTo>
                    <a:pt x="11346" y="10832"/>
                  </a:lnTo>
                  <a:lnTo>
                    <a:pt x="11507" y="10875"/>
                  </a:lnTo>
                  <a:lnTo>
                    <a:pt x="11657" y="10896"/>
                  </a:lnTo>
                  <a:lnTo>
                    <a:pt x="11807" y="10907"/>
                  </a:lnTo>
                  <a:lnTo>
                    <a:pt x="11946" y="10907"/>
                  </a:lnTo>
                  <a:lnTo>
                    <a:pt x="12086" y="10885"/>
                  </a:lnTo>
                  <a:lnTo>
                    <a:pt x="12214" y="10853"/>
                  </a:lnTo>
                  <a:lnTo>
                    <a:pt x="12343" y="10810"/>
                  </a:lnTo>
                  <a:lnTo>
                    <a:pt x="12461" y="10746"/>
                  </a:lnTo>
                  <a:lnTo>
                    <a:pt x="12568" y="10660"/>
                  </a:lnTo>
                  <a:lnTo>
                    <a:pt x="12675" y="10575"/>
                  </a:lnTo>
                  <a:lnTo>
                    <a:pt x="12771" y="10457"/>
                  </a:lnTo>
                  <a:lnTo>
                    <a:pt x="12857" y="10328"/>
                  </a:lnTo>
                  <a:lnTo>
                    <a:pt x="12921" y="10200"/>
                  </a:lnTo>
                  <a:lnTo>
                    <a:pt x="12986" y="10071"/>
                  </a:lnTo>
                  <a:lnTo>
                    <a:pt x="13028" y="9943"/>
                  </a:lnTo>
                  <a:lnTo>
                    <a:pt x="13050" y="9814"/>
                  </a:lnTo>
                  <a:lnTo>
                    <a:pt x="13061" y="9685"/>
                  </a:lnTo>
                  <a:lnTo>
                    <a:pt x="13071" y="9568"/>
                  </a:lnTo>
                  <a:lnTo>
                    <a:pt x="13061" y="9450"/>
                  </a:lnTo>
                  <a:lnTo>
                    <a:pt x="13028" y="9332"/>
                  </a:lnTo>
                  <a:lnTo>
                    <a:pt x="12996" y="9214"/>
                  </a:lnTo>
                  <a:lnTo>
                    <a:pt x="12953" y="9096"/>
                  </a:lnTo>
                  <a:lnTo>
                    <a:pt x="12900" y="8978"/>
                  </a:lnTo>
                  <a:lnTo>
                    <a:pt x="12836" y="8860"/>
                  </a:lnTo>
                  <a:lnTo>
                    <a:pt x="12771" y="8753"/>
                  </a:lnTo>
                  <a:lnTo>
                    <a:pt x="12686" y="8646"/>
                  </a:lnTo>
                  <a:lnTo>
                    <a:pt x="12503" y="8432"/>
                  </a:lnTo>
                  <a:lnTo>
                    <a:pt x="11925" y="7768"/>
                  </a:lnTo>
                  <a:lnTo>
                    <a:pt x="11346" y="7114"/>
                  </a:lnTo>
                  <a:lnTo>
                    <a:pt x="10768" y="6461"/>
                  </a:lnTo>
                  <a:lnTo>
                    <a:pt x="10189" y="5796"/>
                  </a:lnTo>
                  <a:lnTo>
                    <a:pt x="10082" y="5657"/>
                  </a:lnTo>
                  <a:lnTo>
                    <a:pt x="9996" y="5518"/>
                  </a:lnTo>
                  <a:lnTo>
                    <a:pt x="9964" y="5454"/>
                  </a:lnTo>
                  <a:lnTo>
                    <a:pt x="9943" y="5379"/>
                  </a:lnTo>
                  <a:lnTo>
                    <a:pt x="9921" y="5314"/>
                  </a:lnTo>
                  <a:lnTo>
                    <a:pt x="9921" y="5239"/>
                  </a:lnTo>
                  <a:lnTo>
                    <a:pt x="9921" y="5164"/>
                  </a:lnTo>
                  <a:lnTo>
                    <a:pt x="9921" y="5100"/>
                  </a:lnTo>
                  <a:lnTo>
                    <a:pt x="9943" y="5025"/>
                  </a:lnTo>
                  <a:lnTo>
                    <a:pt x="9964" y="4950"/>
                  </a:lnTo>
                  <a:lnTo>
                    <a:pt x="10029" y="4800"/>
                  </a:lnTo>
                  <a:lnTo>
                    <a:pt x="10125" y="4639"/>
                  </a:lnTo>
                  <a:lnTo>
                    <a:pt x="10436" y="4157"/>
                  </a:lnTo>
                  <a:lnTo>
                    <a:pt x="10736" y="3675"/>
                  </a:lnTo>
                  <a:lnTo>
                    <a:pt x="11014" y="3182"/>
                  </a:lnTo>
                  <a:lnTo>
                    <a:pt x="11271" y="2668"/>
                  </a:lnTo>
                  <a:lnTo>
                    <a:pt x="11336" y="2550"/>
                  </a:lnTo>
                  <a:lnTo>
                    <a:pt x="11379" y="2422"/>
                  </a:lnTo>
                  <a:lnTo>
                    <a:pt x="11421" y="2293"/>
                  </a:lnTo>
                  <a:lnTo>
                    <a:pt x="11454" y="2165"/>
                  </a:lnTo>
                  <a:lnTo>
                    <a:pt x="11475" y="2036"/>
                  </a:lnTo>
                  <a:lnTo>
                    <a:pt x="11496" y="1907"/>
                  </a:lnTo>
                  <a:lnTo>
                    <a:pt x="11496" y="1779"/>
                  </a:lnTo>
                  <a:lnTo>
                    <a:pt x="11486" y="1661"/>
                  </a:lnTo>
                  <a:lnTo>
                    <a:pt x="11464" y="1532"/>
                  </a:lnTo>
                  <a:lnTo>
                    <a:pt x="11432" y="1415"/>
                  </a:lnTo>
                  <a:lnTo>
                    <a:pt x="11389" y="1297"/>
                  </a:lnTo>
                  <a:lnTo>
                    <a:pt x="11336" y="1179"/>
                  </a:lnTo>
                  <a:lnTo>
                    <a:pt x="11271" y="1072"/>
                  </a:lnTo>
                  <a:lnTo>
                    <a:pt x="11186" y="954"/>
                  </a:lnTo>
                  <a:lnTo>
                    <a:pt x="11100" y="847"/>
                  </a:lnTo>
                  <a:lnTo>
                    <a:pt x="10993" y="750"/>
                  </a:lnTo>
                  <a:lnTo>
                    <a:pt x="10875" y="654"/>
                  </a:lnTo>
                  <a:lnTo>
                    <a:pt x="10768" y="579"/>
                  </a:lnTo>
                  <a:lnTo>
                    <a:pt x="10650" y="515"/>
                  </a:lnTo>
                  <a:lnTo>
                    <a:pt x="10543" y="461"/>
                  </a:lnTo>
                  <a:lnTo>
                    <a:pt x="10425" y="429"/>
                  </a:lnTo>
                  <a:lnTo>
                    <a:pt x="10307" y="397"/>
                  </a:lnTo>
                  <a:lnTo>
                    <a:pt x="10189" y="386"/>
                  </a:lnTo>
                  <a:lnTo>
                    <a:pt x="10071" y="375"/>
                  </a:lnTo>
                  <a:lnTo>
                    <a:pt x="9954" y="386"/>
                  </a:lnTo>
                  <a:lnTo>
                    <a:pt x="9836" y="397"/>
                  </a:lnTo>
                  <a:lnTo>
                    <a:pt x="9718" y="418"/>
                  </a:lnTo>
                  <a:lnTo>
                    <a:pt x="9589" y="450"/>
                  </a:lnTo>
                  <a:lnTo>
                    <a:pt x="9472" y="493"/>
                  </a:lnTo>
                  <a:lnTo>
                    <a:pt x="9354" y="536"/>
                  </a:lnTo>
                  <a:lnTo>
                    <a:pt x="9118" y="654"/>
                  </a:lnTo>
                  <a:lnTo>
                    <a:pt x="8422" y="1040"/>
                  </a:lnTo>
                  <a:lnTo>
                    <a:pt x="7725" y="1447"/>
                  </a:lnTo>
                  <a:lnTo>
                    <a:pt x="7597" y="1308"/>
                  </a:lnTo>
                  <a:lnTo>
                    <a:pt x="7532" y="1233"/>
                  </a:lnTo>
                  <a:lnTo>
                    <a:pt x="7415" y="1040"/>
                  </a:lnTo>
                  <a:lnTo>
                    <a:pt x="7286" y="858"/>
                  </a:lnTo>
                  <a:lnTo>
                    <a:pt x="7168" y="697"/>
                  </a:lnTo>
                  <a:lnTo>
                    <a:pt x="7040" y="558"/>
                  </a:lnTo>
                  <a:lnTo>
                    <a:pt x="6911" y="429"/>
                  </a:lnTo>
                  <a:lnTo>
                    <a:pt x="6793" y="322"/>
                  </a:lnTo>
                  <a:lnTo>
                    <a:pt x="6665" y="236"/>
                  </a:lnTo>
                  <a:lnTo>
                    <a:pt x="6536" y="150"/>
                  </a:lnTo>
                  <a:lnTo>
                    <a:pt x="6407" y="97"/>
                  </a:lnTo>
                  <a:lnTo>
                    <a:pt x="6279" y="54"/>
                  </a:lnTo>
                  <a:lnTo>
                    <a:pt x="6140" y="22"/>
                  </a:lnTo>
                  <a:lnTo>
                    <a:pt x="6011"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p:nvPr/>
        </p:nvSpPr>
        <p:spPr>
          <a:xfrm>
            <a:off x="3028250" y="4055375"/>
            <a:ext cx="58182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600">
                <a:solidFill>
                  <a:schemeClr val="dk1"/>
                </a:solidFill>
                <a:latin typeface="Roboto Medium"/>
                <a:ea typeface="Roboto Medium"/>
                <a:cs typeface="Roboto Medium"/>
                <a:sym typeface="Roboto Medium"/>
              </a:rPr>
              <a:t>Group Members:</a:t>
            </a:r>
            <a:endParaRPr sz="1600">
              <a:solidFill>
                <a:schemeClr val="dk1"/>
              </a:solidFill>
              <a:latin typeface="Roboto Medium"/>
              <a:ea typeface="Roboto Medium"/>
              <a:cs typeface="Roboto Medium"/>
              <a:sym typeface="Roboto Medium"/>
            </a:endParaRPr>
          </a:p>
          <a:p>
            <a:pPr marL="0" lvl="0" indent="0" algn="ctr" rtl="0">
              <a:spcBef>
                <a:spcPts val="0"/>
              </a:spcBef>
              <a:spcAft>
                <a:spcPts val="0"/>
              </a:spcAft>
              <a:buNone/>
            </a:pPr>
            <a:r>
              <a:rPr lang="en" sz="1600">
                <a:solidFill>
                  <a:schemeClr val="dk1"/>
                </a:solidFill>
                <a:latin typeface="Roboto"/>
                <a:ea typeface="Roboto"/>
                <a:cs typeface="Roboto"/>
                <a:sym typeface="Roboto"/>
              </a:rPr>
              <a:t>Muskan Mittal, Sanghyun Park,</a:t>
            </a:r>
            <a:r>
              <a:rPr lang="en" sz="2200">
                <a:solidFill>
                  <a:schemeClr val="dk1"/>
                </a:solidFill>
                <a:latin typeface="Roboto"/>
                <a:ea typeface="Roboto"/>
                <a:cs typeface="Roboto"/>
                <a:sym typeface="Roboto"/>
              </a:rPr>
              <a:t> </a:t>
            </a:r>
            <a:r>
              <a:rPr lang="en" sz="1600">
                <a:solidFill>
                  <a:schemeClr val="dk1"/>
                </a:solidFill>
                <a:latin typeface="Roboto"/>
                <a:ea typeface="Roboto"/>
                <a:cs typeface="Roboto"/>
                <a:sym typeface="Roboto"/>
              </a:rPr>
              <a:t>Sara Rostami, Srijita Karmakar</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4"/>
          <p:cNvPicPr preferRelativeResize="0"/>
          <p:nvPr/>
        </p:nvPicPr>
        <p:blipFill>
          <a:blip r:embed="rId3">
            <a:alphaModFix/>
          </a:blip>
          <a:stretch>
            <a:fillRect/>
          </a:stretch>
        </p:blipFill>
        <p:spPr>
          <a:xfrm>
            <a:off x="1860500" y="962700"/>
            <a:ext cx="5194341" cy="3395325"/>
          </a:xfrm>
          <a:prstGeom prst="rect">
            <a:avLst/>
          </a:prstGeom>
          <a:noFill/>
          <a:ln>
            <a:noFill/>
          </a:ln>
        </p:spPr>
      </p:pic>
      <p:sp>
        <p:nvSpPr>
          <p:cNvPr id="232" name="Google Shape;232;p24"/>
          <p:cNvSpPr txBox="1"/>
          <p:nvPr/>
        </p:nvSpPr>
        <p:spPr>
          <a:xfrm>
            <a:off x="304800" y="552450"/>
            <a:ext cx="843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edium"/>
                <a:ea typeface="Roboto Medium"/>
                <a:cs typeface="Roboto Medium"/>
                <a:sym typeface="Roboto Medium"/>
              </a:rPr>
              <a:t>Classification model accuracy: Train (Emotion Dataset)  → Test (Gambling Dataset)</a:t>
            </a:r>
            <a:endParaRPr>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p:nvPr/>
        </p:nvSpPr>
        <p:spPr>
          <a:xfrm>
            <a:off x="2407150" y="2576000"/>
            <a:ext cx="4450800" cy="542100"/>
          </a:xfrm>
          <a:prstGeom prst="rect">
            <a:avLst/>
          </a:prstGeom>
          <a:solidFill>
            <a:srgbClr val="FFF2CC"/>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Fira Sans Condensed"/>
                <a:ea typeface="Fira Sans Condensed"/>
                <a:cs typeface="Fira Sans Condensed"/>
                <a:sym typeface="Fira Sans Condensed"/>
              </a:rPr>
              <a:t>How does the neural response to </a:t>
            </a:r>
            <a:r>
              <a:rPr lang="en" b="1">
                <a:solidFill>
                  <a:schemeClr val="accent1"/>
                </a:solidFill>
                <a:latin typeface="Fira Sans Condensed"/>
                <a:ea typeface="Fira Sans Condensed"/>
                <a:cs typeface="Fira Sans Condensed"/>
                <a:sym typeface="Fira Sans Condensed"/>
              </a:rPr>
              <a:t>emotion </a:t>
            </a:r>
            <a:r>
              <a:rPr lang="en" b="1">
                <a:solidFill>
                  <a:schemeClr val="dk1"/>
                </a:solidFill>
                <a:latin typeface="Fira Sans Condensed"/>
                <a:ea typeface="Fira Sans Condensed"/>
                <a:cs typeface="Fira Sans Condensed"/>
                <a:sym typeface="Fira Sans Condensed"/>
              </a:rPr>
              <a:t>cues correlate with the neural responses to </a:t>
            </a:r>
            <a:r>
              <a:rPr lang="en" b="1">
                <a:solidFill>
                  <a:schemeClr val="accent1"/>
                </a:solidFill>
                <a:latin typeface="Fira Sans Condensed"/>
                <a:ea typeface="Fira Sans Condensed"/>
                <a:cs typeface="Fira Sans Condensed"/>
                <a:sym typeface="Fira Sans Condensed"/>
              </a:rPr>
              <a:t>reward</a:t>
            </a:r>
            <a:r>
              <a:rPr lang="en" b="1">
                <a:solidFill>
                  <a:schemeClr val="dk1"/>
                </a:solidFill>
                <a:latin typeface="Fira Sans Condensed"/>
                <a:ea typeface="Fira Sans Condensed"/>
                <a:cs typeface="Fira Sans Condensed"/>
                <a:sym typeface="Fira Sans Condensed"/>
              </a:rPr>
              <a:t> and </a:t>
            </a:r>
            <a:r>
              <a:rPr lang="en" b="1">
                <a:solidFill>
                  <a:schemeClr val="accent1"/>
                </a:solidFill>
                <a:latin typeface="Fira Sans Condensed"/>
                <a:ea typeface="Fira Sans Condensed"/>
                <a:cs typeface="Fira Sans Condensed"/>
                <a:sym typeface="Fira Sans Condensed"/>
              </a:rPr>
              <a:t>punishment</a:t>
            </a:r>
            <a:r>
              <a:rPr lang="en" b="1">
                <a:solidFill>
                  <a:schemeClr val="dk1"/>
                </a:solidFill>
                <a:latin typeface="Fira Sans Condensed"/>
                <a:ea typeface="Fira Sans Condensed"/>
                <a:cs typeface="Fira Sans Condensed"/>
                <a:sym typeface="Fira Sans Condensed"/>
              </a:rPr>
              <a:t>? </a:t>
            </a:r>
            <a:endParaRPr b="1">
              <a:latin typeface="Fira Sans Condensed"/>
              <a:ea typeface="Fira Sans Condensed"/>
              <a:cs typeface="Fira Sans Condensed"/>
              <a:sym typeface="Fira Sans Condensed"/>
            </a:endParaRPr>
          </a:p>
        </p:txBody>
      </p:sp>
      <p:sp>
        <p:nvSpPr>
          <p:cNvPr id="91" name="Google Shape;91;p16"/>
          <p:cNvSpPr txBox="1"/>
          <p:nvPr/>
        </p:nvSpPr>
        <p:spPr>
          <a:xfrm>
            <a:off x="520063" y="2707100"/>
            <a:ext cx="1690800" cy="28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Fira Sans"/>
                <a:ea typeface="Fira Sans"/>
                <a:cs typeface="Fira Sans"/>
                <a:sym typeface="Fira Sans"/>
              </a:rPr>
              <a:t>Question</a:t>
            </a:r>
            <a:endParaRPr sz="1600" b="1">
              <a:latin typeface="Fira Sans"/>
              <a:ea typeface="Fira Sans"/>
              <a:cs typeface="Fira Sans"/>
              <a:sym typeface="Fira Sans"/>
            </a:endParaRPr>
          </a:p>
        </p:txBody>
      </p:sp>
      <p:sp>
        <p:nvSpPr>
          <p:cNvPr id="92" name="Google Shape;92;p16"/>
          <p:cNvSpPr/>
          <p:nvPr/>
        </p:nvSpPr>
        <p:spPr>
          <a:xfrm>
            <a:off x="1736783" y="2824606"/>
            <a:ext cx="503988" cy="45206"/>
          </a:xfrm>
          <a:custGeom>
            <a:avLst/>
            <a:gdLst/>
            <a:ahLst/>
            <a:cxnLst/>
            <a:rect l="l" t="t" r="r" b="b"/>
            <a:pathLst>
              <a:path w="19031" h="1707" extrusionOk="0">
                <a:moveTo>
                  <a:pt x="1010" y="1"/>
                </a:moveTo>
                <a:lnTo>
                  <a:pt x="813" y="18"/>
                </a:lnTo>
                <a:lnTo>
                  <a:pt x="724" y="45"/>
                </a:lnTo>
                <a:lnTo>
                  <a:pt x="492" y="161"/>
                </a:lnTo>
                <a:lnTo>
                  <a:pt x="161" y="411"/>
                </a:lnTo>
                <a:lnTo>
                  <a:pt x="28" y="590"/>
                </a:lnTo>
                <a:lnTo>
                  <a:pt x="1" y="679"/>
                </a:lnTo>
                <a:lnTo>
                  <a:pt x="10" y="778"/>
                </a:lnTo>
                <a:lnTo>
                  <a:pt x="99" y="1010"/>
                </a:lnTo>
                <a:lnTo>
                  <a:pt x="260" y="1233"/>
                </a:lnTo>
                <a:lnTo>
                  <a:pt x="465" y="1412"/>
                </a:lnTo>
                <a:lnTo>
                  <a:pt x="563" y="1474"/>
                </a:lnTo>
                <a:lnTo>
                  <a:pt x="679" y="1519"/>
                </a:lnTo>
                <a:lnTo>
                  <a:pt x="938" y="1545"/>
                </a:lnTo>
                <a:lnTo>
                  <a:pt x="1358" y="1528"/>
                </a:lnTo>
                <a:lnTo>
                  <a:pt x="1644" y="1519"/>
                </a:lnTo>
                <a:lnTo>
                  <a:pt x="3099" y="1483"/>
                </a:lnTo>
                <a:lnTo>
                  <a:pt x="4555" y="1492"/>
                </a:lnTo>
                <a:lnTo>
                  <a:pt x="5743" y="1545"/>
                </a:lnTo>
                <a:lnTo>
                  <a:pt x="7529" y="1662"/>
                </a:lnTo>
                <a:lnTo>
                  <a:pt x="8716" y="1706"/>
                </a:lnTo>
                <a:lnTo>
                  <a:pt x="9315" y="1706"/>
                </a:lnTo>
                <a:lnTo>
                  <a:pt x="11413" y="1653"/>
                </a:lnTo>
                <a:lnTo>
                  <a:pt x="15601" y="1474"/>
                </a:lnTo>
                <a:lnTo>
                  <a:pt x="17700" y="1385"/>
                </a:lnTo>
                <a:lnTo>
                  <a:pt x="17923" y="1447"/>
                </a:lnTo>
                <a:lnTo>
                  <a:pt x="18379" y="1510"/>
                </a:lnTo>
                <a:lnTo>
                  <a:pt x="18673" y="1456"/>
                </a:lnTo>
                <a:lnTo>
                  <a:pt x="18843" y="1367"/>
                </a:lnTo>
                <a:lnTo>
                  <a:pt x="18959" y="1206"/>
                </a:lnTo>
                <a:lnTo>
                  <a:pt x="19030" y="983"/>
                </a:lnTo>
                <a:lnTo>
                  <a:pt x="19030" y="840"/>
                </a:lnTo>
                <a:lnTo>
                  <a:pt x="19030" y="697"/>
                </a:lnTo>
                <a:lnTo>
                  <a:pt x="18968" y="465"/>
                </a:lnTo>
                <a:lnTo>
                  <a:pt x="18852" y="304"/>
                </a:lnTo>
                <a:lnTo>
                  <a:pt x="18691" y="188"/>
                </a:lnTo>
                <a:lnTo>
                  <a:pt x="18396" y="90"/>
                </a:lnTo>
                <a:lnTo>
                  <a:pt x="17941" y="63"/>
                </a:lnTo>
                <a:lnTo>
                  <a:pt x="17727" y="63"/>
                </a:lnTo>
                <a:lnTo>
                  <a:pt x="14619" y="72"/>
                </a:lnTo>
                <a:lnTo>
                  <a:pt x="11503" y="81"/>
                </a:lnTo>
                <a:lnTo>
                  <a:pt x="6520" y="72"/>
                </a:lnTo>
                <a:lnTo>
                  <a:pt x="1537" y="54"/>
                </a:lnTo>
                <a:lnTo>
                  <a:pt x="1331" y="45"/>
                </a:lnTo>
                <a:lnTo>
                  <a:pt x="1010" y="1"/>
                </a:lnTo>
                <a:close/>
              </a:path>
            </a:pathLst>
          </a:custGeom>
          <a:solidFill>
            <a:srgbClr val="3EC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txBox="1">
            <a:spLocks noGrp="1"/>
          </p:cNvSpPr>
          <p:nvPr>
            <p:ph type="title"/>
          </p:nvPr>
        </p:nvSpPr>
        <p:spPr>
          <a:xfrm>
            <a:off x="311700" y="3135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latin typeface="Fira Sans"/>
                <a:ea typeface="Fira Sans"/>
                <a:cs typeface="Fira Sans"/>
                <a:sym typeface="Fira Sans"/>
              </a:rPr>
              <a:t>Introduction</a:t>
            </a:r>
            <a:endParaRPr/>
          </a:p>
        </p:txBody>
      </p:sp>
      <p:sp>
        <p:nvSpPr>
          <p:cNvPr id="94" name="Google Shape;94;p16"/>
          <p:cNvSpPr txBox="1"/>
          <p:nvPr/>
        </p:nvSpPr>
        <p:spPr>
          <a:xfrm>
            <a:off x="2407150" y="3367650"/>
            <a:ext cx="4450800" cy="7506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Fira Sans Condensed"/>
                <a:ea typeface="Fira Sans Condensed"/>
                <a:cs typeface="Fira Sans Condensed"/>
                <a:sym typeface="Fira Sans Condensed"/>
              </a:rPr>
              <a:t>Brain areas </a:t>
            </a:r>
            <a:r>
              <a:rPr lang="en" b="1">
                <a:solidFill>
                  <a:schemeClr val="accent5"/>
                </a:solidFill>
                <a:latin typeface="Fira Sans Condensed"/>
                <a:ea typeface="Fira Sans Condensed"/>
                <a:cs typeface="Fira Sans Condensed"/>
                <a:sym typeface="Fira Sans Condensed"/>
              </a:rPr>
              <a:t>more active</a:t>
            </a:r>
            <a:r>
              <a:rPr lang="en" b="1">
                <a:solidFill>
                  <a:schemeClr val="dk1"/>
                </a:solidFill>
                <a:latin typeface="Fira Sans Condensed"/>
                <a:ea typeface="Fira Sans Condensed"/>
                <a:cs typeface="Fira Sans Condensed"/>
                <a:sym typeface="Fira Sans Condensed"/>
              </a:rPr>
              <a:t> during emotion cognition would also show higher activity on receiving reward and/or punishment feedback</a:t>
            </a:r>
            <a:endParaRPr sz="1200">
              <a:solidFill>
                <a:schemeClr val="dk1"/>
              </a:solidFill>
              <a:latin typeface="Fira Sans Condensed"/>
              <a:ea typeface="Fira Sans Condensed"/>
              <a:cs typeface="Fira Sans Condensed"/>
              <a:sym typeface="Fira Sans Condensed"/>
            </a:endParaRPr>
          </a:p>
        </p:txBody>
      </p:sp>
      <p:sp>
        <p:nvSpPr>
          <p:cNvPr id="95" name="Google Shape;95;p16"/>
          <p:cNvSpPr txBox="1"/>
          <p:nvPr/>
        </p:nvSpPr>
        <p:spPr>
          <a:xfrm>
            <a:off x="520063" y="3621500"/>
            <a:ext cx="1690800" cy="28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Fira Sans"/>
                <a:ea typeface="Fira Sans"/>
                <a:cs typeface="Fira Sans"/>
                <a:sym typeface="Fira Sans"/>
              </a:rPr>
              <a:t>Hypothesis</a:t>
            </a:r>
            <a:endParaRPr sz="1600" b="1">
              <a:latin typeface="Fira Sans"/>
              <a:ea typeface="Fira Sans"/>
              <a:cs typeface="Fira Sans"/>
              <a:sym typeface="Fira Sans"/>
            </a:endParaRPr>
          </a:p>
        </p:txBody>
      </p:sp>
      <p:sp>
        <p:nvSpPr>
          <p:cNvPr id="96" name="Google Shape;96;p16"/>
          <p:cNvSpPr/>
          <p:nvPr/>
        </p:nvSpPr>
        <p:spPr>
          <a:xfrm>
            <a:off x="1736783" y="3739006"/>
            <a:ext cx="503988" cy="45206"/>
          </a:xfrm>
          <a:custGeom>
            <a:avLst/>
            <a:gdLst/>
            <a:ahLst/>
            <a:cxnLst/>
            <a:rect l="l" t="t" r="r" b="b"/>
            <a:pathLst>
              <a:path w="19031" h="1707" extrusionOk="0">
                <a:moveTo>
                  <a:pt x="1010" y="1"/>
                </a:moveTo>
                <a:lnTo>
                  <a:pt x="813" y="18"/>
                </a:lnTo>
                <a:lnTo>
                  <a:pt x="724" y="45"/>
                </a:lnTo>
                <a:lnTo>
                  <a:pt x="492" y="161"/>
                </a:lnTo>
                <a:lnTo>
                  <a:pt x="161" y="411"/>
                </a:lnTo>
                <a:lnTo>
                  <a:pt x="28" y="590"/>
                </a:lnTo>
                <a:lnTo>
                  <a:pt x="1" y="679"/>
                </a:lnTo>
                <a:lnTo>
                  <a:pt x="10" y="778"/>
                </a:lnTo>
                <a:lnTo>
                  <a:pt x="99" y="1010"/>
                </a:lnTo>
                <a:lnTo>
                  <a:pt x="260" y="1233"/>
                </a:lnTo>
                <a:lnTo>
                  <a:pt x="465" y="1412"/>
                </a:lnTo>
                <a:lnTo>
                  <a:pt x="563" y="1474"/>
                </a:lnTo>
                <a:lnTo>
                  <a:pt x="679" y="1519"/>
                </a:lnTo>
                <a:lnTo>
                  <a:pt x="938" y="1545"/>
                </a:lnTo>
                <a:lnTo>
                  <a:pt x="1358" y="1528"/>
                </a:lnTo>
                <a:lnTo>
                  <a:pt x="1644" y="1519"/>
                </a:lnTo>
                <a:lnTo>
                  <a:pt x="3099" y="1483"/>
                </a:lnTo>
                <a:lnTo>
                  <a:pt x="4555" y="1492"/>
                </a:lnTo>
                <a:lnTo>
                  <a:pt x="5743" y="1545"/>
                </a:lnTo>
                <a:lnTo>
                  <a:pt x="7529" y="1662"/>
                </a:lnTo>
                <a:lnTo>
                  <a:pt x="8716" y="1706"/>
                </a:lnTo>
                <a:lnTo>
                  <a:pt x="9315" y="1706"/>
                </a:lnTo>
                <a:lnTo>
                  <a:pt x="11413" y="1653"/>
                </a:lnTo>
                <a:lnTo>
                  <a:pt x="15601" y="1474"/>
                </a:lnTo>
                <a:lnTo>
                  <a:pt x="17700" y="1385"/>
                </a:lnTo>
                <a:lnTo>
                  <a:pt x="17923" y="1447"/>
                </a:lnTo>
                <a:lnTo>
                  <a:pt x="18379" y="1510"/>
                </a:lnTo>
                <a:lnTo>
                  <a:pt x="18673" y="1456"/>
                </a:lnTo>
                <a:lnTo>
                  <a:pt x="18843" y="1367"/>
                </a:lnTo>
                <a:lnTo>
                  <a:pt x="18959" y="1206"/>
                </a:lnTo>
                <a:lnTo>
                  <a:pt x="19030" y="983"/>
                </a:lnTo>
                <a:lnTo>
                  <a:pt x="19030" y="840"/>
                </a:lnTo>
                <a:lnTo>
                  <a:pt x="19030" y="697"/>
                </a:lnTo>
                <a:lnTo>
                  <a:pt x="18968" y="465"/>
                </a:lnTo>
                <a:lnTo>
                  <a:pt x="18852" y="304"/>
                </a:lnTo>
                <a:lnTo>
                  <a:pt x="18691" y="188"/>
                </a:lnTo>
                <a:lnTo>
                  <a:pt x="18396" y="90"/>
                </a:lnTo>
                <a:lnTo>
                  <a:pt x="17941" y="63"/>
                </a:lnTo>
                <a:lnTo>
                  <a:pt x="17727" y="63"/>
                </a:lnTo>
                <a:lnTo>
                  <a:pt x="14619" y="72"/>
                </a:lnTo>
                <a:lnTo>
                  <a:pt x="11503" y="81"/>
                </a:lnTo>
                <a:lnTo>
                  <a:pt x="6520" y="72"/>
                </a:lnTo>
                <a:lnTo>
                  <a:pt x="1537" y="54"/>
                </a:lnTo>
                <a:lnTo>
                  <a:pt x="1331" y="45"/>
                </a:lnTo>
                <a:lnTo>
                  <a:pt x="1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txBox="1"/>
          <p:nvPr/>
        </p:nvSpPr>
        <p:spPr>
          <a:xfrm>
            <a:off x="6296100" y="4367800"/>
            <a:ext cx="2847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Sander and Nummenmaa 2021 </a:t>
            </a:r>
            <a:endParaRPr sz="1100"/>
          </a:p>
          <a:p>
            <a:pPr marL="0" lvl="0" indent="0" algn="l" rtl="0">
              <a:spcBef>
                <a:spcPts val="0"/>
              </a:spcBef>
              <a:spcAft>
                <a:spcPts val="0"/>
              </a:spcAft>
              <a:buNone/>
            </a:pPr>
            <a:r>
              <a:rPr lang="en" sz="1100"/>
              <a:t>Barch </a:t>
            </a:r>
            <a:r>
              <a:rPr lang="en" sz="1100" i="1"/>
              <a:t>et al</a:t>
            </a:r>
            <a:r>
              <a:rPr lang="en" sz="1100"/>
              <a:t> 2013</a:t>
            </a:r>
            <a:endParaRPr sz="1100"/>
          </a:p>
          <a:p>
            <a:pPr marL="0" lvl="0" indent="0" algn="l" rtl="0">
              <a:spcBef>
                <a:spcPts val="0"/>
              </a:spcBef>
              <a:spcAft>
                <a:spcPts val="0"/>
              </a:spcAft>
              <a:buNone/>
            </a:pPr>
            <a:r>
              <a:rPr lang="en" sz="1100"/>
              <a:t>Yankouskaya </a:t>
            </a:r>
            <a:r>
              <a:rPr lang="en" sz="1100" i="1"/>
              <a:t>et al </a:t>
            </a:r>
            <a:r>
              <a:rPr lang="en" sz="1100"/>
              <a:t>2022, Park </a:t>
            </a:r>
            <a:r>
              <a:rPr lang="en" sz="1100" i="1"/>
              <a:t>et al </a:t>
            </a:r>
            <a:r>
              <a:rPr lang="en" sz="1100"/>
              <a:t>2018</a:t>
            </a:r>
            <a:endParaRPr sz="1100">
              <a:latin typeface="Roboto"/>
              <a:ea typeface="Roboto"/>
              <a:cs typeface="Roboto"/>
              <a:sym typeface="Roboto"/>
            </a:endParaRPr>
          </a:p>
        </p:txBody>
      </p:sp>
      <p:grpSp>
        <p:nvGrpSpPr>
          <p:cNvPr id="98" name="Google Shape;98;p16"/>
          <p:cNvGrpSpPr/>
          <p:nvPr/>
        </p:nvGrpSpPr>
        <p:grpSpPr>
          <a:xfrm>
            <a:off x="567426" y="1184031"/>
            <a:ext cx="8181349" cy="1239781"/>
            <a:chOff x="567426" y="1184031"/>
            <a:chExt cx="8181349" cy="1239781"/>
          </a:xfrm>
        </p:grpSpPr>
        <p:sp>
          <p:nvSpPr>
            <p:cNvPr id="99" name="Google Shape;99;p16"/>
            <p:cNvSpPr/>
            <p:nvPr/>
          </p:nvSpPr>
          <p:spPr>
            <a:xfrm>
              <a:off x="2395625" y="1486325"/>
              <a:ext cx="1896150" cy="459693"/>
            </a:xfrm>
            <a:custGeom>
              <a:avLst/>
              <a:gdLst/>
              <a:ahLst/>
              <a:cxnLst/>
              <a:rect l="l" t="t" r="r" b="b"/>
              <a:pathLst>
                <a:path w="83817" h="35739" extrusionOk="0">
                  <a:moveTo>
                    <a:pt x="52642" y="1"/>
                  </a:moveTo>
                  <a:lnTo>
                    <a:pt x="49919" y="45"/>
                  </a:lnTo>
                  <a:lnTo>
                    <a:pt x="47874" y="197"/>
                  </a:lnTo>
                  <a:lnTo>
                    <a:pt x="46516" y="340"/>
                  </a:lnTo>
                  <a:lnTo>
                    <a:pt x="45829" y="438"/>
                  </a:lnTo>
                  <a:lnTo>
                    <a:pt x="45150" y="537"/>
                  </a:lnTo>
                  <a:lnTo>
                    <a:pt x="43793" y="688"/>
                  </a:lnTo>
                  <a:lnTo>
                    <a:pt x="42418" y="804"/>
                  </a:lnTo>
                  <a:lnTo>
                    <a:pt x="41051" y="867"/>
                  </a:lnTo>
                  <a:lnTo>
                    <a:pt x="40364" y="876"/>
                  </a:lnTo>
                  <a:lnTo>
                    <a:pt x="39346" y="876"/>
                  </a:lnTo>
                  <a:lnTo>
                    <a:pt x="37319" y="813"/>
                  </a:lnTo>
                  <a:lnTo>
                    <a:pt x="35291" y="724"/>
                  </a:lnTo>
                  <a:lnTo>
                    <a:pt x="33264" y="688"/>
                  </a:lnTo>
                  <a:lnTo>
                    <a:pt x="32246" y="706"/>
                  </a:lnTo>
                  <a:lnTo>
                    <a:pt x="30809" y="760"/>
                  </a:lnTo>
                  <a:lnTo>
                    <a:pt x="27915" y="903"/>
                  </a:lnTo>
                  <a:lnTo>
                    <a:pt x="23584" y="1188"/>
                  </a:lnTo>
                  <a:lnTo>
                    <a:pt x="20700" y="1403"/>
                  </a:lnTo>
                  <a:lnTo>
                    <a:pt x="17646" y="1653"/>
                  </a:lnTo>
                  <a:lnTo>
                    <a:pt x="11538" y="2206"/>
                  </a:lnTo>
                  <a:lnTo>
                    <a:pt x="8475" y="2501"/>
                  </a:lnTo>
                  <a:lnTo>
                    <a:pt x="7984" y="2564"/>
                  </a:lnTo>
                  <a:lnTo>
                    <a:pt x="7019" y="2787"/>
                  </a:lnTo>
                  <a:lnTo>
                    <a:pt x="6099" y="3135"/>
                  </a:lnTo>
                  <a:lnTo>
                    <a:pt x="5206" y="3591"/>
                  </a:lnTo>
                  <a:lnTo>
                    <a:pt x="4769" y="3858"/>
                  </a:lnTo>
                  <a:lnTo>
                    <a:pt x="4278" y="4189"/>
                  </a:lnTo>
                  <a:lnTo>
                    <a:pt x="3403" y="4921"/>
                  </a:lnTo>
                  <a:lnTo>
                    <a:pt x="2652" y="5734"/>
                  </a:lnTo>
                  <a:lnTo>
                    <a:pt x="2018" y="6609"/>
                  </a:lnTo>
                  <a:lnTo>
                    <a:pt x="1492" y="7547"/>
                  </a:lnTo>
                  <a:lnTo>
                    <a:pt x="1054" y="8538"/>
                  </a:lnTo>
                  <a:lnTo>
                    <a:pt x="706" y="9574"/>
                  </a:lnTo>
                  <a:lnTo>
                    <a:pt x="429" y="10645"/>
                  </a:lnTo>
                  <a:lnTo>
                    <a:pt x="313" y="11199"/>
                  </a:lnTo>
                  <a:lnTo>
                    <a:pt x="215" y="11770"/>
                  </a:lnTo>
                  <a:lnTo>
                    <a:pt x="98" y="12940"/>
                  </a:lnTo>
                  <a:lnTo>
                    <a:pt x="63" y="14119"/>
                  </a:lnTo>
                  <a:lnTo>
                    <a:pt x="98" y="15298"/>
                  </a:lnTo>
                  <a:lnTo>
                    <a:pt x="125" y="15887"/>
                  </a:lnTo>
                  <a:lnTo>
                    <a:pt x="143" y="16351"/>
                  </a:lnTo>
                  <a:lnTo>
                    <a:pt x="143" y="17289"/>
                  </a:lnTo>
                  <a:lnTo>
                    <a:pt x="72" y="18700"/>
                  </a:lnTo>
                  <a:lnTo>
                    <a:pt x="9" y="20102"/>
                  </a:lnTo>
                  <a:lnTo>
                    <a:pt x="0" y="21049"/>
                  </a:lnTo>
                  <a:lnTo>
                    <a:pt x="45" y="21986"/>
                  </a:lnTo>
                  <a:lnTo>
                    <a:pt x="170" y="22933"/>
                  </a:lnTo>
                  <a:lnTo>
                    <a:pt x="268" y="23406"/>
                  </a:lnTo>
                  <a:lnTo>
                    <a:pt x="429" y="24049"/>
                  </a:lnTo>
                  <a:lnTo>
                    <a:pt x="777" y="25317"/>
                  </a:lnTo>
                  <a:lnTo>
                    <a:pt x="1170" y="26558"/>
                  </a:lnTo>
                  <a:lnTo>
                    <a:pt x="1608" y="27782"/>
                  </a:lnTo>
                  <a:lnTo>
                    <a:pt x="2117" y="28969"/>
                  </a:lnTo>
                  <a:lnTo>
                    <a:pt x="2697" y="30121"/>
                  </a:lnTo>
                  <a:lnTo>
                    <a:pt x="3358" y="31247"/>
                  </a:lnTo>
                  <a:lnTo>
                    <a:pt x="4099" y="32327"/>
                  </a:lnTo>
                  <a:lnTo>
                    <a:pt x="4510" y="32845"/>
                  </a:lnTo>
                  <a:lnTo>
                    <a:pt x="4715" y="33086"/>
                  </a:lnTo>
                  <a:lnTo>
                    <a:pt x="5153" y="33551"/>
                  </a:lnTo>
                  <a:lnTo>
                    <a:pt x="5626" y="33979"/>
                  </a:lnTo>
                  <a:lnTo>
                    <a:pt x="6135" y="34363"/>
                  </a:lnTo>
                  <a:lnTo>
                    <a:pt x="6394" y="34533"/>
                  </a:lnTo>
                  <a:lnTo>
                    <a:pt x="6635" y="34685"/>
                  </a:lnTo>
                  <a:lnTo>
                    <a:pt x="7126" y="34935"/>
                  </a:lnTo>
                  <a:lnTo>
                    <a:pt x="7635" y="35149"/>
                  </a:lnTo>
                  <a:lnTo>
                    <a:pt x="8153" y="35319"/>
                  </a:lnTo>
                  <a:lnTo>
                    <a:pt x="8957" y="35497"/>
                  </a:lnTo>
                  <a:lnTo>
                    <a:pt x="10055" y="35613"/>
                  </a:lnTo>
                  <a:lnTo>
                    <a:pt x="10618" y="35622"/>
                  </a:lnTo>
                  <a:lnTo>
                    <a:pt x="18325" y="35622"/>
                  </a:lnTo>
                  <a:lnTo>
                    <a:pt x="26031" y="35631"/>
                  </a:lnTo>
                  <a:lnTo>
                    <a:pt x="26978" y="35649"/>
                  </a:lnTo>
                  <a:lnTo>
                    <a:pt x="28862" y="35738"/>
                  </a:lnTo>
                  <a:lnTo>
                    <a:pt x="29808" y="35729"/>
                  </a:lnTo>
                  <a:lnTo>
                    <a:pt x="35649" y="35533"/>
                  </a:lnTo>
                  <a:lnTo>
                    <a:pt x="41489" y="35319"/>
                  </a:lnTo>
                  <a:lnTo>
                    <a:pt x="44882" y="35211"/>
                  </a:lnTo>
                  <a:lnTo>
                    <a:pt x="48267" y="35069"/>
                  </a:lnTo>
                  <a:lnTo>
                    <a:pt x="49722" y="34970"/>
                  </a:lnTo>
                  <a:lnTo>
                    <a:pt x="51910" y="34774"/>
                  </a:lnTo>
                  <a:lnTo>
                    <a:pt x="53366" y="34676"/>
                  </a:lnTo>
                  <a:lnTo>
                    <a:pt x="54098" y="34658"/>
                  </a:lnTo>
                  <a:lnTo>
                    <a:pt x="57179" y="34622"/>
                  </a:lnTo>
                  <a:lnTo>
                    <a:pt x="63349" y="34631"/>
                  </a:lnTo>
                  <a:lnTo>
                    <a:pt x="66439" y="34631"/>
                  </a:lnTo>
                  <a:lnTo>
                    <a:pt x="67707" y="34640"/>
                  </a:lnTo>
                  <a:lnTo>
                    <a:pt x="70252" y="34667"/>
                  </a:lnTo>
                  <a:lnTo>
                    <a:pt x="72154" y="34604"/>
                  </a:lnTo>
                  <a:lnTo>
                    <a:pt x="73414" y="34488"/>
                  </a:lnTo>
                  <a:lnTo>
                    <a:pt x="74664" y="34283"/>
                  </a:lnTo>
                  <a:lnTo>
                    <a:pt x="75914" y="33979"/>
                  </a:lnTo>
                  <a:lnTo>
                    <a:pt x="76530" y="33774"/>
                  </a:lnTo>
                  <a:lnTo>
                    <a:pt x="76905" y="33640"/>
                  </a:lnTo>
                  <a:lnTo>
                    <a:pt x="77637" y="33345"/>
                  </a:lnTo>
                  <a:lnTo>
                    <a:pt x="78307" y="32979"/>
                  </a:lnTo>
                  <a:lnTo>
                    <a:pt x="78763" y="32622"/>
                  </a:lnTo>
                  <a:lnTo>
                    <a:pt x="79030" y="32336"/>
                  </a:lnTo>
                  <a:lnTo>
                    <a:pt x="79147" y="32166"/>
                  </a:lnTo>
                  <a:lnTo>
                    <a:pt x="80522" y="30184"/>
                  </a:lnTo>
                  <a:lnTo>
                    <a:pt x="81861" y="28175"/>
                  </a:lnTo>
                  <a:lnTo>
                    <a:pt x="82272" y="27576"/>
                  </a:lnTo>
                  <a:lnTo>
                    <a:pt x="82879" y="26666"/>
                  </a:lnTo>
                  <a:lnTo>
                    <a:pt x="83210" y="26032"/>
                  </a:lnTo>
                  <a:lnTo>
                    <a:pt x="83335" y="25701"/>
                  </a:lnTo>
                  <a:lnTo>
                    <a:pt x="83460" y="25290"/>
                  </a:lnTo>
                  <a:lnTo>
                    <a:pt x="83638" y="24460"/>
                  </a:lnTo>
                  <a:lnTo>
                    <a:pt x="83754" y="23612"/>
                  </a:lnTo>
                  <a:lnTo>
                    <a:pt x="83817" y="22754"/>
                  </a:lnTo>
                  <a:lnTo>
                    <a:pt x="83817" y="22335"/>
                  </a:lnTo>
                  <a:lnTo>
                    <a:pt x="83808" y="20906"/>
                  </a:lnTo>
                  <a:lnTo>
                    <a:pt x="83656" y="18057"/>
                  </a:lnTo>
                  <a:lnTo>
                    <a:pt x="83558" y="16637"/>
                  </a:lnTo>
                  <a:lnTo>
                    <a:pt x="83406" y="14628"/>
                  </a:lnTo>
                  <a:lnTo>
                    <a:pt x="83067" y="10610"/>
                  </a:lnTo>
                  <a:lnTo>
                    <a:pt x="82826" y="8609"/>
                  </a:lnTo>
                  <a:lnTo>
                    <a:pt x="82781" y="8270"/>
                  </a:lnTo>
                  <a:lnTo>
                    <a:pt x="82656" y="7609"/>
                  </a:lnTo>
                  <a:lnTo>
                    <a:pt x="82477" y="6966"/>
                  </a:lnTo>
                  <a:lnTo>
                    <a:pt x="82245" y="6341"/>
                  </a:lnTo>
                  <a:lnTo>
                    <a:pt x="81968" y="5734"/>
                  </a:lnTo>
                  <a:lnTo>
                    <a:pt x="81620" y="5162"/>
                  </a:lnTo>
                  <a:lnTo>
                    <a:pt x="81209" y="4618"/>
                  </a:lnTo>
                  <a:lnTo>
                    <a:pt x="80736" y="4109"/>
                  </a:lnTo>
                  <a:lnTo>
                    <a:pt x="80468" y="3867"/>
                  </a:lnTo>
                  <a:lnTo>
                    <a:pt x="79950" y="3439"/>
                  </a:lnTo>
                  <a:lnTo>
                    <a:pt x="79138" y="2876"/>
                  </a:lnTo>
                  <a:lnTo>
                    <a:pt x="78584" y="2537"/>
                  </a:lnTo>
                  <a:lnTo>
                    <a:pt x="78004" y="2242"/>
                  </a:lnTo>
                  <a:lnTo>
                    <a:pt x="77396" y="2001"/>
                  </a:lnTo>
                  <a:lnTo>
                    <a:pt x="76780" y="1796"/>
                  </a:lnTo>
                  <a:lnTo>
                    <a:pt x="76128" y="1653"/>
                  </a:lnTo>
                  <a:lnTo>
                    <a:pt x="75789" y="1599"/>
                  </a:lnTo>
                  <a:lnTo>
                    <a:pt x="74941" y="1483"/>
                  </a:lnTo>
                  <a:lnTo>
                    <a:pt x="73244" y="1278"/>
                  </a:lnTo>
                  <a:lnTo>
                    <a:pt x="72396" y="1206"/>
                  </a:lnTo>
                  <a:lnTo>
                    <a:pt x="68484" y="921"/>
                  </a:lnTo>
                  <a:lnTo>
                    <a:pt x="60653" y="376"/>
                  </a:lnTo>
                  <a:lnTo>
                    <a:pt x="56732" y="144"/>
                  </a:lnTo>
                  <a:lnTo>
                    <a:pt x="55366" y="72"/>
                  </a:lnTo>
                  <a:lnTo>
                    <a:pt x="5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txBox="1"/>
            <p:nvPr/>
          </p:nvSpPr>
          <p:spPr>
            <a:xfrm>
              <a:off x="2388750" y="1511300"/>
              <a:ext cx="2196300" cy="45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a:ea typeface="Fira Sans"/>
                  <a:cs typeface="Fira Sans"/>
                  <a:sym typeface="Fira Sans"/>
                </a:rPr>
                <a:t>HCP 2021 (fMRI)</a:t>
              </a:r>
              <a:endParaRPr sz="1600" b="1">
                <a:latin typeface="Fira Sans"/>
                <a:ea typeface="Fira Sans"/>
                <a:cs typeface="Fira Sans"/>
                <a:sym typeface="Fira Sans"/>
              </a:endParaRPr>
            </a:p>
          </p:txBody>
        </p:sp>
        <p:sp>
          <p:nvSpPr>
            <p:cNvPr id="101" name="Google Shape;101;p16"/>
            <p:cNvSpPr txBox="1"/>
            <p:nvPr/>
          </p:nvSpPr>
          <p:spPr>
            <a:xfrm>
              <a:off x="567426" y="1574850"/>
              <a:ext cx="1017000" cy="28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Fira Sans"/>
                  <a:ea typeface="Fira Sans"/>
                  <a:cs typeface="Fira Sans"/>
                  <a:sym typeface="Fira Sans"/>
                </a:rPr>
                <a:t>Dataset</a:t>
              </a:r>
              <a:endParaRPr sz="1600" b="1">
                <a:latin typeface="Fira Sans"/>
                <a:ea typeface="Fira Sans"/>
                <a:cs typeface="Fira Sans"/>
                <a:sym typeface="Fira Sans"/>
              </a:endParaRPr>
            </a:p>
          </p:txBody>
        </p:sp>
        <p:sp>
          <p:nvSpPr>
            <p:cNvPr id="102" name="Google Shape;102;p16"/>
            <p:cNvSpPr/>
            <p:nvPr/>
          </p:nvSpPr>
          <p:spPr>
            <a:xfrm>
              <a:off x="1736783" y="1692343"/>
              <a:ext cx="503988" cy="45206"/>
            </a:xfrm>
            <a:custGeom>
              <a:avLst/>
              <a:gdLst/>
              <a:ahLst/>
              <a:cxnLst/>
              <a:rect l="l" t="t" r="r" b="b"/>
              <a:pathLst>
                <a:path w="19031" h="1707" extrusionOk="0">
                  <a:moveTo>
                    <a:pt x="1010" y="1"/>
                  </a:moveTo>
                  <a:lnTo>
                    <a:pt x="813" y="18"/>
                  </a:lnTo>
                  <a:lnTo>
                    <a:pt x="724" y="45"/>
                  </a:lnTo>
                  <a:lnTo>
                    <a:pt x="492" y="161"/>
                  </a:lnTo>
                  <a:lnTo>
                    <a:pt x="161" y="411"/>
                  </a:lnTo>
                  <a:lnTo>
                    <a:pt x="28" y="590"/>
                  </a:lnTo>
                  <a:lnTo>
                    <a:pt x="1" y="679"/>
                  </a:lnTo>
                  <a:lnTo>
                    <a:pt x="10" y="778"/>
                  </a:lnTo>
                  <a:lnTo>
                    <a:pt x="99" y="1010"/>
                  </a:lnTo>
                  <a:lnTo>
                    <a:pt x="260" y="1233"/>
                  </a:lnTo>
                  <a:lnTo>
                    <a:pt x="465" y="1412"/>
                  </a:lnTo>
                  <a:lnTo>
                    <a:pt x="563" y="1474"/>
                  </a:lnTo>
                  <a:lnTo>
                    <a:pt x="679" y="1519"/>
                  </a:lnTo>
                  <a:lnTo>
                    <a:pt x="938" y="1545"/>
                  </a:lnTo>
                  <a:lnTo>
                    <a:pt x="1358" y="1528"/>
                  </a:lnTo>
                  <a:lnTo>
                    <a:pt x="1644" y="1519"/>
                  </a:lnTo>
                  <a:lnTo>
                    <a:pt x="3099" y="1483"/>
                  </a:lnTo>
                  <a:lnTo>
                    <a:pt x="4555" y="1492"/>
                  </a:lnTo>
                  <a:lnTo>
                    <a:pt x="5743" y="1545"/>
                  </a:lnTo>
                  <a:lnTo>
                    <a:pt x="7529" y="1662"/>
                  </a:lnTo>
                  <a:lnTo>
                    <a:pt x="8716" y="1706"/>
                  </a:lnTo>
                  <a:lnTo>
                    <a:pt x="9315" y="1706"/>
                  </a:lnTo>
                  <a:lnTo>
                    <a:pt x="11413" y="1653"/>
                  </a:lnTo>
                  <a:lnTo>
                    <a:pt x="15601" y="1474"/>
                  </a:lnTo>
                  <a:lnTo>
                    <a:pt x="17700" y="1385"/>
                  </a:lnTo>
                  <a:lnTo>
                    <a:pt x="17923" y="1447"/>
                  </a:lnTo>
                  <a:lnTo>
                    <a:pt x="18379" y="1510"/>
                  </a:lnTo>
                  <a:lnTo>
                    <a:pt x="18673" y="1456"/>
                  </a:lnTo>
                  <a:lnTo>
                    <a:pt x="18843" y="1367"/>
                  </a:lnTo>
                  <a:lnTo>
                    <a:pt x="18959" y="1206"/>
                  </a:lnTo>
                  <a:lnTo>
                    <a:pt x="19030" y="983"/>
                  </a:lnTo>
                  <a:lnTo>
                    <a:pt x="19030" y="840"/>
                  </a:lnTo>
                  <a:lnTo>
                    <a:pt x="19030" y="697"/>
                  </a:lnTo>
                  <a:lnTo>
                    <a:pt x="18968" y="465"/>
                  </a:lnTo>
                  <a:lnTo>
                    <a:pt x="18852" y="304"/>
                  </a:lnTo>
                  <a:lnTo>
                    <a:pt x="18691" y="188"/>
                  </a:lnTo>
                  <a:lnTo>
                    <a:pt x="18396" y="90"/>
                  </a:lnTo>
                  <a:lnTo>
                    <a:pt x="17941" y="63"/>
                  </a:lnTo>
                  <a:lnTo>
                    <a:pt x="17727" y="63"/>
                  </a:lnTo>
                  <a:lnTo>
                    <a:pt x="14619" y="72"/>
                  </a:lnTo>
                  <a:lnTo>
                    <a:pt x="11503" y="81"/>
                  </a:lnTo>
                  <a:lnTo>
                    <a:pt x="6520" y="72"/>
                  </a:lnTo>
                  <a:lnTo>
                    <a:pt x="1537" y="54"/>
                  </a:lnTo>
                  <a:lnTo>
                    <a:pt x="1331" y="45"/>
                  </a:lnTo>
                  <a:lnTo>
                    <a:pt x="1010" y="1"/>
                  </a:lnTo>
                  <a:close/>
                </a:path>
              </a:pathLst>
            </a:custGeom>
            <a:solidFill>
              <a:srgbClr val="F252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txBox="1"/>
            <p:nvPr/>
          </p:nvSpPr>
          <p:spPr>
            <a:xfrm>
              <a:off x="4871875" y="1260225"/>
              <a:ext cx="3876900" cy="46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Fira Sans"/>
                  <a:ea typeface="Fira Sans"/>
                  <a:cs typeface="Fira Sans"/>
                  <a:sym typeface="Fira Sans"/>
                </a:rPr>
                <a:t>Gambling (really, Reward/Punishment) Task</a:t>
              </a:r>
              <a:endParaRPr sz="1600" b="1">
                <a:latin typeface="Fira Sans"/>
                <a:ea typeface="Fira Sans"/>
                <a:cs typeface="Fira Sans"/>
                <a:sym typeface="Fira Sans"/>
              </a:endParaRPr>
            </a:p>
          </p:txBody>
        </p:sp>
        <p:sp>
          <p:nvSpPr>
            <p:cNvPr id="104" name="Google Shape;104;p16"/>
            <p:cNvSpPr txBox="1"/>
            <p:nvPr/>
          </p:nvSpPr>
          <p:spPr>
            <a:xfrm>
              <a:off x="4879050" y="2000125"/>
              <a:ext cx="15183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Fira Sans"/>
                  <a:ea typeface="Fira Sans"/>
                  <a:cs typeface="Fira Sans"/>
                  <a:sym typeface="Fira Sans"/>
                </a:rPr>
                <a:t>Emotion Task</a:t>
              </a:r>
              <a:endParaRPr sz="1600" b="1">
                <a:latin typeface="Fira Sans"/>
                <a:ea typeface="Fira Sans"/>
                <a:cs typeface="Fira Sans"/>
                <a:sym typeface="Fira Sans"/>
              </a:endParaRPr>
            </a:p>
          </p:txBody>
        </p:sp>
        <p:sp>
          <p:nvSpPr>
            <p:cNvPr id="105" name="Google Shape;105;p16"/>
            <p:cNvSpPr/>
            <p:nvPr/>
          </p:nvSpPr>
          <p:spPr>
            <a:xfrm rot="4232312" flipH="1">
              <a:off x="4323458" y="1831375"/>
              <a:ext cx="460019" cy="434307"/>
            </a:xfrm>
            <a:custGeom>
              <a:avLst/>
              <a:gdLst/>
              <a:ahLst/>
              <a:cxnLst/>
              <a:rect l="l" t="t" r="r" b="b"/>
              <a:pathLst>
                <a:path w="21763" h="16414" extrusionOk="0">
                  <a:moveTo>
                    <a:pt x="54" y="0"/>
                  </a:moveTo>
                  <a:lnTo>
                    <a:pt x="36" y="206"/>
                  </a:lnTo>
                  <a:lnTo>
                    <a:pt x="0" y="634"/>
                  </a:lnTo>
                  <a:lnTo>
                    <a:pt x="36" y="831"/>
                  </a:lnTo>
                  <a:lnTo>
                    <a:pt x="107" y="1018"/>
                  </a:lnTo>
                  <a:lnTo>
                    <a:pt x="357" y="1375"/>
                  </a:lnTo>
                  <a:lnTo>
                    <a:pt x="482" y="1545"/>
                  </a:lnTo>
                  <a:lnTo>
                    <a:pt x="804" y="2001"/>
                  </a:lnTo>
                  <a:lnTo>
                    <a:pt x="1465" y="2876"/>
                  </a:lnTo>
                  <a:lnTo>
                    <a:pt x="2161" y="3715"/>
                  </a:lnTo>
                  <a:lnTo>
                    <a:pt x="2902" y="4528"/>
                  </a:lnTo>
                  <a:lnTo>
                    <a:pt x="4054" y="5689"/>
                  </a:lnTo>
                  <a:lnTo>
                    <a:pt x="5688" y="7162"/>
                  </a:lnTo>
                  <a:lnTo>
                    <a:pt x="6537" y="7859"/>
                  </a:lnTo>
                  <a:lnTo>
                    <a:pt x="7876" y="8957"/>
                  </a:lnTo>
                  <a:lnTo>
                    <a:pt x="9930" y="10546"/>
                  </a:lnTo>
                  <a:lnTo>
                    <a:pt x="11323" y="11547"/>
                  </a:lnTo>
                  <a:lnTo>
                    <a:pt x="12761" y="12484"/>
                  </a:lnTo>
                  <a:lnTo>
                    <a:pt x="14252" y="13342"/>
                  </a:lnTo>
                  <a:lnTo>
                    <a:pt x="15797" y="14101"/>
                  </a:lnTo>
                  <a:lnTo>
                    <a:pt x="17414" y="14752"/>
                  </a:lnTo>
                  <a:lnTo>
                    <a:pt x="18253" y="15020"/>
                  </a:lnTo>
                  <a:lnTo>
                    <a:pt x="18503" y="15110"/>
                  </a:lnTo>
                  <a:lnTo>
                    <a:pt x="18976" y="15369"/>
                  </a:lnTo>
                  <a:lnTo>
                    <a:pt x="19217" y="15494"/>
                  </a:lnTo>
                  <a:lnTo>
                    <a:pt x="20039" y="15922"/>
                  </a:lnTo>
                  <a:lnTo>
                    <a:pt x="20869" y="16315"/>
                  </a:lnTo>
                  <a:lnTo>
                    <a:pt x="21012" y="16378"/>
                  </a:lnTo>
                  <a:lnTo>
                    <a:pt x="21289" y="16413"/>
                  </a:lnTo>
                  <a:lnTo>
                    <a:pt x="21468" y="16351"/>
                  </a:lnTo>
                  <a:lnTo>
                    <a:pt x="21575" y="16262"/>
                  </a:lnTo>
                  <a:lnTo>
                    <a:pt x="21709" y="16029"/>
                  </a:lnTo>
                  <a:lnTo>
                    <a:pt x="21762" y="15797"/>
                  </a:lnTo>
                  <a:lnTo>
                    <a:pt x="21655" y="15645"/>
                  </a:lnTo>
                  <a:lnTo>
                    <a:pt x="21387" y="15279"/>
                  </a:lnTo>
                  <a:lnTo>
                    <a:pt x="21218" y="15119"/>
                  </a:lnTo>
                  <a:lnTo>
                    <a:pt x="20807" y="14779"/>
                  </a:lnTo>
                  <a:lnTo>
                    <a:pt x="19950" y="14181"/>
                  </a:lnTo>
                  <a:lnTo>
                    <a:pt x="19030" y="13681"/>
                  </a:lnTo>
                  <a:lnTo>
                    <a:pt x="18065" y="13279"/>
                  </a:lnTo>
                  <a:lnTo>
                    <a:pt x="17556" y="13109"/>
                  </a:lnTo>
                  <a:lnTo>
                    <a:pt x="16931" y="12904"/>
                  </a:lnTo>
                  <a:lnTo>
                    <a:pt x="16012" y="12538"/>
                  </a:lnTo>
                  <a:lnTo>
                    <a:pt x="15422" y="12243"/>
                  </a:lnTo>
                  <a:lnTo>
                    <a:pt x="15145" y="12082"/>
                  </a:lnTo>
                  <a:lnTo>
                    <a:pt x="14181" y="11484"/>
                  </a:lnTo>
                  <a:lnTo>
                    <a:pt x="12279" y="10261"/>
                  </a:lnTo>
                  <a:lnTo>
                    <a:pt x="10421" y="8984"/>
                  </a:lnTo>
                  <a:lnTo>
                    <a:pt x="8609" y="7653"/>
                  </a:lnTo>
                  <a:lnTo>
                    <a:pt x="6849" y="6260"/>
                  </a:lnTo>
                  <a:lnTo>
                    <a:pt x="5153" y="4787"/>
                  </a:lnTo>
                  <a:lnTo>
                    <a:pt x="3527" y="3224"/>
                  </a:lnTo>
                  <a:lnTo>
                    <a:pt x="1974" y="1572"/>
                  </a:lnTo>
                  <a:lnTo>
                    <a:pt x="1241" y="697"/>
                  </a:lnTo>
                  <a:lnTo>
                    <a:pt x="1134" y="572"/>
                  </a:lnTo>
                  <a:lnTo>
                    <a:pt x="929" y="322"/>
                  </a:lnTo>
                  <a:lnTo>
                    <a:pt x="795" y="232"/>
                  </a:lnTo>
                  <a:lnTo>
                    <a:pt x="438" y="90"/>
                  </a:lnTo>
                  <a:lnTo>
                    <a:pt x="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rot="4232592" flipH="1">
              <a:off x="4682524" y="1965746"/>
              <a:ext cx="193829" cy="176500"/>
            </a:xfrm>
            <a:custGeom>
              <a:avLst/>
              <a:gdLst/>
              <a:ahLst/>
              <a:cxnLst/>
              <a:rect l="l" t="t" r="r" b="b"/>
              <a:pathLst>
                <a:path w="11691" h="8503" extrusionOk="0">
                  <a:moveTo>
                    <a:pt x="1465" y="1"/>
                  </a:moveTo>
                  <a:lnTo>
                    <a:pt x="1028" y="55"/>
                  </a:lnTo>
                  <a:lnTo>
                    <a:pt x="670" y="197"/>
                  </a:lnTo>
                  <a:lnTo>
                    <a:pt x="394" y="421"/>
                  </a:lnTo>
                  <a:lnTo>
                    <a:pt x="188" y="751"/>
                  </a:lnTo>
                  <a:lnTo>
                    <a:pt x="63" y="1171"/>
                  </a:lnTo>
                  <a:lnTo>
                    <a:pt x="1" y="1680"/>
                  </a:lnTo>
                  <a:lnTo>
                    <a:pt x="1" y="1983"/>
                  </a:lnTo>
                  <a:lnTo>
                    <a:pt x="36" y="3305"/>
                  </a:lnTo>
                  <a:lnTo>
                    <a:pt x="170" y="5939"/>
                  </a:lnTo>
                  <a:lnTo>
                    <a:pt x="242" y="7252"/>
                  </a:lnTo>
                  <a:lnTo>
                    <a:pt x="260" y="7484"/>
                  </a:lnTo>
                  <a:lnTo>
                    <a:pt x="376" y="7940"/>
                  </a:lnTo>
                  <a:lnTo>
                    <a:pt x="483" y="8136"/>
                  </a:lnTo>
                  <a:lnTo>
                    <a:pt x="528" y="8208"/>
                  </a:lnTo>
                  <a:lnTo>
                    <a:pt x="662" y="8324"/>
                  </a:lnTo>
                  <a:lnTo>
                    <a:pt x="912" y="8458"/>
                  </a:lnTo>
                  <a:lnTo>
                    <a:pt x="1081" y="8502"/>
                  </a:lnTo>
                  <a:lnTo>
                    <a:pt x="1117" y="8493"/>
                  </a:lnTo>
                  <a:lnTo>
                    <a:pt x="1215" y="8395"/>
                  </a:lnTo>
                  <a:lnTo>
                    <a:pt x="1367" y="8154"/>
                  </a:lnTo>
                  <a:lnTo>
                    <a:pt x="1412" y="7993"/>
                  </a:lnTo>
                  <a:lnTo>
                    <a:pt x="1456" y="7475"/>
                  </a:lnTo>
                  <a:lnTo>
                    <a:pt x="1501" y="6448"/>
                  </a:lnTo>
                  <a:lnTo>
                    <a:pt x="1510" y="5930"/>
                  </a:lnTo>
                  <a:lnTo>
                    <a:pt x="1519" y="3796"/>
                  </a:lnTo>
                  <a:lnTo>
                    <a:pt x="1510" y="1501"/>
                  </a:lnTo>
                  <a:lnTo>
                    <a:pt x="2885" y="1930"/>
                  </a:lnTo>
                  <a:lnTo>
                    <a:pt x="4108" y="2287"/>
                  </a:lnTo>
                  <a:lnTo>
                    <a:pt x="7466" y="3234"/>
                  </a:lnTo>
                  <a:lnTo>
                    <a:pt x="10842" y="4127"/>
                  </a:lnTo>
                  <a:lnTo>
                    <a:pt x="10931" y="4144"/>
                  </a:lnTo>
                  <a:lnTo>
                    <a:pt x="11136" y="4100"/>
                  </a:lnTo>
                  <a:lnTo>
                    <a:pt x="11467" y="3957"/>
                  </a:lnTo>
                  <a:lnTo>
                    <a:pt x="11690" y="3868"/>
                  </a:lnTo>
                  <a:lnTo>
                    <a:pt x="11404" y="3484"/>
                  </a:lnTo>
                  <a:lnTo>
                    <a:pt x="11101" y="3118"/>
                  </a:lnTo>
                  <a:lnTo>
                    <a:pt x="10985" y="3046"/>
                  </a:lnTo>
                  <a:lnTo>
                    <a:pt x="10842" y="3010"/>
                  </a:lnTo>
                  <a:lnTo>
                    <a:pt x="7484" y="1805"/>
                  </a:lnTo>
                  <a:lnTo>
                    <a:pt x="4126" y="617"/>
                  </a:lnTo>
                  <a:lnTo>
                    <a:pt x="3671" y="456"/>
                  </a:lnTo>
                  <a:lnTo>
                    <a:pt x="2751" y="188"/>
                  </a:lnTo>
                  <a:lnTo>
                    <a:pt x="2278" y="90"/>
                  </a:lnTo>
                  <a:lnTo>
                    <a:pt x="1983" y="37"/>
                  </a:lnTo>
                  <a:lnTo>
                    <a:pt x="14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9582175" flipH="1">
              <a:off x="4280601" y="1273184"/>
              <a:ext cx="490296" cy="297940"/>
            </a:xfrm>
            <a:custGeom>
              <a:avLst/>
              <a:gdLst/>
              <a:ahLst/>
              <a:cxnLst/>
              <a:rect l="l" t="t" r="r" b="b"/>
              <a:pathLst>
                <a:path w="21763" h="16414" extrusionOk="0">
                  <a:moveTo>
                    <a:pt x="54" y="0"/>
                  </a:moveTo>
                  <a:lnTo>
                    <a:pt x="36" y="206"/>
                  </a:lnTo>
                  <a:lnTo>
                    <a:pt x="0" y="634"/>
                  </a:lnTo>
                  <a:lnTo>
                    <a:pt x="36" y="831"/>
                  </a:lnTo>
                  <a:lnTo>
                    <a:pt x="107" y="1018"/>
                  </a:lnTo>
                  <a:lnTo>
                    <a:pt x="357" y="1375"/>
                  </a:lnTo>
                  <a:lnTo>
                    <a:pt x="482" y="1545"/>
                  </a:lnTo>
                  <a:lnTo>
                    <a:pt x="804" y="2001"/>
                  </a:lnTo>
                  <a:lnTo>
                    <a:pt x="1465" y="2876"/>
                  </a:lnTo>
                  <a:lnTo>
                    <a:pt x="2161" y="3715"/>
                  </a:lnTo>
                  <a:lnTo>
                    <a:pt x="2902" y="4528"/>
                  </a:lnTo>
                  <a:lnTo>
                    <a:pt x="4054" y="5689"/>
                  </a:lnTo>
                  <a:lnTo>
                    <a:pt x="5688" y="7162"/>
                  </a:lnTo>
                  <a:lnTo>
                    <a:pt x="6537" y="7859"/>
                  </a:lnTo>
                  <a:lnTo>
                    <a:pt x="7876" y="8957"/>
                  </a:lnTo>
                  <a:lnTo>
                    <a:pt x="9930" y="10546"/>
                  </a:lnTo>
                  <a:lnTo>
                    <a:pt x="11323" y="11547"/>
                  </a:lnTo>
                  <a:lnTo>
                    <a:pt x="12761" y="12484"/>
                  </a:lnTo>
                  <a:lnTo>
                    <a:pt x="14252" y="13342"/>
                  </a:lnTo>
                  <a:lnTo>
                    <a:pt x="15797" y="14101"/>
                  </a:lnTo>
                  <a:lnTo>
                    <a:pt x="17414" y="14752"/>
                  </a:lnTo>
                  <a:lnTo>
                    <a:pt x="18253" y="15020"/>
                  </a:lnTo>
                  <a:lnTo>
                    <a:pt x="18503" y="15110"/>
                  </a:lnTo>
                  <a:lnTo>
                    <a:pt x="18976" y="15369"/>
                  </a:lnTo>
                  <a:lnTo>
                    <a:pt x="19217" y="15494"/>
                  </a:lnTo>
                  <a:lnTo>
                    <a:pt x="20039" y="15922"/>
                  </a:lnTo>
                  <a:lnTo>
                    <a:pt x="20869" y="16315"/>
                  </a:lnTo>
                  <a:lnTo>
                    <a:pt x="21012" y="16378"/>
                  </a:lnTo>
                  <a:lnTo>
                    <a:pt x="21289" y="16413"/>
                  </a:lnTo>
                  <a:lnTo>
                    <a:pt x="21468" y="16351"/>
                  </a:lnTo>
                  <a:lnTo>
                    <a:pt x="21575" y="16262"/>
                  </a:lnTo>
                  <a:lnTo>
                    <a:pt x="21709" y="16029"/>
                  </a:lnTo>
                  <a:lnTo>
                    <a:pt x="21762" y="15797"/>
                  </a:lnTo>
                  <a:lnTo>
                    <a:pt x="21655" y="15645"/>
                  </a:lnTo>
                  <a:lnTo>
                    <a:pt x="21387" y="15279"/>
                  </a:lnTo>
                  <a:lnTo>
                    <a:pt x="21218" y="15119"/>
                  </a:lnTo>
                  <a:lnTo>
                    <a:pt x="20807" y="14779"/>
                  </a:lnTo>
                  <a:lnTo>
                    <a:pt x="19950" y="14181"/>
                  </a:lnTo>
                  <a:lnTo>
                    <a:pt x="19030" y="13681"/>
                  </a:lnTo>
                  <a:lnTo>
                    <a:pt x="18065" y="13279"/>
                  </a:lnTo>
                  <a:lnTo>
                    <a:pt x="17556" y="13109"/>
                  </a:lnTo>
                  <a:lnTo>
                    <a:pt x="16931" y="12904"/>
                  </a:lnTo>
                  <a:lnTo>
                    <a:pt x="16012" y="12538"/>
                  </a:lnTo>
                  <a:lnTo>
                    <a:pt x="15422" y="12243"/>
                  </a:lnTo>
                  <a:lnTo>
                    <a:pt x="15145" y="12082"/>
                  </a:lnTo>
                  <a:lnTo>
                    <a:pt x="14181" y="11484"/>
                  </a:lnTo>
                  <a:lnTo>
                    <a:pt x="12279" y="10261"/>
                  </a:lnTo>
                  <a:lnTo>
                    <a:pt x="10421" y="8984"/>
                  </a:lnTo>
                  <a:lnTo>
                    <a:pt x="8609" y="7653"/>
                  </a:lnTo>
                  <a:lnTo>
                    <a:pt x="6849" y="6260"/>
                  </a:lnTo>
                  <a:lnTo>
                    <a:pt x="5153" y="4787"/>
                  </a:lnTo>
                  <a:lnTo>
                    <a:pt x="3527" y="3224"/>
                  </a:lnTo>
                  <a:lnTo>
                    <a:pt x="1974" y="1572"/>
                  </a:lnTo>
                  <a:lnTo>
                    <a:pt x="1241" y="697"/>
                  </a:lnTo>
                  <a:lnTo>
                    <a:pt x="1134" y="572"/>
                  </a:lnTo>
                  <a:lnTo>
                    <a:pt x="929" y="322"/>
                  </a:lnTo>
                  <a:lnTo>
                    <a:pt x="795" y="232"/>
                  </a:lnTo>
                  <a:lnTo>
                    <a:pt x="438" y="90"/>
                  </a:lnTo>
                  <a:lnTo>
                    <a:pt x="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rot="5044778" flipH="1">
              <a:off x="4648287" y="1240628"/>
              <a:ext cx="193818" cy="176482"/>
            </a:xfrm>
            <a:custGeom>
              <a:avLst/>
              <a:gdLst/>
              <a:ahLst/>
              <a:cxnLst/>
              <a:rect l="l" t="t" r="r" b="b"/>
              <a:pathLst>
                <a:path w="11691" h="8503" extrusionOk="0">
                  <a:moveTo>
                    <a:pt x="1465" y="1"/>
                  </a:moveTo>
                  <a:lnTo>
                    <a:pt x="1028" y="55"/>
                  </a:lnTo>
                  <a:lnTo>
                    <a:pt x="670" y="197"/>
                  </a:lnTo>
                  <a:lnTo>
                    <a:pt x="394" y="421"/>
                  </a:lnTo>
                  <a:lnTo>
                    <a:pt x="188" y="751"/>
                  </a:lnTo>
                  <a:lnTo>
                    <a:pt x="63" y="1171"/>
                  </a:lnTo>
                  <a:lnTo>
                    <a:pt x="1" y="1680"/>
                  </a:lnTo>
                  <a:lnTo>
                    <a:pt x="1" y="1983"/>
                  </a:lnTo>
                  <a:lnTo>
                    <a:pt x="36" y="3305"/>
                  </a:lnTo>
                  <a:lnTo>
                    <a:pt x="170" y="5939"/>
                  </a:lnTo>
                  <a:lnTo>
                    <a:pt x="242" y="7252"/>
                  </a:lnTo>
                  <a:lnTo>
                    <a:pt x="260" y="7484"/>
                  </a:lnTo>
                  <a:lnTo>
                    <a:pt x="376" y="7940"/>
                  </a:lnTo>
                  <a:lnTo>
                    <a:pt x="483" y="8136"/>
                  </a:lnTo>
                  <a:lnTo>
                    <a:pt x="528" y="8208"/>
                  </a:lnTo>
                  <a:lnTo>
                    <a:pt x="662" y="8324"/>
                  </a:lnTo>
                  <a:lnTo>
                    <a:pt x="912" y="8458"/>
                  </a:lnTo>
                  <a:lnTo>
                    <a:pt x="1081" y="8502"/>
                  </a:lnTo>
                  <a:lnTo>
                    <a:pt x="1117" y="8493"/>
                  </a:lnTo>
                  <a:lnTo>
                    <a:pt x="1215" y="8395"/>
                  </a:lnTo>
                  <a:lnTo>
                    <a:pt x="1367" y="8154"/>
                  </a:lnTo>
                  <a:lnTo>
                    <a:pt x="1412" y="7993"/>
                  </a:lnTo>
                  <a:lnTo>
                    <a:pt x="1456" y="7475"/>
                  </a:lnTo>
                  <a:lnTo>
                    <a:pt x="1501" y="6448"/>
                  </a:lnTo>
                  <a:lnTo>
                    <a:pt x="1510" y="5930"/>
                  </a:lnTo>
                  <a:lnTo>
                    <a:pt x="1519" y="3796"/>
                  </a:lnTo>
                  <a:lnTo>
                    <a:pt x="1510" y="1501"/>
                  </a:lnTo>
                  <a:lnTo>
                    <a:pt x="2885" y="1930"/>
                  </a:lnTo>
                  <a:lnTo>
                    <a:pt x="4108" y="2287"/>
                  </a:lnTo>
                  <a:lnTo>
                    <a:pt x="7466" y="3234"/>
                  </a:lnTo>
                  <a:lnTo>
                    <a:pt x="10842" y="4127"/>
                  </a:lnTo>
                  <a:lnTo>
                    <a:pt x="10931" y="4144"/>
                  </a:lnTo>
                  <a:lnTo>
                    <a:pt x="11136" y="4100"/>
                  </a:lnTo>
                  <a:lnTo>
                    <a:pt x="11467" y="3957"/>
                  </a:lnTo>
                  <a:lnTo>
                    <a:pt x="11690" y="3868"/>
                  </a:lnTo>
                  <a:lnTo>
                    <a:pt x="11404" y="3484"/>
                  </a:lnTo>
                  <a:lnTo>
                    <a:pt x="11101" y="3118"/>
                  </a:lnTo>
                  <a:lnTo>
                    <a:pt x="10985" y="3046"/>
                  </a:lnTo>
                  <a:lnTo>
                    <a:pt x="10842" y="3010"/>
                  </a:lnTo>
                  <a:lnTo>
                    <a:pt x="7484" y="1805"/>
                  </a:lnTo>
                  <a:lnTo>
                    <a:pt x="4126" y="617"/>
                  </a:lnTo>
                  <a:lnTo>
                    <a:pt x="3671" y="456"/>
                  </a:lnTo>
                  <a:lnTo>
                    <a:pt x="2751" y="188"/>
                  </a:lnTo>
                  <a:lnTo>
                    <a:pt x="2278" y="90"/>
                  </a:lnTo>
                  <a:lnTo>
                    <a:pt x="1983" y="37"/>
                  </a:lnTo>
                  <a:lnTo>
                    <a:pt x="14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2316975" y="1485100"/>
              <a:ext cx="1974749" cy="525678"/>
            </a:xfrm>
            <a:custGeom>
              <a:avLst/>
              <a:gdLst/>
              <a:ahLst/>
              <a:cxnLst/>
              <a:rect l="l" t="t" r="r" b="b"/>
              <a:pathLst>
                <a:path w="83898" h="35730" extrusionOk="0">
                  <a:moveTo>
                    <a:pt x="52277" y="0"/>
                  </a:moveTo>
                  <a:lnTo>
                    <a:pt x="49651" y="63"/>
                  </a:lnTo>
                  <a:lnTo>
                    <a:pt x="47695" y="206"/>
                  </a:lnTo>
                  <a:lnTo>
                    <a:pt x="46383" y="358"/>
                  </a:lnTo>
                  <a:lnTo>
                    <a:pt x="45731" y="447"/>
                  </a:lnTo>
                  <a:lnTo>
                    <a:pt x="44874" y="563"/>
                  </a:lnTo>
                  <a:lnTo>
                    <a:pt x="43168" y="724"/>
                  </a:lnTo>
                  <a:lnTo>
                    <a:pt x="41444" y="786"/>
                  </a:lnTo>
                  <a:lnTo>
                    <a:pt x="39721" y="759"/>
                  </a:lnTo>
                  <a:lnTo>
                    <a:pt x="38846" y="706"/>
                  </a:lnTo>
                  <a:lnTo>
                    <a:pt x="37828" y="643"/>
                  </a:lnTo>
                  <a:lnTo>
                    <a:pt x="35774" y="599"/>
                  </a:lnTo>
                  <a:lnTo>
                    <a:pt x="33720" y="643"/>
                  </a:lnTo>
                  <a:lnTo>
                    <a:pt x="31666" y="742"/>
                  </a:lnTo>
                  <a:lnTo>
                    <a:pt x="30639" y="804"/>
                  </a:lnTo>
                  <a:lnTo>
                    <a:pt x="25460" y="1152"/>
                  </a:lnTo>
                  <a:lnTo>
                    <a:pt x="15101" y="1947"/>
                  </a:lnTo>
                  <a:lnTo>
                    <a:pt x="9922" y="2349"/>
                  </a:lnTo>
                  <a:lnTo>
                    <a:pt x="9350" y="2394"/>
                  </a:lnTo>
                  <a:lnTo>
                    <a:pt x="8225" y="2519"/>
                  </a:lnTo>
                  <a:lnTo>
                    <a:pt x="7109" y="2742"/>
                  </a:lnTo>
                  <a:lnTo>
                    <a:pt x="6305" y="3019"/>
                  </a:lnTo>
                  <a:lnTo>
                    <a:pt x="5778" y="3260"/>
                  </a:lnTo>
                  <a:lnTo>
                    <a:pt x="5519" y="3403"/>
                  </a:lnTo>
                  <a:lnTo>
                    <a:pt x="5153" y="3626"/>
                  </a:lnTo>
                  <a:lnTo>
                    <a:pt x="4474" y="4090"/>
                  </a:lnTo>
                  <a:lnTo>
                    <a:pt x="3849" y="4590"/>
                  </a:lnTo>
                  <a:lnTo>
                    <a:pt x="3278" y="5117"/>
                  </a:lnTo>
                  <a:lnTo>
                    <a:pt x="2769" y="5671"/>
                  </a:lnTo>
                  <a:lnTo>
                    <a:pt x="2304" y="6260"/>
                  </a:lnTo>
                  <a:lnTo>
                    <a:pt x="1894" y="6867"/>
                  </a:lnTo>
                  <a:lnTo>
                    <a:pt x="1536" y="7502"/>
                  </a:lnTo>
                  <a:lnTo>
                    <a:pt x="1215" y="8162"/>
                  </a:lnTo>
                  <a:lnTo>
                    <a:pt x="947" y="8841"/>
                  </a:lnTo>
                  <a:lnTo>
                    <a:pt x="715" y="9546"/>
                  </a:lnTo>
                  <a:lnTo>
                    <a:pt x="527" y="10270"/>
                  </a:lnTo>
                  <a:lnTo>
                    <a:pt x="313" y="11386"/>
                  </a:lnTo>
                  <a:lnTo>
                    <a:pt x="152" y="12949"/>
                  </a:lnTo>
                  <a:lnTo>
                    <a:pt x="126" y="13752"/>
                  </a:lnTo>
                  <a:lnTo>
                    <a:pt x="134" y="15021"/>
                  </a:lnTo>
                  <a:lnTo>
                    <a:pt x="188" y="16932"/>
                  </a:lnTo>
                  <a:lnTo>
                    <a:pt x="161" y="18191"/>
                  </a:lnTo>
                  <a:lnTo>
                    <a:pt x="99" y="18816"/>
                  </a:lnTo>
                  <a:lnTo>
                    <a:pt x="45" y="19334"/>
                  </a:lnTo>
                  <a:lnTo>
                    <a:pt x="0" y="20361"/>
                  </a:lnTo>
                  <a:lnTo>
                    <a:pt x="36" y="21370"/>
                  </a:lnTo>
                  <a:lnTo>
                    <a:pt x="134" y="22370"/>
                  </a:lnTo>
                  <a:lnTo>
                    <a:pt x="295" y="23361"/>
                  </a:lnTo>
                  <a:lnTo>
                    <a:pt x="510" y="24343"/>
                  </a:lnTo>
                  <a:lnTo>
                    <a:pt x="911" y="25799"/>
                  </a:lnTo>
                  <a:lnTo>
                    <a:pt x="1233" y="26772"/>
                  </a:lnTo>
                  <a:lnTo>
                    <a:pt x="1411" y="27272"/>
                  </a:lnTo>
                  <a:lnTo>
                    <a:pt x="1840" y="28210"/>
                  </a:lnTo>
                  <a:lnTo>
                    <a:pt x="2358" y="29058"/>
                  </a:lnTo>
                  <a:lnTo>
                    <a:pt x="2956" y="29817"/>
                  </a:lnTo>
                  <a:lnTo>
                    <a:pt x="3653" y="30487"/>
                  </a:lnTo>
                  <a:lnTo>
                    <a:pt x="4430" y="31059"/>
                  </a:lnTo>
                  <a:lnTo>
                    <a:pt x="5296" y="31514"/>
                  </a:lnTo>
                  <a:lnTo>
                    <a:pt x="6260" y="31871"/>
                  </a:lnTo>
                  <a:lnTo>
                    <a:pt x="6787" y="31996"/>
                  </a:lnTo>
                  <a:lnTo>
                    <a:pt x="7412" y="32130"/>
                  </a:lnTo>
                  <a:lnTo>
                    <a:pt x="8663" y="32336"/>
                  </a:lnTo>
                  <a:lnTo>
                    <a:pt x="9931" y="32470"/>
                  </a:lnTo>
                  <a:lnTo>
                    <a:pt x="11190" y="32550"/>
                  </a:lnTo>
                  <a:lnTo>
                    <a:pt x="12458" y="32568"/>
                  </a:lnTo>
                  <a:lnTo>
                    <a:pt x="13726" y="32541"/>
                  </a:lnTo>
                  <a:lnTo>
                    <a:pt x="15619" y="32443"/>
                  </a:lnTo>
                  <a:lnTo>
                    <a:pt x="16878" y="32336"/>
                  </a:lnTo>
                  <a:lnTo>
                    <a:pt x="18200" y="32220"/>
                  </a:lnTo>
                  <a:lnTo>
                    <a:pt x="20825" y="32104"/>
                  </a:lnTo>
                  <a:lnTo>
                    <a:pt x="22138" y="32112"/>
                  </a:lnTo>
                  <a:lnTo>
                    <a:pt x="25781" y="32166"/>
                  </a:lnTo>
                  <a:lnTo>
                    <a:pt x="31238" y="32282"/>
                  </a:lnTo>
                  <a:lnTo>
                    <a:pt x="34881" y="32318"/>
                  </a:lnTo>
                  <a:lnTo>
                    <a:pt x="36703" y="32309"/>
                  </a:lnTo>
                  <a:lnTo>
                    <a:pt x="38194" y="32300"/>
                  </a:lnTo>
                  <a:lnTo>
                    <a:pt x="41168" y="32211"/>
                  </a:lnTo>
                  <a:lnTo>
                    <a:pt x="45633" y="32023"/>
                  </a:lnTo>
                  <a:lnTo>
                    <a:pt x="48615" y="31898"/>
                  </a:lnTo>
                  <a:lnTo>
                    <a:pt x="49973" y="31845"/>
                  </a:lnTo>
                  <a:lnTo>
                    <a:pt x="51321" y="31791"/>
                  </a:lnTo>
                  <a:lnTo>
                    <a:pt x="53027" y="31702"/>
                  </a:lnTo>
                  <a:lnTo>
                    <a:pt x="56447" y="31523"/>
                  </a:lnTo>
                  <a:lnTo>
                    <a:pt x="58152" y="31487"/>
                  </a:lnTo>
                  <a:lnTo>
                    <a:pt x="60581" y="31487"/>
                  </a:lnTo>
                  <a:lnTo>
                    <a:pt x="65430" y="31577"/>
                  </a:lnTo>
                  <a:lnTo>
                    <a:pt x="67859" y="31603"/>
                  </a:lnTo>
                  <a:lnTo>
                    <a:pt x="69243" y="31612"/>
                  </a:lnTo>
                  <a:lnTo>
                    <a:pt x="72021" y="31603"/>
                  </a:lnTo>
                  <a:lnTo>
                    <a:pt x="74101" y="31487"/>
                  </a:lnTo>
                  <a:lnTo>
                    <a:pt x="75486" y="31327"/>
                  </a:lnTo>
                  <a:lnTo>
                    <a:pt x="76861" y="31085"/>
                  </a:lnTo>
                  <a:lnTo>
                    <a:pt x="78245" y="30737"/>
                  </a:lnTo>
                  <a:lnTo>
                    <a:pt x="78924" y="30505"/>
                  </a:lnTo>
                  <a:lnTo>
                    <a:pt x="78816" y="30737"/>
                  </a:lnTo>
                  <a:lnTo>
                    <a:pt x="78548" y="31175"/>
                  </a:lnTo>
                  <a:lnTo>
                    <a:pt x="78263" y="31559"/>
                  </a:lnTo>
                  <a:lnTo>
                    <a:pt x="77932" y="31898"/>
                  </a:lnTo>
                  <a:lnTo>
                    <a:pt x="77575" y="32193"/>
                  </a:lnTo>
                  <a:lnTo>
                    <a:pt x="77191" y="32443"/>
                  </a:lnTo>
                  <a:lnTo>
                    <a:pt x="76789" y="32648"/>
                  </a:lnTo>
                  <a:lnTo>
                    <a:pt x="76370" y="32800"/>
                  </a:lnTo>
                  <a:lnTo>
                    <a:pt x="76146" y="32854"/>
                  </a:lnTo>
                  <a:lnTo>
                    <a:pt x="75486" y="33005"/>
                  </a:lnTo>
                  <a:lnTo>
                    <a:pt x="74155" y="33238"/>
                  </a:lnTo>
                  <a:lnTo>
                    <a:pt x="72815" y="33407"/>
                  </a:lnTo>
                  <a:lnTo>
                    <a:pt x="71467" y="33514"/>
                  </a:lnTo>
                  <a:lnTo>
                    <a:pt x="70788" y="33541"/>
                  </a:lnTo>
                  <a:lnTo>
                    <a:pt x="67779" y="33631"/>
                  </a:lnTo>
                  <a:lnTo>
                    <a:pt x="61742" y="33693"/>
                  </a:lnTo>
                  <a:lnTo>
                    <a:pt x="58724" y="33711"/>
                  </a:lnTo>
                  <a:lnTo>
                    <a:pt x="57411" y="33693"/>
                  </a:lnTo>
                  <a:lnTo>
                    <a:pt x="55438" y="33595"/>
                  </a:lnTo>
                  <a:lnTo>
                    <a:pt x="54116" y="33559"/>
                  </a:lnTo>
                  <a:lnTo>
                    <a:pt x="53464" y="33568"/>
                  </a:lnTo>
                  <a:lnTo>
                    <a:pt x="46999" y="33756"/>
                  </a:lnTo>
                  <a:lnTo>
                    <a:pt x="40543" y="33979"/>
                  </a:lnTo>
                  <a:lnTo>
                    <a:pt x="38944" y="33988"/>
                  </a:lnTo>
                  <a:lnTo>
                    <a:pt x="37337" y="33961"/>
                  </a:lnTo>
                  <a:lnTo>
                    <a:pt x="36676" y="33961"/>
                  </a:lnTo>
                  <a:lnTo>
                    <a:pt x="35363" y="34015"/>
                  </a:lnTo>
                  <a:lnTo>
                    <a:pt x="33390" y="34166"/>
                  </a:lnTo>
                  <a:lnTo>
                    <a:pt x="30773" y="34399"/>
                  </a:lnTo>
                  <a:lnTo>
                    <a:pt x="28800" y="34497"/>
                  </a:lnTo>
                  <a:lnTo>
                    <a:pt x="27478" y="34497"/>
                  </a:lnTo>
                  <a:lnTo>
                    <a:pt x="26808" y="34470"/>
                  </a:lnTo>
                  <a:lnTo>
                    <a:pt x="25594" y="34399"/>
                  </a:lnTo>
                  <a:lnTo>
                    <a:pt x="23147" y="34345"/>
                  </a:lnTo>
                  <a:lnTo>
                    <a:pt x="19477" y="34345"/>
                  </a:lnTo>
                  <a:lnTo>
                    <a:pt x="17030" y="34354"/>
                  </a:lnTo>
                  <a:lnTo>
                    <a:pt x="15833" y="34363"/>
                  </a:lnTo>
                  <a:lnTo>
                    <a:pt x="13449" y="34416"/>
                  </a:lnTo>
                  <a:lnTo>
                    <a:pt x="11520" y="34416"/>
                  </a:lnTo>
                  <a:lnTo>
                    <a:pt x="10413" y="34381"/>
                  </a:lnTo>
                  <a:lnTo>
                    <a:pt x="9698" y="34273"/>
                  </a:lnTo>
                  <a:lnTo>
                    <a:pt x="9350" y="34184"/>
                  </a:lnTo>
                  <a:lnTo>
                    <a:pt x="8734" y="33997"/>
                  </a:lnTo>
                  <a:lnTo>
                    <a:pt x="7520" y="33532"/>
                  </a:lnTo>
                  <a:lnTo>
                    <a:pt x="6359" y="32961"/>
                  </a:lnTo>
                  <a:lnTo>
                    <a:pt x="5242" y="32282"/>
                  </a:lnTo>
                  <a:lnTo>
                    <a:pt x="4707" y="31898"/>
                  </a:lnTo>
                  <a:lnTo>
                    <a:pt x="4448" y="31764"/>
                  </a:lnTo>
                  <a:lnTo>
                    <a:pt x="3992" y="31603"/>
                  </a:lnTo>
                  <a:lnTo>
                    <a:pt x="3992" y="31603"/>
                  </a:lnTo>
                  <a:lnTo>
                    <a:pt x="4019" y="31845"/>
                  </a:lnTo>
                  <a:lnTo>
                    <a:pt x="4055" y="32166"/>
                  </a:lnTo>
                  <a:lnTo>
                    <a:pt x="4099" y="32255"/>
                  </a:lnTo>
                  <a:lnTo>
                    <a:pt x="4349" y="32604"/>
                  </a:lnTo>
                  <a:lnTo>
                    <a:pt x="4876" y="33273"/>
                  </a:lnTo>
                  <a:lnTo>
                    <a:pt x="5457" y="33881"/>
                  </a:lnTo>
                  <a:lnTo>
                    <a:pt x="5948" y="34282"/>
                  </a:lnTo>
                  <a:lnTo>
                    <a:pt x="6323" y="34515"/>
                  </a:lnTo>
                  <a:lnTo>
                    <a:pt x="6519" y="34613"/>
                  </a:lnTo>
                  <a:lnTo>
                    <a:pt x="7037" y="34863"/>
                  </a:lnTo>
                  <a:lnTo>
                    <a:pt x="8100" y="35238"/>
                  </a:lnTo>
                  <a:lnTo>
                    <a:pt x="9181" y="35479"/>
                  </a:lnTo>
                  <a:lnTo>
                    <a:pt x="10288" y="35604"/>
                  </a:lnTo>
                  <a:lnTo>
                    <a:pt x="10850" y="35613"/>
                  </a:lnTo>
                  <a:lnTo>
                    <a:pt x="18387" y="35613"/>
                  </a:lnTo>
                  <a:lnTo>
                    <a:pt x="25915" y="35622"/>
                  </a:lnTo>
                  <a:lnTo>
                    <a:pt x="26898" y="35640"/>
                  </a:lnTo>
                  <a:lnTo>
                    <a:pt x="28853" y="35729"/>
                  </a:lnTo>
                  <a:lnTo>
                    <a:pt x="29836" y="35720"/>
                  </a:lnTo>
                  <a:lnTo>
                    <a:pt x="35720" y="35533"/>
                  </a:lnTo>
                  <a:lnTo>
                    <a:pt x="41596" y="35309"/>
                  </a:lnTo>
                  <a:lnTo>
                    <a:pt x="45490" y="35166"/>
                  </a:lnTo>
                  <a:lnTo>
                    <a:pt x="49374" y="35006"/>
                  </a:lnTo>
                  <a:lnTo>
                    <a:pt x="52062" y="34881"/>
                  </a:lnTo>
                  <a:lnTo>
                    <a:pt x="56099" y="34675"/>
                  </a:lnTo>
                  <a:lnTo>
                    <a:pt x="58786" y="34577"/>
                  </a:lnTo>
                  <a:lnTo>
                    <a:pt x="60135" y="34541"/>
                  </a:lnTo>
                  <a:lnTo>
                    <a:pt x="63019" y="34515"/>
                  </a:lnTo>
                  <a:lnTo>
                    <a:pt x="68806" y="34586"/>
                  </a:lnTo>
                  <a:lnTo>
                    <a:pt x="71690" y="34622"/>
                  </a:lnTo>
                  <a:lnTo>
                    <a:pt x="72396" y="34613"/>
                  </a:lnTo>
                  <a:lnTo>
                    <a:pt x="73780" y="34470"/>
                  </a:lnTo>
                  <a:lnTo>
                    <a:pt x="75128" y="34193"/>
                  </a:lnTo>
                  <a:lnTo>
                    <a:pt x="76468" y="33818"/>
                  </a:lnTo>
                  <a:lnTo>
                    <a:pt x="77120" y="33595"/>
                  </a:lnTo>
                  <a:lnTo>
                    <a:pt x="77343" y="33506"/>
                  </a:lnTo>
                  <a:lnTo>
                    <a:pt x="77781" y="33309"/>
                  </a:lnTo>
                  <a:lnTo>
                    <a:pt x="78200" y="33068"/>
                  </a:lnTo>
                  <a:lnTo>
                    <a:pt x="78593" y="32791"/>
                  </a:lnTo>
                  <a:lnTo>
                    <a:pt x="78772" y="32648"/>
                  </a:lnTo>
                  <a:lnTo>
                    <a:pt x="79022" y="32425"/>
                  </a:lnTo>
                  <a:lnTo>
                    <a:pt x="79433" y="31943"/>
                  </a:lnTo>
                  <a:lnTo>
                    <a:pt x="79781" y="31425"/>
                  </a:lnTo>
                  <a:lnTo>
                    <a:pt x="80076" y="30871"/>
                  </a:lnTo>
                  <a:lnTo>
                    <a:pt x="80459" y="30005"/>
                  </a:lnTo>
                  <a:lnTo>
                    <a:pt x="80951" y="28844"/>
                  </a:lnTo>
                  <a:lnTo>
                    <a:pt x="81236" y="28290"/>
                  </a:lnTo>
                  <a:lnTo>
                    <a:pt x="81263" y="28219"/>
                  </a:lnTo>
                  <a:lnTo>
                    <a:pt x="81236" y="28005"/>
                  </a:lnTo>
                  <a:lnTo>
                    <a:pt x="81138" y="27772"/>
                  </a:lnTo>
                  <a:lnTo>
                    <a:pt x="80995" y="27567"/>
                  </a:lnTo>
                  <a:lnTo>
                    <a:pt x="80915" y="27496"/>
                  </a:lnTo>
                  <a:lnTo>
                    <a:pt x="80852" y="27460"/>
                  </a:lnTo>
                  <a:lnTo>
                    <a:pt x="80647" y="27442"/>
                  </a:lnTo>
                  <a:lnTo>
                    <a:pt x="80424" y="27487"/>
                  </a:lnTo>
                  <a:lnTo>
                    <a:pt x="80209" y="27576"/>
                  </a:lnTo>
                  <a:lnTo>
                    <a:pt x="80138" y="27630"/>
                  </a:lnTo>
                  <a:lnTo>
                    <a:pt x="79950" y="27817"/>
                  </a:lnTo>
                  <a:lnTo>
                    <a:pt x="79540" y="28156"/>
                  </a:lnTo>
                  <a:lnTo>
                    <a:pt x="78897" y="28594"/>
                  </a:lnTo>
                  <a:lnTo>
                    <a:pt x="77977" y="29032"/>
                  </a:lnTo>
                  <a:lnTo>
                    <a:pt x="76995" y="29344"/>
                  </a:lnTo>
                  <a:lnTo>
                    <a:pt x="76486" y="29433"/>
                  </a:lnTo>
                  <a:lnTo>
                    <a:pt x="75396" y="29603"/>
                  </a:lnTo>
                  <a:lnTo>
                    <a:pt x="73744" y="29773"/>
                  </a:lnTo>
                  <a:lnTo>
                    <a:pt x="72637" y="29835"/>
                  </a:lnTo>
                  <a:lnTo>
                    <a:pt x="72083" y="29844"/>
                  </a:lnTo>
                  <a:lnTo>
                    <a:pt x="69145" y="29880"/>
                  </a:lnTo>
                  <a:lnTo>
                    <a:pt x="63251" y="29889"/>
                  </a:lnTo>
                  <a:lnTo>
                    <a:pt x="60305" y="29889"/>
                  </a:lnTo>
                  <a:lnTo>
                    <a:pt x="56777" y="29871"/>
                  </a:lnTo>
                  <a:lnTo>
                    <a:pt x="53250" y="29889"/>
                  </a:lnTo>
                  <a:lnTo>
                    <a:pt x="52482" y="29925"/>
                  </a:lnTo>
                  <a:lnTo>
                    <a:pt x="50955" y="30103"/>
                  </a:lnTo>
                  <a:lnTo>
                    <a:pt x="50196" y="30166"/>
                  </a:lnTo>
                  <a:lnTo>
                    <a:pt x="48642" y="30228"/>
                  </a:lnTo>
                  <a:lnTo>
                    <a:pt x="45534" y="30318"/>
                  </a:lnTo>
                  <a:lnTo>
                    <a:pt x="43990" y="30389"/>
                  </a:lnTo>
                  <a:lnTo>
                    <a:pt x="41462" y="30541"/>
                  </a:lnTo>
                  <a:lnTo>
                    <a:pt x="36399" y="30871"/>
                  </a:lnTo>
                  <a:lnTo>
                    <a:pt x="33872" y="30978"/>
                  </a:lnTo>
                  <a:lnTo>
                    <a:pt x="33184" y="30996"/>
                  </a:lnTo>
                  <a:lnTo>
                    <a:pt x="31818" y="30960"/>
                  </a:lnTo>
                  <a:lnTo>
                    <a:pt x="29755" y="30827"/>
                  </a:lnTo>
                  <a:lnTo>
                    <a:pt x="28389" y="30719"/>
                  </a:lnTo>
                  <a:lnTo>
                    <a:pt x="27273" y="30648"/>
                  </a:lnTo>
                  <a:lnTo>
                    <a:pt x="25049" y="30559"/>
                  </a:lnTo>
                  <a:lnTo>
                    <a:pt x="22817" y="30541"/>
                  </a:lnTo>
                  <a:lnTo>
                    <a:pt x="20593" y="30621"/>
                  </a:lnTo>
                  <a:lnTo>
                    <a:pt x="19477" y="30702"/>
                  </a:lnTo>
                  <a:lnTo>
                    <a:pt x="18896" y="30746"/>
                  </a:lnTo>
                  <a:lnTo>
                    <a:pt x="17735" y="30746"/>
                  </a:lnTo>
                  <a:lnTo>
                    <a:pt x="16575" y="30728"/>
                  </a:lnTo>
                  <a:lnTo>
                    <a:pt x="15423" y="30746"/>
                  </a:lnTo>
                  <a:lnTo>
                    <a:pt x="14842" y="30791"/>
                  </a:lnTo>
                  <a:lnTo>
                    <a:pt x="14029" y="30862"/>
                  </a:lnTo>
                  <a:lnTo>
                    <a:pt x="12413" y="30943"/>
                  </a:lnTo>
                  <a:lnTo>
                    <a:pt x="10806" y="30943"/>
                  </a:lnTo>
                  <a:lnTo>
                    <a:pt x="9189" y="30844"/>
                  </a:lnTo>
                  <a:lnTo>
                    <a:pt x="8377" y="30755"/>
                  </a:lnTo>
                  <a:lnTo>
                    <a:pt x="7868" y="30684"/>
                  </a:lnTo>
                  <a:lnTo>
                    <a:pt x="6921" y="30460"/>
                  </a:lnTo>
                  <a:lnTo>
                    <a:pt x="6064" y="30139"/>
                  </a:lnTo>
                  <a:lnTo>
                    <a:pt x="5305" y="29719"/>
                  </a:lnTo>
                  <a:lnTo>
                    <a:pt x="4617" y="29183"/>
                  </a:lnTo>
                  <a:lnTo>
                    <a:pt x="4019" y="28549"/>
                  </a:lnTo>
                  <a:lnTo>
                    <a:pt x="3501" y="27799"/>
                  </a:lnTo>
                  <a:lnTo>
                    <a:pt x="3072" y="26942"/>
                  </a:lnTo>
                  <a:lnTo>
                    <a:pt x="2885" y="26469"/>
                  </a:lnTo>
                  <a:lnTo>
                    <a:pt x="2706" y="25978"/>
                  </a:lnTo>
                  <a:lnTo>
                    <a:pt x="2429" y="24995"/>
                  </a:lnTo>
                  <a:lnTo>
                    <a:pt x="2215" y="24004"/>
                  </a:lnTo>
                  <a:lnTo>
                    <a:pt x="2072" y="23004"/>
                  </a:lnTo>
                  <a:lnTo>
                    <a:pt x="1983" y="22004"/>
                  </a:lnTo>
                  <a:lnTo>
                    <a:pt x="1947" y="21004"/>
                  </a:lnTo>
                  <a:lnTo>
                    <a:pt x="1983" y="19486"/>
                  </a:lnTo>
                  <a:lnTo>
                    <a:pt x="2063" y="18459"/>
                  </a:lnTo>
                  <a:lnTo>
                    <a:pt x="2099" y="17958"/>
                  </a:lnTo>
                  <a:lnTo>
                    <a:pt x="2135" y="16940"/>
                  </a:lnTo>
                  <a:lnTo>
                    <a:pt x="2135" y="15422"/>
                  </a:lnTo>
                  <a:lnTo>
                    <a:pt x="2153" y="14404"/>
                  </a:lnTo>
                  <a:lnTo>
                    <a:pt x="2179" y="13529"/>
                  </a:lnTo>
                  <a:lnTo>
                    <a:pt x="2224" y="12225"/>
                  </a:lnTo>
                  <a:lnTo>
                    <a:pt x="2295" y="11359"/>
                  </a:lnTo>
                  <a:lnTo>
                    <a:pt x="2367" y="10931"/>
                  </a:lnTo>
                  <a:lnTo>
                    <a:pt x="2483" y="10323"/>
                  </a:lnTo>
                  <a:lnTo>
                    <a:pt x="2822" y="9198"/>
                  </a:lnTo>
                  <a:lnTo>
                    <a:pt x="3287" y="8180"/>
                  </a:lnTo>
                  <a:lnTo>
                    <a:pt x="3885" y="7269"/>
                  </a:lnTo>
                  <a:lnTo>
                    <a:pt x="4599" y="6466"/>
                  </a:lnTo>
                  <a:lnTo>
                    <a:pt x="5439" y="5778"/>
                  </a:lnTo>
                  <a:lnTo>
                    <a:pt x="6403" y="5207"/>
                  </a:lnTo>
                  <a:lnTo>
                    <a:pt x="7484" y="4751"/>
                  </a:lnTo>
                  <a:lnTo>
                    <a:pt x="8064" y="4573"/>
                  </a:lnTo>
                  <a:lnTo>
                    <a:pt x="8636" y="4421"/>
                  </a:lnTo>
                  <a:lnTo>
                    <a:pt x="9806" y="4206"/>
                  </a:lnTo>
                  <a:lnTo>
                    <a:pt x="11601" y="4019"/>
                  </a:lnTo>
                  <a:lnTo>
                    <a:pt x="12788" y="3938"/>
                  </a:lnTo>
                  <a:lnTo>
                    <a:pt x="16003" y="3742"/>
                  </a:lnTo>
                  <a:lnTo>
                    <a:pt x="20816" y="3501"/>
                  </a:lnTo>
                  <a:lnTo>
                    <a:pt x="24022" y="3304"/>
                  </a:lnTo>
                  <a:lnTo>
                    <a:pt x="25621" y="3179"/>
                  </a:lnTo>
                  <a:lnTo>
                    <a:pt x="27219" y="3045"/>
                  </a:lnTo>
                  <a:lnTo>
                    <a:pt x="30407" y="2840"/>
                  </a:lnTo>
                  <a:lnTo>
                    <a:pt x="33604" y="2724"/>
                  </a:lnTo>
                  <a:lnTo>
                    <a:pt x="35997" y="2724"/>
                  </a:lnTo>
                  <a:lnTo>
                    <a:pt x="37596" y="2769"/>
                  </a:lnTo>
                  <a:lnTo>
                    <a:pt x="38390" y="2813"/>
                  </a:lnTo>
                  <a:lnTo>
                    <a:pt x="39230" y="2858"/>
                  </a:lnTo>
                  <a:lnTo>
                    <a:pt x="40891" y="2867"/>
                  </a:lnTo>
                  <a:lnTo>
                    <a:pt x="42543" y="2787"/>
                  </a:lnTo>
                  <a:lnTo>
                    <a:pt x="44186" y="2617"/>
                  </a:lnTo>
                  <a:lnTo>
                    <a:pt x="45008" y="2492"/>
                  </a:lnTo>
                  <a:lnTo>
                    <a:pt x="46186" y="2322"/>
                  </a:lnTo>
                  <a:lnTo>
                    <a:pt x="48544" y="2063"/>
                  </a:lnTo>
                  <a:lnTo>
                    <a:pt x="50901" y="1911"/>
                  </a:lnTo>
                  <a:lnTo>
                    <a:pt x="53259" y="1840"/>
                  </a:lnTo>
                  <a:lnTo>
                    <a:pt x="55616" y="1858"/>
                  </a:lnTo>
                  <a:lnTo>
                    <a:pt x="57983" y="1929"/>
                  </a:lnTo>
                  <a:lnTo>
                    <a:pt x="61519" y="2117"/>
                  </a:lnTo>
                  <a:lnTo>
                    <a:pt x="63885" y="2286"/>
                  </a:lnTo>
                  <a:lnTo>
                    <a:pt x="66180" y="2465"/>
                  </a:lnTo>
                  <a:lnTo>
                    <a:pt x="70770" y="2778"/>
                  </a:lnTo>
                  <a:lnTo>
                    <a:pt x="73074" y="2876"/>
                  </a:lnTo>
                  <a:lnTo>
                    <a:pt x="73601" y="2894"/>
                  </a:lnTo>
                  <a:lnTo>
                    <a:pt x="74637" y="2992"/>
                  </a:lnTo>
                  <a:lnTo>
                    <a:pt x="75646" y="3179"/>
                  </a:lnTo>
                  <a:lnTo>
                    <a:pt x="76629" y="3465"/>
                  </a:lnTo>
                  <a:lnTo>
                    <a:pt x="77102" y="3662"/>
                  </a:lnTo>
                  <a:lnTo>
                    <a:pt x="77459" y="3822"/>
                  </a:lnTo>
                  <a:lnTo>
                    <a:pt x="78156" y="4180"/>
                  </a:lnTo>
                  <a:lnTo>
                    <a:pt x="78790" y="4581"/>
                  </a:lnTo>
                  <a:lnTo>
                    <a:pt x="79379" y="5046"/>
                  </a:lnTo>
                  <a:lnTo>
                    <a:pt x="79897" y="5573"/>
                  </a:lnTo>
                  <a:lnTo>
                    <a:pt x="80334" y="6171"/>
                  </a:lnTo>
                  <a:lnTo>
                    <a:pt x="80683" y="6841"/>
                  </a:lnTo>
                  <a:lnTo>
                    <a:pt x="80942" y="7600"/>
                  </a:lnTo>
                  <a:lnTo>
                    <a:pt x="81031" y="8019"/>
                  </a:lnTo>
                  <a:lnTo>
                    <a:pt x="81120" y="8493"/>
                  </a:lnTo>
                  <a:lnTo>
                    <a:pt x="81290" y="9439"/>
                  </a:lnTo>
                  <a:lnTo>
                    <a:pt x="81344" y="9913"/>
                  </a:lnTo>
                  <a:lnTo>
                    <a:pt x="81558" y="12690"/>
                  </a:lnTo>
                  <a:lnTo>
                    <a:pt x="81987" y="18235"/>
                  </a:lnTo>
                  <a:lnTo>
                    <a:pt x="82165" y="21013"/>
                  </a:lnTo>
                  <a:lnTo>
                    <a:pt x="82201" y="21647"/>
                  </a:lnTo>
                  <a:lnTo>
                    <a:pt x="82201" y="22906"/>
                  </a:lnTo>
                  <a:lnTo>
                    <a:pt x="82112" y="23843"/>
                  </a:lnTo>
                  <a:lnTo>
                    <a:pt x="81995" y="24459"/>
                  </a:lnTo>
                  <a:lnTo>
                    <a:pt x="81835" y="25067"/>
                  </a:lnTo>
                  <a:lnTo>
                    <a:pt x="81620" y="25674"/>
                  </a:lnTo>
                  <a:lnTo>
                    <a:pt x="81478" y="25978"/>
                  </a:lnTo>
                  <a:lnTo>
                    <a:pt x="81460" y="26058"/>
                  </a:lnTo>
                  <a:lnTo>
                    <a:pt x="81504" y="26290"/>
                  </a:lnTo>
                  <a:lnTo>
                    <a:pt x="81719" y="26674"/>
                  </a:lnTo>
                  <a:lnTo>
                    <a:pt x="81897" y="26879"/>
                  </a:lnTo>
                  <a:lnTo>
                    <a:pt x="81951" y="26924"/>
                  </a:lnTo>
                  <a:lnTo>
                    <a:pt x="82129" y="26960"/>
                  </a:lnTo>
                  <a:lnTo>
                    <a:pt x="82353" y="26951"/>
                  </a:lnTo>
                  <a:lnTo>
                    <a:pt x="82540" y="26897"/>
                  </a:lnTo>
                  <a:lnTo>
                    <a:pt x="82603" y="26853"/>
                  </a:lnTo>
                  <a:lnTo>
                    <a:pt x="82862" y="26594"/>
                  </a:lnTo>
                  <a:lnTo>
                    <a:pt x="83219" y="26156"/>
                  </a:lnTo>
                  <a:lnTo>
                    <a:pt x="83389" y="25844"/>
                  </a:lnTo>
                  <a:lnTo>
                    <a:pt x="83433" y="25674"/>
                  </a:lnTo>
                  <a:lnTo>
                    <a:pt x="83612" y="24843"/>
                  </a:lnTo>
                  <a:lnTo>
                    <a:pt x="83817" y="23575"/>
                  </a:lnTo>
                  <a:lnTo>
                    <a:pt x="83889" y="22727"/>
                  </a:lnTo>
                  <a:lnTo>
                    <a:pt x="83898" y="22298"/>
                  </a:lnTo>
                  <a:lnTo>
                    <a:pt x="83889" y="20879"/>
                  </a:lnTo>
                  <a:lnTo>
                    <a:pt x="83737" y="18030"/>
                  </a:lnTo>
                  <a:lnTo>
                    <a:pt x="83630" y="16601"/>
                  </a:lnTo>
                  <a:lnTo>
                    <a:pt x="83487" y="14601"/>
                  </a:lnTo>
                  <a:lnTo>
                    <a:pt x="83138" y="10582"/>
                  </a:lnTo>
                  <a:lnTo>
                    <a:pt x="82915" y="8582"/>
                  </a:lnTo>
                  <a:lnTo>
                    <a:pt x="82853" y="8189"/>
                  </a:lnTo>
                  <a:lnTo>
                    <a:pt x="82692" y="7448"/>
                  </a:lnTo>
                  <a:lnTo>
                    <a:pt x="82478" y="6742"/>
                  </a:lnTo>
                  <a:lnTo>
                    <a:pt x="82201" y="6082"/>
                  </a:lnTo>
                  <a:lnTo>
                    <a:pt x="81870" y="5465"/>
                  </a:lnTo>
                  <a:lnTo>
                    <a:pt x="81495" y="4885"/>
                  </a:lnTo>
                  <a:lnTo>
                    <a:pt x="81067" y="4358"/>
                  </a:lnTo>
                  <a:lnTo>
                    <a:pt x="80602" y="3867"/>
                  </a:lnTo>
                  <a:lnTo>
                    <a:pt x="80093" y="3421"/>
                  </a:lnTo>
                  <a:lnTo>
                    <a:pt x="79549" y="3019"/>
                  </a:lnTo>
                  <a:lnTo>
                    <a:pt x="78977" y="2661"/>
                  </a:lnTo>
                  <a:lnTo>
                    <a:pt x="78370" y="2349"/>
                  </a:lnTo>
                  <a:lnTo>
                    <a:pt x="77736" y="2081"/>
                  </a:lnTo>
                  <a:lnTo>
                    <a:pt x="77075" y="1858"/>
                  </a:lnTo>
                  <a:lnTo>
                    <a:pt x="76405" y="1679"/>
                  </a:lnTo>
                  <a:lnTo>
                    <a:pt x="75709" y="1554"/>
                  </a:lnTo>
                  <a:lnTo>
                    <a:pt x="75360" y="1510"/>
                  </a:lnTo>
                  <a:lnTo>
                    <a:pt x="73262" y="1268"/>
                  </a:lnTo>
                  <a:lnTo>
                    <a:pt x="69065" y="911"/>
                  </a:lnTo>
                  <a:lnTo>
                    <a:pt x="66966" y="759"/>
                  </a:lnTo>
                  <a:lnTo>
                    <a:pt x="64278" y="563"/>
                  </a:lnTo>
                  <a:lnTo>
                    <a:pt x="58903" y="224"/>
                  </a:lnTo>
                  <a:lnTo>
                    <a:pt x="56206" y="90"/>
                  </a:lnTo>
                  <a:lnTo>
                    <a:pt x="54893" y="45"/>
                  </a:lnTo>
                  <a:lnTo>
                    <a:pt x="522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6"/>
          <p:cNvSpPr/>
          <p:nvPr/>
        </p:nvSpPr>
        <p:spPr>
          <a:xfrm flipH="1">
            <a:off x="7107879" y="2102014"/>
            <a:ext cx="1043988" cy="952700"/>
          </a:xfrm>
          <a:custGeom>
            <a:avLst/>
            <a:gdLst/>
            <a:ahLst/>
            <a:cxnLst/>
            <a:rect l="l" t="t" r="r" b="b"/>
            <a:pathLst>
              <a:path w="466066" h="63630" extrusionOk="0">
                <a:moveTo>
                  <a:pt x="121229" y="0"/>
                </a:moveTo>
                <a:lnTo>
                  <a:pt x="121036" y="424"/>
                </a:lnTo>
                <a:lnTo>
                  <a:pt x="120779" y="848"/>
                </a:lnTo>
                <a:lnTo>
                  <a:pt x="120521" y="1266"/>
                </a:lnTo>
                <a:lnTo>
                  <a:pt x="120232" y="1685"/>
                </a:lnTo>
                <a:lnTo>
                  <a:pt x="119910" y="2104"/>
                </a:lnTo>
                <a:lnTo>
                  <a:pt x="119556" y="2517"/>
                </a:lnTo>
                <a:lnTo>
                  <a:pt x="118849" y="3344"/>
                </a:lnTo>
                <a:lnTo>
                  <a:pt x="118077" y="4167"/>
                </a:lnTo>
                <a:lnTo>
                  <a:pt x="117305" y="4984"/>
                </a:lnTo>
                <a:lnTo>
                  <a:pt x="116533" y="5796"/>
                </a:lnTo>
                <a:lnTo>
                  <a:pt x="115825" y="6603"/>
                </a:lnTo>
                <a:lnTo>
                  <a:pt x="115504" y="7006"/>
                </a:lnTo>
                <a:lnTo>
                  <a:pt x="115182" y="7410"/>
                </a:lnTo>
                <a:lnTo>
                  <a:pt x="114860" y="7813"/>
                </a:lnTo>
                <a:lnTo>
                  <a:pt x="114603" y="8212"/>
                </a:lnTo>
                <a:lnTo>
                  <a:pt x="114378" y="8615"/>
                </a:lnTo>
                <a:lnTo>
                  <a:pt x="114153" y="9019"/>
                </a:lnTo>
                <a:lnTo>
                  <a:pt x="113992" y="9422"/>
                </a:lnTo>
                <a:lnTo>
                  <a:pt x="113863" y="9821"/>
                </a:lnTo>
                <a:lnTo>
                  <a:pt x="113767" y="10224"/>
                </a:lnTo>
                <a:lnTo>
                  <a:pt x="113735" y="10628"/>
                </a:lnTo>
                <a:lnTo>
                  <a:pt x="113735" y="11031"/>
                </a:lnTo>
                <a:lnTo>
                  <a:pt x="113799" y="11435"/>
                </a:lnTo>
                <a:lnTo>
                  <a:pt x="113928" y="11838"/>
                </a:lnTo>
                <a:lnTo>
                  <a:pt x="114121" y="12242"/>
                </a:lnTo>
                <a:lnTo>
                  <a:pt x="114346" y="12651"/>
                </a:lnTo>
                <a:lnTo>
                  <a:pt x="114667" y="13054"/>
                </a:lnTo>
                <a:lnTo>
                  <a:pt x="115343" y="13881"/>
                </a:lnTo>
                <a:lnTo>
                  <a:pt x="116018" y="14708"/>
                </a:lnTo>
                <a:lnTo>
                  <a:pt x="116629" y="15541"/>
                </a:lnTo>
                <a:lnTo>
                  <a:pt x="117241" y="16368"/>
                </a:lnTo>
                <a:lnTo>
                  <a:pt x="117755" y="17200"/>
                </a:lnTo>
                <a:lnTo>
                  <a:pt x="118238" y="18032"/>
                </a:lnTo>
                <a:lnTo>
                  <a:pt x="118463" y="18446"/>
                </a:lnTo>
                <a:lnTo>
                  <a:pt x="118656" y="18865"/>
                </a:lnTo>
                <a:lnTo>
                  <a:pt x="118817" y="19278"/>
                </a:lnTo>
                <a:lnTo>
                  <a:pt x="118977" y="19697"/>
                </a:lnTo>
                <a:lnTo>
                  <a:pt x="119299" y="20650"/>
                </a:lnTo>
                <a:lnTo>
                  <a:pt x="119589" y="21603"/>
                </a:lnTo>
                <a:lnTo>
                  <a:pt x="119814" y="22557"/>
                </a:lnTo>
                <a:lnTo>
                  <a:pt x="119910" y="23036"/>
                </a:lnTo>
                <a:lnTo>
                  <a:pt x="119975" y="23515"/>
                </a:lnTo>
                <a:lnTo>
                  <a:pt x="120039" y="23989"/>
                </a:lnTo>
                <a:lnTo>
                  <a:pt x="120039" y="24468"/>
                </a:lnTo>
                <a:lnTo>
                  <a:pt x="120039" y="24948"/>
                </a:lnTo>
                <a:lnTo>
                  <a:pt x="119975" y="25422"/>
                </a:lnTo>
                <a:lnTo>
                  <a:pt x="119878" y="25901"/>
                </a:lnTo>
                <a:lnTo>
                  <a:pt x="119749" y="26375"/>
                </a:lnTo>
                <a:lnTo>
                  <a:pt x="119589" y="26849"/>
                </a:lnTo>
                <a:lnTo>
                  <a:pt x="119331" y="27323"/>
                </a:lnTo>
                <a:lnTo>
                  <a:pt x="119235" y="27510"/>
                </a:lnTo>
                <a:lnTo>
                  <a:pt x="119042" y="27686"/>
                </a:lnTo>
                <a:lnTo>
                  <a:pt x="118849" y="27858"/>
                </a:lnTo>
                <a:lnTo>
                  <a:pt x="118592" y="28024"/>
                </a:lnTo>
                <a:lnTo>
                  <a:pt x="118302" y="28181"/>
                </a:lnTo>
                <a:lnTo>
                  <a:pt x="117980" y="28332"/>
                </a:lnTo>
                <a:lnTo>
                  <a:pt x="117627" y="28478"/>
                </a:lnTo>
                <a:lnTo>
                  <a:pt x="117208" y="28609"/>
                </a:lnTo>
                <a:lnTo>
                  <a:pt x="116790" y="28741"/>
                </a:lnTo>
                <a:lnTo>
                  <a:pt x="116308" y="28862"/>
                </a:lnTo>
                <a:lnTo>
                  <a:pt x="115761" y="28973"/>
                </a:lnTo>
                <a:lnTo>
                  <a:pt x="115214" y="29084"/>
                </a:lnTo>
                <a:lnTo>
                  <a:pt x="114635" y="29179"/>
                </a:lnTo>
                <a:lnTo>
                  <a:pt x="113992" y="29275"/>
                </a:lnTo>
                <a:lnTo>
                  <a:pt x="113349" y="29361"/>
                </a:lnTo>
                <a:lnTo>
                  <a:pt x="112641" y="29437"/>
                </a:lnTo>
                <a:lnTo>
                  <a:pt x="111901" y="29507"/>
                </a:lnTo>
                <a:lnTo>
                  <a:pt x="111129" y="29568"/>
                </a:lnTo>
                <a:lnTo>
                  <a:pt x="110325" y="29628"/>
                </a:lnTo>
                <a:lnTo>
                  <a:pt x="109521" y="29674"/>
                </a:lnTo>
                <a:lnTo>
                  <a:pt x="108653" y="29719"/>
                </a:lnTo>
                <a:lnTo>
                  <a:pt x="107752" y="29749"/>
                </a:lnTo>
                <a:lnTo>
                  <a:pt x="106819" y="29780"/>
                </a:lnTo>
                <a:lnTo>
                  <a:pt x="105854" y="29800"/>
                </a:lnTo>
                <a:lnTo>
                  <a:pt x="104857" y="29810"/>
                </a:lnTo>
                <a:lnTo>
                  <a:pt x="103828" y="29815"/>
                </a:lnTo>
                <a:lnTo>
                  <a:pt x="102799" y="29815"/>
                </a:lnTo>
                <a:lnTo>
                  <a:pt x="101705" y="29805"/>
                </a:lnTo>
                <a:lnTo>
                  <a:pt x="100612" y="29790"/>
                </a:lnTo>
                <a:lnTo>
                  <a:pt x="99454" y="29770"/>
                </a:lnTo>
                <a:lnTo>
                  <a:pt x="98296" y="29739"/>
                </a:lnTo>
                <a:lnTo>
                  <a:pt x="97106" y="29699"/>
                </a:lnTo>
                <a:lnTo>
                  <a:pt x="94886" y="29623"/>
                </a:lnTo>
                <a:lnTo>
                  <a:pt x="92699" y="29543"/>
                </a:lnTo>
                <a:lnTo>
                  <a:pt x="90512" y="29457"/>
                </a:lnTo>
                <a:lnTo>
                  <a:pt x="88325" y="29371"/>
                </a:lnTo>
                <a:lnTo>
                  <a:pt x="86137" y="29280"/>
                </a:lnTo>
                <a:lnTo>
                  <a:pt x="83950" y="29184"/>
                </a:lnTo>
                <a:lnTo>
                  <a:pt x="79608" y="28988"/>
                </a:lnTo>
                <a:lnTo>
                  <a:pt x="75266" y="28781"/>
                </a:lnTo>
                <a:lnTo>
                  <a:pt x="70956" y="28564"/>
                </a:lnTo>
                <a:lnTo>
                  <a:pt x="66646" y="28347"/>
                </a:lnTo>
                <a:lnTo>
                  <a:pt x="62336" y="28125"/>
                </a:lnTo>
                <a:lnTo>
                  <a:pt x="60245" y="28019"/>
                </a:lnTo>
                <a:lnTo>
                  <a:pt x="58122" y="27923"/>
                </a:lnTo>
                <a:lnTo>
                  <a:pt x="56031" y="27838"/>
                </a:lnTo>
                <a:lnTo>
                  <a:pt x="53909" y="27767"/>
                </a:lnTo>
                <a:lnTo>
                  <a:pt x="51818" y="27702"/>
                </a:lnTo>
                <a:lnTo>
                  <a:pt x="49695" y="27651"/>
                </a:lnTo>
                <a:lnTo>
                  <a:pt x="48666" y="27631"/>
                </a:lnTo>
                <a:lnTo>
                  <a:pt x="47604" y="27611"/>
                </a:lnTo>
                <a:lnTo>
                  <a:pt x="46543" y="27601"/>
                </a:lnTo>
                <a:lnTo>
                  <a:pt x="45481" y="27586"/>
                </a:lnTo>
                <a:lnTo>
                  <a:pt x="44452" y="27581"/>
                </a:lnTo>
                <a:lnTo>
                  <a:pt x="43391" y="27575"/>
                </a:lnTo>
                <a:lnTo>
                  <a:pt x="42329" y="27570"/>
                </a:lnTo>
                <a:lnTo>
                  <a:pt x="41268" y="27575"/>
                </a:lnTo>
                <a:lnTo>
                  <a:pt x="40206" y="27581"/>
                </a:lnTo>
                <a:lnTo>
                  <a:pt x="39145" y="27591"/>
                </a:lnTo>
                <a:lnTo>
                  <a:pt x="38084" y="27601"/>
                </a:lnTo>
                <a:lnTo>
                  <a:pt x="37054" y="27621"/>
                </a:lnTo>
                <a:lnTo>
                  <a:pt x="35993" y="27641"/>
                </a:lnTo>
                <a:lnTo>
                  <a:pt x="34931" y="27666"/>
                </a:lnTo>
                <a:lnTo>
                  <a:pt x="33870" y="27691"/>
                </a:lnTo>
                <a:lnTo>
                  <a:pt x="32809" y="27727"/>
                </a:lnTo>
                <a:lnTo>
                  <a:pt x="31715" y="27762"/>
                </a:lnTo>
                <a:lnTo>
                  <a:pt x="30654" y="27802"/>
                </a:lnTo>
                <a:lnTo>
                  <a:pt x="29592" y="27848"/>
                </a:lnTo>
                <a:lnTo>
                  <a:pt x="28531" y="27898"/>
                </a:lnTo>
                <a:lnTo>
                  <a:pt x="27373" y="27959"/>
                </a:lnTo>
                <a:lnTo>
                  <a:pt x="26183" y="28024"/>
                </a:lnTo>
                <a:lnTo>
                  <a:pt x="24993" y="28100"/>
                </a:lnTo>
                <a:lnTo>
                  <a:pt x="23867" y="28186"/>
                </a:lnTo>
                <a:lnTo>
                  <a:pt x="23288" y="28231"/>
                </a:lnTo>
                <a:lnTo>
                  <a:pt x="22741" y="28282"/>
                </a:lnTo>
                <a:lnTo>
                  <a:pt x="22226" y="28332"/>
                </a:lnTo>
                <a:lnTo>
                  <a:pt x="21712" y="28388"/>
                </a:lnTo>
                <a:lnTo>
                  <a:pt x="21197" y="28443"/>
                </a:lnTo>
                <a:lnTo>
                  <a:pt x="20747" y="28504"/>
                </a:lnTo>
                <a:lnTo>
                  <a:pt x="20297" y="28564"/>
                </a:lnTo>
                <a:lnTo>
                  <a:pt x="19878" y="28630"/>
                </a:lnTo>
                <a:lnTo>
                  <a:pt x="18688" y="28821"/>
                </a:lnTo>
                <a:lnTo>
                  <a:pt x="17530" y="29023"/>
                </a:lnTo>
                <a:lnTo>
                  <a:pt x="16437" y="29220"/>
                </a:lnTo>
                <a:lnTo>
                  <a:pt x="15343" y="29422"/>
                </a:lnTo>
                <a:lnTo>
                  <a:pt x="14282" y="29623"/>
                </a:lnTo>
                <a:lnTo>
                  <a:pt x="13253" y="29825"/>
                </a:lnTo>
                <a:lnTo>
                  <a:pt x="12255" y="30032"/>
                </a:lnTo>
                <a:lnTo>
                  <a:pt x="11291" y="30244"/>
                </a:lnTo>
                <a:lnTo>
                  <a:pt x="10390" y="30456"/>
                </a:lnTo>
                <a:lnTo>
                  <a:pt x="9489" y="30667"/>
                </a:lnTo>
                <a:lnTo>
                  <a:pt x="8621" y="30884"/>
                </a:lnTo>
                <a:lnTo>
                  <a:pt x="7817" y="31101"/>
                </a:lnTo>
                <a:lnTo>
                  <a:pt x="7045" y="31323"/>
                </a:lnTo>
                <a:lnTo>
                  <a:pt x="6305" y="31545"/>
                </a:lnTo>
                <a:lnTo>
                  <a:pt x="5597" y="31772"/>
                </a:lnTo>
                <a:lnTo>
                  <a:pt x="4922" y="31999"/>
                </a:lnTo>
                <a:lnTo>
                  <a:pt x="4279" y="32231"/>
                </a:lnTo>
                <a:lnTo>
                  <a:pt x="3700" y="32468"/>
                </a:lnTo>
                <a:lnTo>
                  <a:pt x="3153" y="32705"/>
                </a:lnTo>
                <a:lnTo>
                  <a:pt x="2638" y="32942"/>
                </a:lnTo>
                <a:lnTo>
                  <a:pt x="2188" y="33189"/>
                </a:lnTo>
                <a:lnTo>
                  <a:pt x="1770" y="33437"/>
                </a:lnTo>
                <a:lnTo>
                  <a:pt x="1384" y="33684"/>
                </a:lnTo>
                <a:lnTo>
                  <a:pt x="1062" y="33936"/>
                </a:lnTo>
                <a:lnTo>
                  <a:pt x="773" y="34193"/>
                </a:lnTo>
                <a:lnTo>
                  <a:pt x="515" y="34455"/>
                </a:lnTo>
                <a:lnTo>
                  <a:pt x="322" y="34718"/>
                </a:lnTo>
                <a:lnTo>
                  <a:pt x="162" y="34985"/>
                </a:lnTo>
                <a:lnTo>
                  <a:pt x="65" y="35257"/>
                </a:lnTo>
                <a:lnTo>
                  <a:pt x="1" y="35530"/>
                </a:lnTo>
                <a:lnTo>
                  <a:pt x="1" y="35807"/>
                </a:lnTo>
                <a:lnTo>
                  <a:pt x="33" y="36090"/>
                </a:lnTo>
                <a:lnTo>
                  <a:pt x="97" y="36281"/>
                </a:lnTo>
                <a:lnTo>
                  <a:pt x="194" y="36468"/>
                </a:lnTo>
                <a:lnTo>
                  <a:pt x="290" y="36649"/>
                </a:lnTo>
                <a:lnTo>
                  <a:pt x="451" y="36831"/>
                </a:lnTo>
                <a:lnTo>
                  <a:pt x="612" y="37008"/>
                </a:lnTo>
                <a:lnTo>
                  <a:pt x="773" y="37184"/>
                </a:lnTo>
                <a:lnTo>
                  <a:pt x="998" y="37361"/>
                </a:lnTo>
                <a:lnTo>
                  <a:pt x="1255" y="37532"/>
                </a:lnTo>
                <a:lnTo>
                  <a:pt x="1512" y="37699"/>
                </a:lnTo>
                <a:lnTo>
                  <a:pt x="1802" y="37865"/>
                </a:lnTo>
                <a:lnTo>
                  <a:pt x="2124" y="38032"/>
                </a:lnTo>
                <a:lnTo>
                  <a:pt x="2445" y="38193"/>
                </a:lnTo>
                <a:lnTo>
                  <a:pt x="2799" y="38354"/>
                </a:lnTo>
                <a:lnTo>
                  <a:pt x="3185" y="38511"/>
                </a:lnTo>
                <a:lnTo>
                  <a:pt x="3603" y="38667"/>
                </a:lnTo>
                <a:lnTo>
                  <a:pt x="4053" y="38823"/>
                </a:lnTo>
                <a:lnTo>
                  <a:pt x="4504" y="38975"/>
                </a:lnTo>
                <a:lnTo>
                  <a:pt x="4986" y="39126"/>
                </a:lnTo>
                <a:lnTo>
                  <a:pt x="5501" y="39272"/>
                </a:lnTo>
                <a:lnTo>
                  <a:pt x="6016" y="39419"/>
                </a:lnTo>
                <a:lnTo>
                  <a:pt x="6562" y="39565"/>
                </a:lnTo>
                <a:lnTo>
                  <a:pt x="7141" y="39706"/>
                </a:lnTo>
                <a:lnTo>
                  <a:pt x="7720" y="39847"/>
                </a:lnTo>
                <a:lnTo>
                  <a:pt x="8364" y="39989"/>
                </a:lnTo>
                <a:lnTo>
                  <a:pt x="9007" y="40130"/>
                </a:lnTo>
                <a:lnTo>
                  <a:pt x="9650" y="40266"/>
                </a:lnTo>
                <a:lnTo>
                  <a:pt x="10326" y="40402"/>
                </a:lnTo>
                <a:lnTo>
                  <a:pt x="11033" y="40533"/>
                </a:lnTo>
                <a:lnTo>
                  <a:pt x="11773" y="40664"/>
                </a:lnTo>
                <a:lnTo>
                  <a:pt x="12513" y="40796"/>
                </a:lnTo>
                <a:lnTo>
                  <a:pt x="13285" y="40927"/>
                </a:lnTo>
                <a:lnTo>
                  <a:pt x="14057" y="41058"/>
                </a:lnTo>
                <a:lnTo>
                  <a:pt x="15472" y="41270"/>
                </a:lnTo>
                <a:lnTo>
                  <a:pt x="16919" y="41477"/>
                </a:lnTo>
                <a:lnTo>
                  <a:pt x="17659" y="41577"/>
                </a:lnTo>
                <a:lnTo>
                  <a:pt x="18399" y="41678"/>
                </a:lnTo>
                <a:lnTo>
                  <a:pt x="19171" y="41774"/>
                </a:lnTo>
                <a:lnTo>
                  <a:pt x="19975" y="41870"/>
                </a:lnTo>
                <a:lnTo>
                  <a:pt x="20779" y="41961"/>
                </a:lnTo>
                <a:lnTo>
                  <a:pt x="21583" y="42046"/>
                </a:lnTo>
                <a:lnTo>
                  <a:pt x="22387" y="42132"/>
                </a:lnTo>
                <a:lnTo>
                  <a:pt x="23224" y="42213"/>
                </a:lnTo>
                <a:lnTo>
                  <a:pt x="24060" y="42294"/>
                </a:lnTo>
                <a:lnTo>
                  <a:pt x="24928" y="42364"/>
                </a:lnTo>
                <a:lnTo>
                  <a:pt x="25765" y="42435"/>
                </a:lnTo>
                <a:lnTo>
                  <a:pt x="26633" y="42500"/>
                </a:lnTo>
                <a:lnTo>
                  <a:pt x="27373" y="42556"/>
                </a:lnTo>
                <a:lnTo>
                  <a:pt x="28145" y="42606"/>
                </a:lnTo>
                <a:lnTo>
                  <a:pt x="28949" y="42657"/>
                </a:lnTo>
                <a:lnTo>
                  <a:pt x="29753" y="42702"/>
                </a:lnTo>
                <a:lnTo>
                  <a:pt x="30589" y="42743"/>
                </a:lnTo>
                <a:lnTo>
                  <a:pt x="31426" y="42783"/>
                </a:lnTo>
                <a:lnTo>
                  <a:pt x="32294" y="42813"/>
                </a:lnTo>
                <a:lnTo>
                  <a:pt x="33130" y="42843"/>
                </a:lnTo>
                <a:lnTo>
                  <a:pt x="33999" y="42869"/>
                </a:lnTo>
                <a:lnTo>
                  <a:pt x="34835" y="42889"/>
                </a:lnTo>
                <a:lnTo>
                  <a:pt x="35703" y="42899"/>
                </a:lnTo>
                <a:lnTo>
                  <a:pt x="36540" y="42904"/>
                </a:lnTo>
                <a:lnTo>
                  <a:pt x="37344" y="42904"/>
                </a:lnTo>
                <a:lnTo>
                  <a:pt x="38148" y="42894"/>
                </a:lnTo>
                <a:lnTo>
                  <a:pt x="38952" y="42879"/>
                </a:lnTo>
                <a:lnTo>
                  <a:pt x="39692" y="42854"/>
                </a:lnTo>
                <a:lnTo>
                  <a:pt x="41590" y="42783"/>
                </a:lnTo>
                <a:lnTo>
                  <a:pt x="43455" y="42702"/>
                </a:lnTo>
                <a:lnTo>
                  <a:pt x="45321" y="42621"/>
                </a:lnTo>
                <a:lnTo>
                  <a:pt x="47186" y="42531"/>
                </a:lnTo>
                <a:lnTo>
                  <a:pt x="49020" y="42440"/>
                </a:lnTo>
                <a:lnTo>
                  <a:pt x="50885" y="42349"/>
                </a:lnTo>
                <a:lnTo>
                  <a:pt x="54552" y="42157"/>
                </a:lnTo>
                <a:lnTo>
                  <a:pt x="58219" y="41956"/>
                </a:lnTo>
                <a:lnTo>
                  <a:pt x="61885" y="41749"/>
                </a:lnTo>
                <a:lnTo>
                  <a:pt x="69219" y="41335"/>
                </a:lnTo>
                <a:lnTo>
                  <a:pt x="70152" y="41285"/>
                </a:lnTo>
                <a:lnTo>
                  <a:pt x="71052" y="41229"/>
                </a:lnTo>
                <a:lnTo>
                  <a:pt x="72853" y="41113"/>
                </a:lnTo>
                <a:lnTo>
                  <a:pt x="74655" y="40987"/>
                </a:lnTo>
                <a:lnTo>
                  <a:pt x="76424" y="40866"/>
                </a:lnTo>
                <a:lnTo>
                  <a:pt x="78225" y="40745"/>
                </a:lnTo>
                <a:lnTo>
                  <a:pt x="80026" y="40624"/>
                </a:lnTo>
                <a:lnTo>
                  <a:pt x="81860" y="40518"/>
                </a:lnTo>
                <a:lnTo>
                  <a:pt x="82760" y="40468"/>
                </a:lnTo>
                <a:lnTo>
                  <a:pt x="83693" y="40422"/>
                </a:lnTo>
                <a:lnTo>
                  <a:pt x="84883" y="40372"/>
                </a:lnTo>
                <a:lnTo>
                  <a:pt x="86041" y="40327"/>
                </a:lnTo>
                <a:lnTo>
                  <a:pt x="87199" y="40291"/>
                </a:lnTo>
                <a:lnTo>
                  <a:pt x="88325" y="40261"/>
                </a:lnTo>
                <a:lnTo>
                  <a:pt x="89450" y="40241"/>
                </a:lnTo>
                <a:lnTo>
                  <a:pt x="90544" y="40226"/>
                </a:lnTo>
                <a:lnTo>
                  <a:pt x="91605" y="40221"/>
                </a:lnTo>
                <a:lnTo>
                  <a:pt x="92667" y="40221"/>
                </a:lnTo>
                <a:lnTo>
                  <a:pt x="93696" y="40231"/>
                </a:lnTo>
                <a:lnTo>
                  <a:pt x="94693" y="40246"/>
                </a:lnTo>
                <a:lnTo>
                  <a:pt x="95690" y="40271"/>
                </a:lnTo>
                <a:lnTo>
                  <a:pt x="96655" y="40301"/>
                </a:lnTo>
                <a:lnTo>
                  <a:pt x="97588" y="40342"/>
                </a:lnTo>
                <a:lnTo>
                  <a:pt x="98521" y="40387"/>
                </a:lnTo>
                <a:lnTo>
                  <a:pt x="99421" y="40443"/>
                </a:lnTo>
                <a:lnTo>
                  <a:pt x="100290" y="40503"/>
                </a:lnTo>
                <a:lnTo>
                  <a:pt x="101126" y="40574"/>
                </a:lnTo>
                <a:lnTo>
                  <a:pt x="101962" y="40649"/>
                </a:lnTo>
                <a:lnTo>
                  <a:pt x="102767" y="40730"/>
                </a:lnTo>
                <a:lnTo>
                  <a:pt x="103538" y="40826"/>
                </a:lnTo>
                <a:lnTo>
                  <a:pt x="104310" y="40922"/>
                </a:lnTo>
                <a:lnTo>
                  <a:pt x="105018" y="41028"/>
                </a:lnTo>
                <a:lnTo>
                  <a:pt x="105726" y="41144"/>
                </a:lnTo>
                <a:lnTo>
                  <a:pt x="106401" y="41265"/>
                </a:lnTo>
                <a:lnTo>
                  <a:pt x="107077" y="41391"/>
                </a:lnTo>
                <a:lnTo>
                  <a:pt x="107688" y="41527"/>
                </a:lnTo>
                <a:lnTo>
                  <a:pt x="108299" y="41668"/>
                </a:lnTo>
                <a:lnTo>
                  <a:pt x="108846" y="41820"/>
                </a:lnTo>
                <a:lnTo>
                  <a:pt x="109392" y="41976"/>
                </a:lnTo>
                <a:lnTo>
                  <a:pt x="109907" y="42137"/>
                </a:lnTo>
                <a:lnTo>
                  <a:pt x="110422" y="42309"/>
                </a:lnTo>
                <a:lnTo>
                  <a:pt x="110872" y="42490"/>
                </a:lnTo>
                <a:lnTo>
                  <a:pt x="111354" y="42697"/>
                </a:lnTo>
                <a:lnTo>
                  <a:pt x="111837" y="42904"/>
                </a:lnTo>
                <a:lnTo>
                  <a:pt x="112287" y="43111"/>
                </a:lnTo>
                <a:lnTo>
                  <a:pt x="112705" y="43318"/>
                </a:lnTo>
                <a:lnTo>
                  <a:pt x="113091" y="43529"/>
                </a:lnTo>
                <a:lnTo>
                  <a:pt x="113477" y="43736"/>
                </a:lnTo>
                <a:lnTo>
                  <a:pt x="113831" y="43948"/>
                </a:lnTo>
                <a:lnTo>
                  <a:pt x="114185" y="44155"/>
                </a:lnTo>
                <a:lnTo>
                  <a:pt x="114507" y="44367"/>
                </a:lnTo>
                <a:lnTo>
                  <a:pt x="114796" y="44579"/>
                </a:lnTo>
                <a:lnTo>
                  <a:pt x="115343" y="45002"/>
                </a:lnTo>
                <a:lnTo>
                  <a:pt x="115793" y="45431"/>
                </a:lnTo>
                <a:lnTo>
                  <a:pt x="116211" y="45860"/>
                </a:lnTo>
                <a:lnTo>
                  <a:pt x="116565" y="46288"/>
                </a:lnTo>
                <a:lnTo>
                  <a:pt x="116855" y="46717"/>
                </a:lnTo>
                <a:lnTo>
                  <a:pt x="117080" y="47151"/>
                </a:lnTo>
                <a:lnTo>
                  <a:pt x="117273" y="47585"/>
                </a:lnTo>
                <a:lnTo>
                  <a:pt x="117401" y="48024"/>
                </a:lnTo>
                <a:lnTo>
                  <a:pt x="117498" y="48457"/>
                </a:lnTo>
                <a:lnTo>
                  <a:pt x="117562" y="48896"/>
                </a:lnTo>
                <a:lnTo>
                  <a:pt x="117594" y="49335"/>
                </a:lnTo>
                <a:lnTo>
                  <a:pt x="117691" y="50228"/>
                </a:lnTo>
                <a:lnTo>
                  <a:pt x="117820" y="51120"/>
                </a:lnTo>
                <a:lnTo>
                  <a:pt x="118045" y="52013"/>
                </a:lnTo>
                <a:lnTo>
                  <a:pt x="118270" y="52901"/>
                </a:lnTo>
                <a:lnTo>
                  <a:pt x="118559" y="53794"/>
                </a:lnTo>
                <a:lnTo>
                  <a:pt x="118881" y="54687"/>
                </a:lnTo>
                <a:lnTo>
                  <a:pt x="119524" y="56467"/>
                </a:lnTo>
                <a:lnTo>
                  <a:pt x="119782" y="57153"/>
                </a:lnTo>
                <a:lnTo>
                  <a:pt x="120071" y="57839"/>
                </a:lnTo>
                <a:lnTo>
                  <a:pt x="120425" y="58520"/>
                </a:lnTo>
                <a:lnTo>
                  <a:pt x="120779" y="59206"/>
                </a:lnTo>
                <a:lnTo>
                  <a:pt x="121486" y="60573"/>
                </a:lnTo>
                <a:lnTo>
                  <a:pt x="122194" y="61940"/>
                </a:lnTo>
                <a:lnTo>
                  <a:pt x="122323" y="62202"/>
                </a:lnTo>
                <a:lnTo>
                  <a:pt x="122387" y="62464"/>
                </a:lnTo>
                <a:lnTo>
                  <a:pt x="122580" y="63004"/>
                </a:lnTo>
                <a:lnTo>
                  <a:pt x="136732" y="63115"/>
                </a:lnTo>
                <a:lnTo>
                  <a:pt x="143648" y="63170"/>
                </a:lnTo>
                <a:lnTo>
                  <a:pt x="150499" y="63231"/>
                </a:lnTo>
                <a:lnTo>
                  <a:pt x="153329" y="63256"/>
                </a:lnTo>
                <a:lnTo>
                  <a:pt x="156192" y="63291"/>
                </a:lnTo>
                <a:lnTo>
                  <a:pt x="161885" y="63362"/>
                </a:lnTo>
                <a:lnTo>
                  <a:pt x="167610" y="63438"/>
                </a:lnTo>
                <a:lnTo>
                  <a:pt x="173303" y="63513"/>
                </a:lnTo>
                <a:lnTo>
                  <a:pt x="176166" y="63544"/>
                </a:lnTo>
                <a:lnTo>
                  <a:pt x="178997" y="63574"/>
                </a:lnTo>
                <a:lnTo>
                  <a:pt x="181859" y="63599"/>
                </a:lnTo>
                <a:lnTo>
                  <a:pt x="184690" y="63614"/>
                </a:lnTo>
                <a:lnTo>
                  <a:pt x="187552" y="63624"/>
                </a:lnTo>
                <a:lnTo>
                  <a:pt x="190383" y="63629"/>
                </a:lnTo>
                <a:lnTo>
                  <a:pt x="193213" y="63624"/>
                </a:lnTo>
                <a:lnTo>
                  <a:pt x="196044" y="63609"/>
                </a:lnTo>
                <a:lnTo>
                  <a:pt x="199035" y="63584"/>
                </a:lnTo>
                <a:lnTo>
                  <a:pt x="202026" y="63554"/>
                </a:lnTo>
                <a:lnTo>
                  <a:pt x="205018" y="63518"/>
                </a:lnTo>
                <a:lnTo>
                  <a:pt x="208009" y="63478"/>
                </a:lnTo>
                <a:lnTo>
                  <a:pt x="211000" y="63428"/>
                </a:lnTo>
                <a:lnTo>
                  <a:pt x="213992" y="63377"/>
                </a:lnTo>
                <a:lnTo>
                  <a:pt x="216951" y="63317"/>
                </a:lnTo>
                <a:lnTo>
                  <a:pt x="219942" y="63251"/>
                </a:lnTo>
                <a:lnTo>
                  <a:pt x="222901" y="63181"/>
                </a:lnTo>
                <a:lnTo>
                  <a:pt x="225892" y="63105"/>
                </a:lnTo>
                <a:lnTo>
                  <a:pt x="228852" y="63024"/>
                </a:lnTo>
                <a:lnTo>
                  <a:pt x="231779" y="62933"/>
                </a:lnTo>
                <a:lnTo>
                  <a:pt x="234738" y="62843"/>
                </a:lnTo>
                <a:lnTo>
                  <a:pt x="237665" y="62742"/>
                </a:lnTo>
                <a:lnTo>
                  <a:pt x="240560" y="62636"/>
                </a:lnTo>
                <a:lnTo>
                  <a:pt x="243454" y="62525"/>
                </a:lnTo>
                <a:lnTo>
                  <a:pt x="245127" y="62449"/>
                </a:lnTo>
                <a:lnTo>
                  <a:pt x="246735" y="62373"/>
                </a:lnTo>
                <a:lnTo>
                  <a:pt x="248247" y="62288"/>
                </a:lnTo>
                <a:lnTo>
                  <a:pt x="249662" y="62197"/>
                </a:lnTo>
                <a:lnTo>
                  <a:pt x="250981" y="62101"/>
                </a:lnTo>
                <a:lnTo>
                  <a:pt x="252267" y="62000"/>
                </a:lnTo>
                <a:lnTo>
                  <a:pt x="253425" y="61889"/>
                </a:lnTo>
                <a:lnTo>
                  <a:pt x="254551" y="61773"/>
                </a:lnTo>
                <a:lnTo>
                  <a:pt x="255066" y="61713"/>
                </a:lnTo>
                <a:lnTo>
                  <a:pt x="255548" y="61652"/>
                </a:lnTo>
                <a:lnTo>
                  <a:pt x="256031" y="61587"/>
                </a:lnTo>
                <a:lnTo>
                  <a:pt x="256513" y="61521"/>
                </a:lnTo>
                <a:lnTo>
                  <a:pt x="256931" y="61455"/>
                </a:lnTo>
                <a:lnTo>
                  <a:pt x="257382" y="61390"/>
                </a:lnTo>
                <a:lnTo>
                  <a:pt x="257768" y="61319"/>
                </a:lnTo>
                <a:lnTo>
                  <a:pt x="258154" y="61249"/>
                </a:lnTo>
                <a:lnTo>
                  <a:pt x="258507" y="61178"/>
                </a:lnTo>
                <a:lnTo>
                  <a:pt x="258861" y="61102"/>
                </a:lnTo>
                <a:lnTo>
                  <a:pt x="259183" y="61032"/>
                </a:lnTo>
                <a:lnTo>
                  <a:pt x="259504" y="60951"/>
                </a:lnTo>
                <a:lnTo>
                  <a:pt x="259794" y="60875"/>
                </a:lnTo>
                <a:lnTo>
                  <a:pt x="260051" y="60795"/>
                </a:lnTo>
                <a:lnTo>
                  <a:pt x="260309" y="60714"/>
                </a:lnTo>
                <a:lnTo>
                  <a:pt x="260534" y="60633"/>
                </a:lnTo>
                <a:lnTo>
                  <a:pt x="260759" y="60548"/>
                </a:lnTo>
                <a:lnTo>
                  <a:pt x="260952" y="60462"/>
                </a:lnTo>
                <a:lnTo>
                  <a:pt x="261145" y="60376"/>
                </a:lnTo>
                <a:lnTo>
                  <a:pt x="261274" y="60290"/>
                </a:lnTo>
                <a:lnTo>
                  <a:pt x="261434" y="60200"/>
                </a:lnTo>
                <a:lnTo>
                  <a:pt x="261563" y="60109"/>
                </a:lnTo>
                <a:lnTo>
                  <a:pt x="261659" y="60018"/>
                </a:lnTo>
                <a:lnTo>
                  <a:pt x="261724" y="59922"/>
                </a:lnTo>
                <a:lnTo>
                  <a:pt x="261852" y="59730"/>
                </a:lnTo>
                <a:lnTo>
                  <a:pt x="261885" y="59534"/>
                </a:lnTo>
                <a:lnTo>
                  <a:pt x="261852" y="59332"/>
                </a:lnTo>
                <a:lnTo>
                  <a:pt x="261756" y="59120"/>
                </a:lnTo>
                <a:lnTo>
                  <a:pt x="261595" y="58908"/>
                </a:lnTo>
                <a:lnTo>
                  <a:pt x="261370" y="58691"/>
                </a:lnTo>
                <a:lnTo>
                  <a:pt x="261048" y="58464"/>
                </a:lnTo>
                <a:lnTo>
                  <a:pt x="260662" y="58237"/>
                </a:lnTo>
                <a:lnTo>
                  <a:pt x="260244" y="58000"/>
                </a:lnTo>
                <a:lnTo>
                  <a:pt x="259730" y="57763"/>
                </a:lnTo>
                <a:lnTo>
                  <a:pt x="259151" y="57516"/>
                </a:lnTo>
                <a:lnTo>
                  <a:pt x="258507" y="57264"/>
                </a:lnTo>
                <a:lnTo>
                  <a:pt x="256770" y="56613"/>
                </a:lnTo>
                <a:lnTo>
                  <a:pt x="255066" y="55953"/>
                </a:lnTo>
                <a:lnTo>
                  <a:pt x="254262" y="55625"/>
                </a:lnTo>
                <a:lnTo>
                  <a:pt x="253458" y="55292"/>
                </a:lnTo>
                <a:lnTo>
                  <a:pt x="252686" y="54959"/>
                </a:lnTo>
                <a:lnTo>
                  <a:pt x="251914" y="54621"/>
                </a:lnTo>
                <a:lnTo>
                  <a:pt x="251206" y="54288"/>
                </a:lnTo>
                <a:lnTo>
                  <a:pt x="250498" y="53950"/>
                </a:lnTo>
                <a:lnTo>
                  <a:pt x="249855" y="53612"/>
                </a:lnTo>
                <a:lnTo>
                  <a:pt x="249212" y="53269"/>
                </a:lnTo>
                <a:lnTo>
                  <a:pt x="248633" y="52931"/>
                </a:lnTo>
                <a:lnTo>
                  <a:pt x="248118" y="52588"/>
                </a:lnTo>
                <a:lnTo>
                  <a:pt x="247636" y="52245"/>
                </a:lnTo>
                <a:lnTo>
                  <a:pt x="247185" y="51902"/>
                </a:lnTo>
                <a:lnTo>
                  <a:pt x="247025" y="51761"/>
                </a:lnTo>
                <a:lnTo>
                  <a:pt x="246896" y="51615"/>
                </a:lnTo>
                <a:lnTo>
                  <a:pt x="246767" y="51474"/>
                </a:lnTo>
                <a:lnTo>
                  <a:pt x="246703" y="51332"/>
                </a:lnTo>
                <a:lnTo>
                  <a:pt x="246606" y="51191"/>
                </a:lnTo>
                <a:lnTo>
                  <a:pt x="246574" y="51050"/>
                </a:lnTo>
                <a:lnTo>
                  <a:pt x="246542" y="50909"/>
                </a:lnTo>
                <a:lnTo>
                  <a:pt x="246542" y="50767"/>
                </a:lnTo>
                <a:lnTo>
                  <a:pt x="246574" y="50626"/>
                </a:lnTo>
                <a:lnTo>
                  <a:pt x="246606" y="50485"/>
                </a:lnTo>
                <a:lnTo>
                  <a:pt x="246671" y="50344"/>
                </a:lnTo>
                <a:lnTo>
                  <a:pt x="246735" y="50202"/>
                </a:lnTo>
                <a:lnTo>
                  <a:pt x="246864" y="50066"/>
                </a:lnTo>
                <a:lnTo>
                  <a:pt x="246960" y="49925"/>
                </a:lnTo>
                <a:lnTo>
                  <a:pt x="247121" y="49789"/>
                </a:lnTo>
                <a:lnTo>
                  <a:pt x="247282" y="49648"/>
                </a:lnTo>
                <a:lnTo>
                  <a:pt x="247443" y="49511"/>
                </a:lnTo>
                <a:lnTo>
                  <a:pt x="247668" y="49375"/>
                </a:lnTo>
                <a:lnTo>
                  <a:pt x="247861" y="49239"/>
                </a:lnTo>
                <a:lnTo>
                  <a:pt x="248118" y="49108"/>
                </a:lnTo>
                <a:lnTo>
                  <a:pt x="248376" y="48972"/>
                </a:lnTo>
                <a:lnTo>
                  <a:pt x="248633" y="48841"/>
                </a:lnTo>
                <a:lnTo>
                  <a:pt x="249244" y="48578"/>
                </a:lnTo>
                <a:lnTo>
                  <a:pt x="249919" y="48316"/>
                </a:lnTo>
                <a:lnTo>
                  <a:pt x="250691" y="48064"/>
                </a:lnTo>
                <a:lnTo>
                  <a:pt x="251495" y="47812"/>
                </a:lnTo>
                <a:lnTo>
                  <a:pt x="252364" y="47570"/>
                </a:lnTo>
                <a:lnTo>
                  <a:pt x="253297" y="47333"/>
                </a:lnTo>
                <a:lnTo>
                  <a:pt x="254326" y="47095"/>
                </a:lnTo>
                <a:lnTo>
                  <a:pt x="255387" y="46868"/>
                </a:lnTo>
                <a:lnTo>
                  <a:pt x="256513" y="46652"/>
                </a:lnTo>
                <a:lnTo>
                  <a:pt x="257671" y="46440"/>
                </a:lnTo>
                <a:lnTo>
                  <a:pt x="258926" y="46233"/>
                </a:lnTo>
                <a:lnTo>
                  <a:pt x="260212" y="46031"/>
                </a:lnTo>
                <a:lnTo>
                  <a:pt x="261563" y="45845"/>
                </a:lnTo>
                <a:lnTo>
                  <a:pt x="262946" y="45663"/>
                </a:lnTo>
                <a:lnTo>
                  <a:pt x="264393" y="45486"/>
                </a:lnTo>
                <a:lnTo>
                  <a:pt x="265873" y="45325"/>
                </a:lnTo>
                <a:lnTo>
                  <a:pt x="267385" y="45169"/>
                </a:lnTo>
                <a:lnTo>
                  <a:pt x="268961" y="45027"/>
                </a:lnTo>
                <a:lnTo>
                  <a:pt x="270569" y="44891"/>
                </a:lnTo>
                <a:lnTo>
                  <a:pt x="271373" y="44826"/>
                </a:lnTo>
                <a:lnTo>
                  <a:pt x="272209" y="44765"/>
                </a:lnTo>
                <a:lnTo>
                  <a:pt x="273046" y="44710"/>
                </a:lnTo>
                <a:lnTo>
                  <a:pt x="273914" y="44654"/>
                </a:lnTo>
                <a:lnTo>
                  <a:pt x="275362" y="44563"/>
                </a:lnTo>
                <a:lnTo>
                  <a:pt x="276809" y="44483"/>
                </a:lnTo>
                <a:lnTo>
                  <a:pt x="278256" y="44402"/>
                </a:lnTo>
                <a:lnTo>
                  <a:pt x="279704" y="44326"/>
                </a:lnTo>
                <a:lnTo>
                  <a:pt x="281151" y="44261"/>
                </a:lnTo>
                <a:lnTo>
                  <a:pt x="282631" y="44195"/>
                </a:lnTo>
                <a:lnTo>
                  <a:pt x="284078" y="44135"/>
                </a:lnTo>
                <a:lnTo>
                  <a:pt x="285558" y="44079"/>
                </a:lnTo>
                <a:lnTo>
                  <a:pt x="287005" y="44029"/>
                </a:lnTo>
                <a:lnTo>
                  <a:pt x="288485" y="43983"/>
                </a:lnTo>
                <a:lnTo>
                  <a:pt x="289964" y="43943"/>
                </a:lnTo>
                <a:lnTo>
                  <a:pt x="291412" y="43908"/>
                </a:lnTo>
                <a:lnTo>
                  <a:pt x="292891" y="43877"/>
                </a:lnTo>
                <a:lnTo>
                  <a:pt x="294371" y="43852"/>
                </a:lnTo>
                <a:lnTo>
                  <a:pt x="295850" y="43827"/>
                </a:lnTo>
                <a:lnTo>
                  <a:pt x="297330" y="43807"/>
                </a:lnTo>
                <a:lnTo>
                  <a:pt x="298810" y="43792"/>
                </a:lnTo>
                <a:lnTo>
                  <a:pt x="300321" y="43782"/>
                </a:lnTo>
                <a:lnTo>
                  <a:pt x="301801" y="43777"/>
                </a:lnTo>
                <a:lnTo>
                  <a:pt x="304792" y="43777"/>
                </a:lnTo>
                <a:lnTo>
                  <a:pt x="306272" y="43782"/>
                </a:lnTo>
                <a:lnTo>
                  <a:pt x="307783" y="43792"/>
                </a:lnTo>
                <a:lnTo>
                  <a:pt x="309263" y="43807"/>
                </a:lnTo>
                <a:lnTo>
                  <a:pt x="310775" y="43827"/>
                </a:lnTo>
                <a:lnTo>
                  <a:pt x="312254" y="43847"/>
                </a:lnTo>
                <a:lnTo>
                  <a:pt x="313766" y="43872"/>
                </a:lnTo>
                <a:lnTo>
                  <a:pt x="315278" y="43898"/>
                </a:lnTo>
                <a:lnTo>
                  <a:pt x="316790" y="43933"/>
                </a:lnTo>
                <a:lnTo>
                  <a:pt x="318301" y="43968"/>
                </a:lnTo>
                <a:lnTo>
                  <a:pt x="319813" y="44009"/>
                </a:lnTo>
                <a:lnTo>
                  <a:pt x="321325" y="44049"/>
                </a:lnTo>
                <a:lnTo>
                  <a:pt x="322515" y="44089"/>
                </a:lnTo>
                <a:lnTo>
                  <a:pt x="323737" y="44130"/>
                </a:lnTo>
                <a:lnTo>
                  <a:pt x="324927" y="44175"/>
                </a:lnTo>
                <a:lnTo>
                  <a:pt x="326085" y="44225"/>
                </a:lnTo>
                <a:lnTo>
                  <a:pt x="327243" y="44281"/>
                </a:lnTo>
                <a:lnTo>
                  <a:pt x="328369" y="44341"/>
                </a:lnTo>
                <a:lnTo>
                  <a:pt x="329495" y="44402"/>
                </a:lnTo>
                <a:lnTo>
                  <a:pt x="330588" y="44473"/>
                </a:lnTo>
                <a:lnTo>
                  <a:pt x="331650" y="44543"/>
                </a:lnTo>
                <a:lnTo>
                  <a:pt x="332711" y="44614"/>
                </a:lnTo>
                <a:lnTo>
                  <a:pt x="333772" y="44695"/>
                </a:lnTo>
                <a:lnTo>
                  <a:pt x="334770" y="44775"/>
                </a:lnTo>
                <a:lnTo>
                  <a:pt x="335799" y="44861"/>
                </a:lnTo>
                <a:lnTo>
                  <a:pt x="336796" y="44947"/>
                </a:lnTo>
                <a:lnTo>
                  <a:pt x="337761" y="45038"/>
                </a:lnTo>
                <a:lnTo>
                  <a:pt x="338694" y="45133"/>
                </a:lnTo>
                <a:lnTo>
                  <a:pt x="339659" y="45229"/>
                </a:lnTo>
                <a:lnTo>
                  <a:pt x="340559" y="45330"/>
                </a:lnTo>
                <a:lnTo>
                  <a:pt x="341460" y="45436"/>
                </a:lnTo>
                <a:lnTo>
                  <a:pt x="342360" y="45542"/>
                </a:lnTo>
                <a:lnTo>
                  <a:pt x="343197" y="45653"/>
                </a:lnTo>
                <a:lnTo>
                  <a:pt x="344065" y="45764"/>
                </a:lnTo>
                <a:lnTo>
                  <a:pt x="344901" y="45880"/>
                </a:lnTo>
                <a:lnTo>
                  <a:pt x="345705" y="45996"/>
                </a:lnTo>
                <a:lnTo>
                  <a:pt x="346477" y="46117"/>
                </a:lnTo>
                <a:lnTo>
                  <a:pt x="347249" y="46238"/>
                </a:lnTo>
                <a:lnTo>
                  <a:pt x="348021" y="46364"/>
                </a:lnTo>
                <a:lnTo>
                  <a:pt x="348761" y="46490"/>
                </a:lnTo>
                <a:lnTo>
                  <a:pt x="349469" y="46621"/>
                </a:lnTo>
                <a:lnTo>
                  <a:pt x="350176" y="46752"/>
                </a:lnTo>
                <a:lnTo>
                  <a:pt x="350852" y="46889"/>
                </a:lnTo>
                <a:lnTo>
                  <a:pt x="351527" y="47025"/>
                </a:lnTo>
                <a:lnTo>
                  <a:pt x="352171" y="47161"/>
                </a:lnTo>
                <a:lnTo>
                  <a:pt x="352814" y="47302"/>
                </a:lnTo>
                <a:lnTo>
                  <a:pt x="353425" y="47443"/>
                </a:lnTo>
                <a:lnTo>
                  <a:pt x="354004" y="47585"/>
                </a:lnTo>
                <a:lnTo>
                  <a:pt x="354583" y="47731"/>
                </a:lnTo>
                <a:lnTo>
                  <a:pt x="355130" y="47877"/>
                </a:lnTo>
                <a:lnTo>
                  <a:pt x="355677" y="48024"/>
                </a:lnTo>
                <a:lnTo>
                  <a:pt x="356191" y="48175"/>
                </a:lnTo>
                <a:lnTo>
                  <a:pt x="356706" y="48326"/>
                </a:lnTo>
                <a:lnTo>
                  <a:pt x="357188" y="48477"/>
                </a:lnTo>
                <a:lnTo>
                  <a:pt x="357639" y="48629"/>
                </a:lnTo>
                <a:lnTo>
                  <a:pt x="358089" y="48785"/>
                </a:lnTo>
                <a:lnTo>
                  <a:pt x="358539" y="48942"/>
                </a:lnTo>
                <a:lnTo>
                  <a:pt x="358925" y="49098"/>
                </a:lnTo>
                <a:lnTo>
                  <a:pt x="359697" y="49411"/>
                </a:lnTo>
                <a:lnTo>
                  <a:pt x="360373" y="49733"/>
                </a:lnTo>
                <a:lnTo>
                  <a:pt x="361016" y="50051"/>
                </a:lnTo>
                <a:lnTo>
                  <a:pt x="361530" y="50374"/>
                </a:lnTo>
                <a:lnTo>
                  <a:pt x="362013" y="50697"/>
                </a:lnTo>
                <a:lnTo>
                  <a:pt x="362399" y="51025"/>
                </a:lnTo>
                <a:lnTo>
                  <a:pt x="362721" y="51347"/>
                </a:lnTo>
                <a:lnTo>
                  <a:pt x="362946" y="51670"/>
                </a:lnTo>
                <a:lnTo>
                  <a:pt x="363139" y="51993"/>
                </a:lnTo>
                <a:lnTo>
                  <a:pt x="363203" y="52235"/>
                </a:lnTo>
                <a:lnTo>
                  <a:pt x="363267" y="52472"/>
                </a:lnTo>
                <a:lnTo>
                  <a:pt x="363300" y="52714"/>
                </a:lnTo>
                <a:lnTo>
                  <a:pt x="363267" y="52951"/>
                </a:lnTo>
                <a:lnTo>
                  <a:pt x="363235" y="53189"/>
                </a:lnTo>
                <a:lnTo>
                  <a:pt x="363171" y="53426"/>
                </a:lnTo>
                <a:lnTo>
                  <a:pt x="363107" y="53658"/>
                </a:lnTo>
                <a:lnTo>
                  <a:pt x="362978" y="53895"/>
                </a:lnTo>
                <a:lnTo>
                  <a:pt x="362849" y="54132"/>
                </a:lnTo>
                <a:lnTo>
                  <a:pt x="362688" y="54364"/>
                </a:lnTo>
                <a:lnTo>
                  <a:pt x="362495" y="54596"/>
                </a:lnTo>
                <a:lnTo>
                  <a:pt x="362302" y="54828"/>
                </a:lnTo>
                <a:lnTo>
                  <a:pt x="362077" y="55060"/>
                </a:lnTo>
                <a:lnTo>
                  <a:pt x="361820" y="55292"/>
                </a:lnTo>
                <a:lnTo>
                  <a:pt x="361530" y="55524"/>
                </a:lnTo>
                <a:lnTo>
                  <a:pt x="361241" y="55756"/>
                </a:lnTo>
                <a:lnTo>
                  <a:pt x="360630" y="56215"/>
                </a:lnTo>
                <a:lnTo>
                  <a:pt x="359922" y="56669"/>
                </a:lnTo>
                <a:lnTo>
                  <a:pt x="359150" y="57123"/>
                </a:lnTo>
                <a:lnTo>
                  <a:pt x="358314" y="57577"/>
                </a:lnTo>
                <a:lnTo>
                  <a:pt x="357413" y="58031"/>
                </a:lnTo>
                <a:lnTo>
                  <a:pt x="356481" y="58480"/>
                </a:lnTo>
                <a:lnTo>
                  <a:pt x="355516" y="58928"/>
                </a:lnTo>
                <a:lnTo>
                  <a:pt x="354519" y="59377"/>
                </a:lnTo>
                <a:lnTo>
                  <a:pt x="353747" y="59700"/>
                </a:lnTo>
                <a:lnTo>
                  <a:pt x="352943" y="60018"/>
                </a:lnTo>
                <a:lnTo>
                  <a:pt x="352171" y="60341"/>
                </a:lnTo>
                <a:lnTo>
                  <a:pt x="351399" y="60664"/>
                </a:lnTo>
                <a:lnTo>
                  <a:pt x="351141" y="60770"/>
                </a:lnTo>
                <a:lnTo>
                  <a:pt x="350948" y="60870"/>
                </a:lnTo>
                <a:lnTo>
                  <a:pt x="350787" y="60971"/>
                </a:lnTo>
                <a:lnTo>
                  <a:pt x="350627" y="61072"/>
                </a:lnTo>
                <a:lnTo>
                  <a:pt x="350498" y="61173"/>
                </a:lnTo>
                <a:lnTo>
                  <a:pt x="350402" y="61269"/>
                </a:lnTo>
                <a:lnTo>
                  <a:pt x="350337" y="61360"/>
                </a:lnTo>
                <a:lnTo>
                  <a:pt x="350305" y="61450"/>
                </a:lnTo>
                <a:lnTo>
                  <a:pt x="350305" y="61541"/>
                </a:lnTo>
                <a:lnTo>
                  <a:pt x="350337" y="61627"/>
                </a:lnTo>
                <a:lnTo>
                  <a:pt x="350402" y="61713"/>
                </a:lnTo>
                <a:lnTo>
                  <a:pt x="350466" y="61793"/>
                </a:lnTo>
                <a:lnTo>
                  <a:pt x="350595" y="61874"/>
                </a:lnTo>
                <a:lnTo>
                  <a:pt x="350723" y="61955"/>
                </a:lnTo>
                <a:lnTo>
                  <a:pt x="350884" y="62030"/>
                </a:lnTo>
                <a:lnTo>
                  <a:pt x="351109" y="62101"/>
                </a:lnTo>
                <a:lnTo>
                  <a:pt x="351334" y="62172"/>
                </a:lnTo>
                <a:lnTo>
                  <a:pt x="351592" y="62242"/>
                </a:lnTo>
                <a:lnTo>
                  <a:pt x="351881" y="62308"/>
                </a:lnTo>
                <a:lnTo>
                  <a:pt x="352203" y="62373"/>
                </a:lnTo>
                <a:lnTo>
                  <a:pt x="352557" y="62434"/>
                </a:lnTo>
                <a:lnTo>
                  <a:pt x="352943" y="62495"/>
                </a:lnTo>
                <a:lnTo>
                  <a:pt x="353329" y="62550"/>
                </a:lnTo>
                <a:lnTo>
                  <a:pt x="353779" y="62600"/>
                </a:lnTo>
                <a:lnTo>
                  <a:pt x="354261" y="62651"/>
                </a:lnTo>
                <a:lnTo>
                  <a:pt x="354744" y="62701"/>
                </a:lnTo>
                <a:lnTo>
                  <a:pt x="355291" y="62747"/>
                </a:lnTo>
                <a:lnTo>
                  <a:pt x="355837" y="62792"/>
                </a:lnTo>
                <a:lnTo>
                  <a:pt x="356448" y="62832"/>
                </a:lnTo>
                <a:lnTo>
                  <a:pt x="357060" y="62868"/>
                </a:lnTo>
                <a:lnTo>
                  <a:pt x="357703" y="62903"/>
                </a:lnTo>
                <a:lnTo>
                  <a:pt x="358411" y="62938"/>
                </a:lnTo>
                <a:lnTo>
                  <a:pt x="360212" y="63014"/>
                </a:lnTo>
                <a:lnTo>
                  <a:pt x="362045" y="63080"/>
                </a:lnTo>
                <a:lnTo>
                  <a:pt x="363878" y="63140"/>
                </a:lnTo>
                <a:lnTo>
                  <a:pt x="364811" y="63165"/>
                </a:lnTo>
                <a:lnTo>
                  <a:pt x="365744" y="63191"/>
                </a:lnTo>
                <a:lnTo>
                  <a:pt x="366709" y="63211"/>
                </a:lnTo>
                <a:lnTo>
                  <a:pt x="367642" y="63226"/>
                </a:lnTo>
                <a:lnTo>
                  <a:pt x="368575" y="63236"/>
                </a:lnTo>
                <a:lnTo>
                  <a:pt x="369507" y="63246"/>
                </a:lnTo>
                <a:lnTo>
                  <a:pt x="371373" y="63246"/>
                </a:lnTo>
                <a:lnTo>
                  <a:pt x="372273" y="63241"/>
                </a:lnTo>
                <a:lnTo>
                  <a:pt x="373206" y="63231"/>
                </a:lnTo>
                <a:lnTo>
                  <a:pt x="378739" y="63155"/>
                </a:lnTo>
                <a:lnTo>
                  <a:pt x="384303" y="63090"/>
                </a:lnTo>
                <a:lnTo>
                  <a:pt x="389867" y="63034"/>
                </a:lnTo>
                <a:lnTo>
                  <a:pt x="395400" y="62989"/>
                </a:lnTo>
                <a:lnTo>
                  <a:pt x="400964" y="62954"/>
                </a:lnTo>
                <a:lnTo>
                  <a:pt x="406529" y="62928"/>
                </a:lnTo>
                <a:lnTo>
                  <a:pt x="412061" y="62913"/>
                </a:lnTo>
                <a:lnTo>
                  <a:pt x="417625" y="62908"/>
                </a:lnTo>
                <a:lnTo>
                  <a:pt x="423158" y="62913"/>
                </a:lnTo>
                <a:lnTo>
                  <a:pt x="428722" y="62928"/>
                </a:lnTo>
                <a:lnTo>
                  <a:pt x="434287" y="62954"/>
                </a:lnTo>
                <a:lnTo>
                  <a:pt x="439819" y="62994"/>
                </a:lnTo>
                <a:lnTo>
                  <a:pt x="445383" y="63044"/>
                </a:lnTo>
                <a:lnTo>
                  <a:pt x="450916" y="63100"/>
                </a:lnTo>
                <a:lnTo>
                  <a:pt x="456480" y="63170"/>
                </a:lnTo>
                <a:lnTo>
                  <a:pt x="462045" y="63256"/>
                </a:lnTo>
                <a:lnTo>
                  <a:pt x="462817" y="63261"/>
                </a:lnTo>
                <a:lnTo>
                  <a:pt x="463685" y="63261"/>
                </a:lnTo>
                <a:lnTo>
                  <a:pt x="464747" y="63256"/>
                </a:lnTo>
                <a:lnTo>
                  <a:pt x="466065" y="63256"/>
                </a:lnTo>
                <a:lnTo>
                  <a:pt x="465100" y="63034"/>
                </a:lnTo>
                <a:lnTo>
                  <a:pt x="464232" y="62832"/>
                </a:lnTo>
                <a:lnTo>
                  <a:pt x="463428" y="62651"/>
                </a:lnTo>
                <a:lnTo>
                  <a:pt x="463042" y="62570"/>
                </a:lnTo>
                <a:lnTo>
                  <a:pt x="462624" y="62489"/>
                </a:lnTo>
                <a:lnTo>
                  <a:pt x="459182" y="61834"/>
                </a:lnTo>
                <a:lnTo>
                  <a:pt x="455708" y="61183"/>
                </a:lnTo>
                <a:lnTo>
                  <a:pt x="448761" y="59887"/>
                </a:lnTo>
                <a:lnTo>
                  <a:pt x="445287" y="59231"/>
                </a:lnTo>
                <a:lnTo>
                  <a:pt x="441878" y="58575"/>
                </a:lnTo>
                <a:lnTo>
                  <a:pt x="438532" y="57910"/>
                </a:lnTo>
                <a:lnTo>
                  <a:pt x="436860" y="57577"/>
                </a:lnTo>
                <a:lnTo>
                  <a:pt x="435219" y="57239"/>
                </a:lnTo>
                <a:lnTo>
                  <a:pt x="432357" y="56649"/>
                </a:lnTo>
                <a:lnTo>
                  <a:pt x="429494" y="56048"/>
                </a:lnTo>
                <a:lnTo>
                  <a:pt x="426664" y="55448"/>
                </a:lnTo>
                <a:lnTo>
                  <a:pt x="423898" y="54843"/>
                </a:lnTo>
                <a:lnTo>
                  <a:pt x="421164" y="54233"/>
                </a:lnTo>
                <a:lnTo>
                  <a:pt x="419813" y="53925"/>
                </a:lnTo>
                <a:lnTo>
                  <a:pt x="418494" y="53617"/>
                </a:lnTo>
                <a:lnTo>
                  <a:pt x="417175" y="53305"/>
                </a:lnTo>
                <a:lnTo>
                  <a:pt x="415889" y="52992"/>
                </a:lnTo>
                <a:lnTo>
                  <a:pt x="414634" y="52679"/>
                </a:lnTo>
                <a:lnTo>
                  <a:pt x="413412" y="52361"/>
                </a:lnTo>
                <a:lnTo>
                  <a:pt x="412190" y="52044"/>
                </a:lnTo>
                <a:lnTo>
                  <a:pt x="411032" y="51721"/>
                </a:lnTo>
                <a:lnTo>
                  <a:pt x="409874" y="51398"/>
                </a:lnTo>
                <a:lnTo>
                  <a:pt x="408780" y="51070"/>
                </a:lnTo>
                <a:lnTo>
                  <a:pt x="407687" y="50742"/>
                </a:lnTo>
                <a:lnTo>
                  <a:pt x="406657" y="50414"/>
                </a:lnTo>
                <a:lnTo>
                  <a:pt x="405660" y="50076"/>
                </a:lnTo>
                <a:lnTo>
                  <a:pt x="404695" y="49744"/>
                </a:lnTo>
                <a:lnTo>
                  <a:pt x="403763" y="49401"/>
                </a:lnTo>
                <a:lnTo>
                  <a:pt x="402894" y="49058"/>
                </a:lnTo>
                <a:lnTo>
                  <a:pt x="402090" y="48715"/>
                </a:lnTo>
                <a:lnTo>
                  <a:pt x="401286" y="48361"/>
                </a:lnTo>
                <a:lnTo>
                  <a:pt x="400578" y="48008"/>
                </a:lnTo>
                <a:lnTo>
                  <a:pt x="399903" y="47655"/>
                </a:lnTo>
                <a:lnTo>
                  <a:pt x="399259" y="47292"/>
                </a:lnTo>
                <a:lnTo>
                  <a:pt x="398681" y="46929"/>
                </a:lnTo>
                <a:lnTo>
                  <a:pt x="397780" y="46299"/>
                </a:lnTo>
                <a:lnTo>
                  <a:pt x="396944" y="45668"/>
                </a:lnTo>
                <a:lnTo>
                  <a:pt x="396140" y="45027"/>
                </a:lnTo>
                <a:lnTo>
                  <a:pt x="395368" y="44392"/>
                </a:lnTo>
                <a:lnTo>
                  <a:pt x="394692" y="43746"/>
                </a:lnTo>
                <a:lnTo>
                  <a:pt x="394049" y="43106"/>
                </a:lnTo>
                <a:lnTo>
                  <a:pt x="393470" y="42460"/>
                </a:lnTo>
                <a:lnTo>
                  <a:pt x="392955" y="41814"/>
                </a:lnTo>
                <a:lnTo>
                  <a:pt x="392473" y="41164"/>
                </a:lnTo>
                <a:lnTo>
                  <a:pt x="392055" y="40518"/>
                </a:lnTo>
                <a:lnTo>
                  <a:pt x="391701" y="39868"/>
                </a:lnTo>
                <a:lnTo>
                  <a:pt x="391379" y="39217"/>
                </a:lnTo>
                <a:lnTo>
                  <a:pt x="391154" y="38571"/>
                </a:lnTo>
                <a:lnTo>
                  <a:pt x="390961" y="37921"/>
                </a:lnTo>
                <a:lnTo>
                  <a:pt x="390832" y="37275"/>
                </a:lnTo>
                <a:lnTo>
                  <a:pt x="390736" y="36629"/>
                </a:lnTo>
                <a:lnTo>
                  <a:pt x="390704" y="36110"/>
                </a:lnTo>
                <a:lnTo>
                  <a:pt x="390575" y="35600"/>
                </a:lnTo>
                <a:lnTo>
                  <a:pt x="390446" y="35091"/>
                </a:lnTo>
                <a:lnTo>
                  <a:pt x="390221" y="34587"/>
                </a:lnTo>
                <a:lnTo>
                  <a:pt x="389996" y="34082"/>
                </a:lnTo>
                <a:lnTo>
                  <a:pt x="389707" y="33588"/>
                </a:lnTo>
                <a:lnTo>
                  <a:pt x="389353" y="33094"/>
                </a:lnTo>
                <a:lnTo>
                  <a:pt x="388999" y="32604"/>
                </a:lnTo>
                <a:lnTo>
                  <a:pt x="388549" y="32120"/>
                </a:lnTo>
                <a:lnTo>
                  <a:pt x="388098" y="31641"/>
                </a:lnTo>
                <a:lnTo>
                  <a:pt x="387584" y="31162"/>
                </a:lnTo>
                <a:lnTo>
                  <a:pt x="387005" y="30693"/>
                </a:lnTo>
                <a:lnTo>
                  <a:pt x="386426" y="30224"/>
                </a:lnTo>
                <a:lnTo>
                  <a:pt x="385783" y="29754"/>
                </a:lnTo>
                <a:lnTo>
                  <a:pt x="385075" y="29295"/>
                </a:lnTo>
                <a:lnTo>
                  <a:pt x="384335" y="28836"/>
                </a:lnTo>
                <a:lnTo>
                  <a:pt x="383563" y="28382"/>
                </a:lnTo>
                <a:lnTo>
                  <a:pt x="382759" y="27934"/>
                </a:lnTo>
                <a:lnTo>
                  <a:pt x="381891" y="27485"/>
                </a:lnTo>
                <a:lnTo>
                  <a:pt x="380990" y="27041"/>
                </a:lnTo>
                <a:lnTo>
                  <a:pt x="380025" y="26602"/>
                </a:lnTo>
                <a:lnTo>
                  <a:pt x="379028" y="26168"/>
                </a:lnTo>
                <a:lnTo>
                  <a:pt x="377999" y="25734"/>
                </a:lnTo>
                <a:lnTo>
                  <a:pt x="376937" y="25306"/>
                </a:lnTo>
                <a:lnTo>
                  <a:pt x="375812" y="24882"/>
                </a:lnTo>
                <a:lnTo>
                  <a:pt x="374654" y="24463"/>
                </a:lnTo>
                <a:lnTo>
                  <a:pt x="373464" y="24045"/>
                </a:lnTo>
                <a:lnTo>
                  <a:pt x="372241" y="23631"/>
                </a:lnTo>
                <a:lnTo>
                  <a:pt x="370955" y="23218"/>
                </a:lnTo>
                <a:lnTo>
                  <a:pt x="369636" y="22809"/>
                </a:lnTo>
                <a:lnTo>
                  <a:pt x="368285" y="22405"/>
                </a:lnTo>
                <a:lnTo>
                  <a:pt x="366870" y="22007"/>
                </a:lnTo>
                <a:lnTo>
                  <a:pt x="365455" y="21609"/>
                </a:lnTo>
                <a:lnTo>
                  <a:pt x="363975" y="21215"/>
                </a:lnTo>
                <a:lnTo>
                  <a:pt x="362431" y="20827"/>
                </a:lnTo>
                <a:lnTo>
                  <a:pt x="360887" y="20438"/>
                </a:lnTo>
                <a:lnTo>
                  <a:pt x="359279" y="20055"/>
                </a:lnTo>
                <a:lnTo>
                  <a:pt x="357671" y="19677"/>
                </a:lnTo>
                <a:lnTo>
                  <a:pt x="355998" y="19298"/>
                </a:lnTo>
                <a:lnTo>
                  <a:pt x="354261" y="18925"/>
                </a:lnTo>
                <a:lnTo>
                  <a:pt x="352524" y="18552"/>
                </a:lnTo>
                <a:lnTo>
                  <a:pt x="350755" y="18184"/>
                </a:lnTo>
                <a:lnTo>
                  <a:pt x="348922" y="17821"/>
                </a:lnTo>
                <a:lnTo>
                  <a:pt x="347056" y="17457"/>
                </a:lnTo>
                <a:lnTo>
                  <a:pt x="345159" y="17099"/>
                </a:lnTo>
                <a:lnTo>
                  <a:pt x="343229" y="16746"/>
                </a:lnTo>
                <a:lnTo>
                  <a:pt x="341235" y="16393"/>
                </a:lnTo>
                <a:lnTo>
                  <a:pt x="339240" y="16045"/>
                </a:lnTo>
                <a:lnTo>
                  <a:pt x="337182" y="15697"/>
                </a:lnTo>
                <a:lnTo>
                  <a:pt x="335123" y="15354"/>
                </a:lnTo>
                <a:lnTo>
                  <a:pt x="333000" y="15016"/>
                </a:lnTo>
                <a:lnTo>
                  <a:pt x="330845" y="14678"/>
                </a:lnTo>
                <a:lnTo>
                  <a:pt x="328658" y="14345"/>
                </a:lnTo>
                <a:lnTo>
                  <a:pt x="326439" y="14012"/>
                </a:lnTo>
                <a:lnTo>
                  <a:pt x="324187" y="13685"/>
                </a:lnTo>
                <a:lnTo>
                  <a:pt x="321872" y="13357"/>
                </a:lnTo>
                <a:lnTo>
                  <a:pt x="319556" y="13034"/>
                </a:lnTo>
                <a:lnTo>
                  <a:pt x="317176" y="12716"/>
                </a:lnTo>
                <a:lnTo>
                  <a:pt x="314795" y="12398"/>
                </a:lnTo>
                <a:lnTo>
                  <a:pt x="312351" y="12086"/>
                </a:lnTo>
                <a:lnTo>
                  <a:pt x="309906" y="11773"/>
                </a:lnTo>
                <a:lnTo>
                  <a:pt x="307398" y="11465"/>
                </a:lnTo>
                <a:lnTo>
                  <a:pt x="304856" y="11158"/>
                </a:lnTo>
                <a:lnTo>
                  <a:pt x="302315" y="10855"/>
                </a:lnTo>
                <a:lnTo>
                  <a:pt x="300257" y="10618"/>
                </a:lnTo>
                <a:lnTo>
                  <a:pt x="298198" y="10381"/>
                </a:lnTo>
                <a:lnTo>
                  <a:pt x="296140" y="10149"/>
                </a:lnTo>
                <a:lnTo>
                  <a:pt x="294049" y="9922"/>
                </a:lnTo>
                <a:lnTo>
                  <a:pt x="291959" y="9695"/>
                </a:lnTo>
                <a:lnTo>
                  <a:pt x="289868" y="9473"/>
                </a:lnTo>
                <a:lnTo>
                  <a:pt x="287745" y="9251"/>
                </a:lnTo>
                <a:lnTo>
                  <a:pt x="285654" y="9039"/>
                </a:lnTo>
                <a:lnTo>
                  <a:pt x="283531" y="8822"/>
                </a:lnTo>
                <a:lnTo>
                  <a:pt x="281409" y="8615"/>
                </a:lnTo>
                <a:lnTo>
                  <a:pt x="279254" y="8409"/>
                </a:lnTo>
                <a:lnTo>
                  <a:pt x="277131" y="8202"/>
                </a:lnTo>
                <a:lnTo>
                  <a:pt x="274976" y="8000"/>
                </a:lnTo>
                <a:lnTo>
                  <a:pt x="272788" y="7803"/>
                </a:lnTo>
                <a:lnTo>
                  <a:pt x="270633" y="7607"/>
                </a:lnTo>
                <a:lnTo>
                  <a:pt x="268446" y="7415"/>
                </a:lnTo>
                <a:lnTo>
                  <a:pt x="264072" y="7037"/>
                </a:lnTo>
                <a:lnTo>
                  <a:pt x="259665" y="6673"/>
                </a:lnTo>
                <a:lnTo>
                  <a:pt x="255227" y="6315"/>
                </a:lnTo>
                <a:lnTo>
                  <a:pt x="250788" y="5972"/>
                </a:lnTo>
                <a:lnTo>
                  <a:pt x="246285" y="5639"/>
                </a:lnTo>
                <a:lnTo>
                  <a:pt x="241750" y="5312"/>
                </a:lnTo>
                <a:lnTo>
                  <a:pt x="237214" y="4999"/>
                </a:lnTo>
                <a:lnTo>
                  <a:pt x="232647" y="4691"/>
                </a:lnTo>
                <a:lnTo>
                  <a:pt x="228048" y="4394"/>
                </a:lnTo>
                <a:lnTo>
                  <a:pt x="223416" y="4106"/>
                </a:lnTo>
                <a:lnTo>
                  <a:pt x="218784" y="3829"/>
                </a:lnTo>
                <a:lnTo>
                  <a:pt x="214120" y="3556"/>
                </a:lnTo>
                <a:lnTo>
                  <a:pt x="209424" y="3299"/>
                </a:lnTo>
                <a:lnTo>
                  <a:pt x="204696" y="3042"/>
                </a:lnTo>
                <a:lnTo>
                  <a:pt x="199968" y="2795"/>
                </a:lnTo>
                <a:lnTo>
                  <a:pt x="195207" y="2558"/>
                </a:lnTo>
                <a:lnTo>
                  <a:pt x="190447" y="2326"/>
                </a:lnTo>
                <a:lnTo>
                  <a:pt x="185655" y="2099"/>
                </a:lnTo>
                <a:lnTo>
                  <a:pt x="180830" y="1882"/>
                </a:lnTo>
                <a:lnTo>
                  <a:pt x="176005" y="1670"/>
                </a:lnTo>
                <a:lnTo>
                  <a:pt x="171148" y="1463"/>
                </a:lnTo>
                <a:lnTo>
                  <a:pt x="166292" y="1266"/>
                </a:lnTo>
                <a:lnTo>
                  <a:pt x="161403" y="1070"/>
                </a:lnTo>
                <a:lnTo>
                  <a:pt x="156514" y="883"/>
                </a:lnTo>
                <a:lnTo>
                  <a:pt x="154391" y="807"/>
                </a:lnTo>
                <a:lnTo>
                  <a:pt x="152268" y="737"/>
                </a:lnTo>
                <a:lnTo>
                  <a:pt x="150145" y="671"/>
                </a:lnTo>
                <a:lnTo>
                  <a:pt x="147990" y="606"/>
                </a:lnTo>
                <a:lnTo>
                  <a:pt x="145835" y="550"/>
                </a:lnTo>
                <a:lnTo>
                  <a:pt x="143648" y="495"/>
                </a:lnTo>
                <a:lnTo>
                  <a:pt x="139273" y="394"/>
                </a:lnTo>
                <a:lnTo>
                  <a:pt x="134835" y="298"/>
                </a:lnTo>
                <a:lnTo>
                  <a:pt x="130364" y="207"/>
                </a:lnTo>
                <a:lnTo>
                  <a:pt x="125829" y="106"/>
                </a:lnTo>
                <a:lnTo>
                  <a:pt x="121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flipH="1">
            <a:off x="7665885" y="3054623"/>
            <a:ext cx="999100" cy="953374"/>
          </a:xfrm>
          <a:custGeom>
            <a:avLst/>
            <a:gdLst/>
            <a:ahLst/>
            <a:cxnLst/>
            <a:rect l="l" t="t" r="r" b="b"/>
            <a:pathLst>
              <a:path w="446027" h="63675" extrusionOk="0">
                <a:moveTo>
                  <a:pt x="59794" y="0"/>
                </a:moveTo>
                <a:lnTo>
                  <a:pt x="58958" y="5"/>
                </a:lnTo>
                <a:lnTo>
                  <a:pt x="58090" y="11"/>
                </a:lnTo>
                <a:lnTo>
                  <a:pt x="57253" y="21"/>
                </a:lnTo>
                <a:lnTo>
                  <a:pt x="56385" y="36"/>
                </a:lnTo>
                <a:lnTo>
                  <a:pt x="55484" y="51"/>
                </a:lnTo>
                <a:lnTo>
                  <a:pt x="54616" y="71"/>
                </a:lnTo>
                <a:lnTo>
                  <a:pt x="52043" y="142"/>
                </a:lnTo>
                <a:lnTo>
                  <a:pt x="49469" y="217"/>
                </a:lnTo>
                <a:lnTo>
                  <a:pt x="46928" y="303"/>
                </a:lnTo>
                <a:lnTo>
                  <a:pt x="44355" y="394"/>
                </a:lnTo>
                <a:lnTo>
                  <a:pt x="39273" y="580"/>
                </a:lnTo>
                <a:lnTo>
                  <a:pt x="36732" y="671"/>
                </a:lnTo>
                <a:lnTo>
                  <a:pt x="34159" y="757"/>
                </a:lnTo>
                <a:lnTo>
                  <a:pt x="31586" y="833"/>
                </a:lnTo>
                <a:lnTo>
                  <a:pt x="29013" y="903"/>
                </a:lnTo>
                <a:lnTo>
                  <a:pt x="27726" y="934"/>
                </a:lnTo>
                <a:lnTo>
                  <a:pt x="26440" y="964"/>
                </a:lnTo>
                <a:lnTo>
                  <a:pt x="25153" y="989"/>
                </a:lnTo>
                <a:lnTo>
                  <a:pt x="23834" y="1009"/>
                </a:lnTo>
                <a:lnTo>
                  <a:pt x="22548" y="1024"/>
                </a:lnTo>
                <a:lnTo>
                  <a:pt x="21229" y="1034"/>
                </a:lnTo>
                <a:lnTo>
                  <a:pt x="19910" y="1045"/>
                </a:lnTo>
                <a:lnTo>
                  <a:pt x="17273" y="1045"/>
                </a:lnTo>
                <a:lnTo>
                  <a:pt x="15954" y="1034"/>
                </a:lnTo>
                <a:lnTo>
                  <a:pt x="14635" y="1019"/>
                </a:lnTo>
                <a:lnTo>
                  <a:pt x="13284" y="999"/>
                </a:lnTo>
                <a:lnTo>
                  <a:pt x="11740" y="979"/>
                </a:lnTo>
                <a:lnTo>
                  <a:pt x="10196" y="969"/>
                </a:lnTo>
                <a:lnTo>
                  <a:pt x="7012" y="969"/>
                </a:lnTo>
                <a:lnTo>
                  <a:pt x="3635" y="984"/>
                </a:lnTo>
                <a:lnTo>
                  <a:pt x="1866" y="989"/>
                </a:lnTo>
                <a:lnTo>
                  <a:pt x="0" y="989"/>
                </a:lnTo>
                <a:lnTo>
                  <a:pt x="547" y="1171"/>
                </a:lnTo>
                <a:lnTo>
                  <a:pt x="1030" y="1352"/>
                </a:lnTo>
                <a:lnTo>
                  <a:pt x="2027" y="1705"/>
                </a:lnTo>
                <a:lnTo>
                  <a:pt x="2509" y="1882"/>
                </a:lnTo>
                <a:lnTo>
                  <a:pt x="3056" y="2048"/>
                </a:lnTo>
                <a:lnTo>
                  <a:pt x="3635" y="2215"/>
                </a:lnTo>
                <a:lnTo>
                  <a:pt x="3924" y="2290"/>
                </a:lnTo>
                <a:lnTo>
                  <a:pt x="4246" y="2371"/>
                </a:lnTo>
                <a:lnTo>
                  <a:pt x="8074" y="3264"/>
                </a:lnTo>
                <a:lnTo>
                  <a:pt x="11901" y="4167"/>
                </a:lnTo>
                <a:lnTo>
                  <a:pt x="15664" y="5070"/>
                </a:lnTo>
                <a:lnTo>
                  <a:pt x="19492" y="5967"/>
                </a:lnTo>
                <a:lnTo>
                  <a:pt x="21422" y="6411"/>
                </a:lnTo>
                <a:lnTo>
                  <a:pt x="23384" y="6855"/>
                </a:lnTo>
                <a:lnTo>
                  <a:pt x="25346" y="7299"/>
                </a:lnTo>
                <a:lnTo>
                  <a:pt x="27340" y="7738"/>
                </a:lnTo>
                <a:lnTo>
                  <a:pt x="29367" y="8172"/>
                </a:lnTo>
                <a:lnTo>
                  <a:pt x="31425" y="8605"/>
                </a:lnTo>
                <a:lnTo>
                  <a:pt x="33516" y="9029"/>
                </a:lnTo>
                <a:lnTo>
                  <a:pt x="35639" y="9453"/>
                </a:lnTo>
                <a:lnTo>
                  <a:pt x="36990" y="9720"/>
                </a:lnTo>
                <a:lnTo>
                  <a:pt x="38340" y="9987"/>
                </a:lnTo>
                <a:lnTo>
                  <a:pt x="39659" y="10260"/>
                </a:lnTo>
                <a:lnTo>
                  <a:pt x="40946" y="10537"/>
                </a:lnTo>
                <a:lnTo>
                  <a:pt x="42200" y="10810"/>
                </a:lnTo>
                <a:lnTo>
                  <a:pt x="43455" y="11087"/>
                </a:lnTo>
                <a:lnTo>
                  <a:pt x="44677" y="11369"/>
                </a:lnTo>
                <a:lnTo>
                  <a:pt x="45867" y="11652"/>
                </a:lnTo>
                <a:lnTo>
                  <a:pt x="47057" y="11934"/>
                </a:lnTo>
                <a:lnTo>
                  <a:pt x="48215" y="12217"/>
                </a:lnTo>
                <a:lnTo>
                  <a:pt x="49341" y="12504"/>
                </a:lnTo>
                <a:lnTo>
                  <a:pt x="50467" y="12792"/>
                </a:lnTo>
                <a:lnTo>
                  <a:pt x="51560" y="13079"/>
                </a:lnTo>
                <a:lnTo>
                  <a:pt x="52622" y="13372"/>
                </a:lnTo>
                <a:lnTo>
                  <a:pt x="53683" y="13664"/>
                </a:lnTo>
                <a:lnTo>
                  <a:pt x="54712" y="13957"/>
                </a:lnTo>
                <a:lnTo>
                  <a:pt x="55741" y="14255"/>
                </a:lnTo>
                <a:lnTo>
                  <a:pt x="56739" y="14552"/>
                </a:lnTo>
                <a:lnTo>
                  <a:pt x="57704" y="14850"/>
                </a:lnTo>
                <a:lnTo>
                  <a:pt x="58668" y="15152"/>
                </a:lnTo>
                <a:lnTo>
                  <a:pt x="60534" y="15758"/>
                </a:lnTo>
                <a:lnTo>
                  <a:pt x="62367" y="16363"/>
                </a:lnTo>
                <a:lnTo>
                  <a:pt x="64104" y="16978"/>
                </a:lnTo>
                <a:lnTo>
                  <a:pt x="65777" y="17599"/>
                </a:lnTo>
                <a:lnTo>
                  <a:pt x="67417" y="18224"/>
                </a:lnTo>
                <a:lnTo>
                  <a:pt x="68993" y="18855"/>
                </a:lnTo>
                <a:lnTo>
                  <a:pt x="70602" y="19510"/>
                </a:lnTo>
                <a:lnTo>
                  <a:pt x="72178" y="20171"/>
                </a:lnTo>
                <a:lnTo>
                  <a:pt x="73754" y="20832"/>
                </a:lnTo>
                <a:lnTo>
                  <a:pt x="75298" y="21493"/>
                </a:lnTo>
                <a:lnTo>
                  <a:pt x="78353" y="22819"/>
                </a:lnTo>
                <a:lnTo>
                  <a:pt x="81344" y="24151"/>
                </a:lnTo>
                <a:lnTo>
                  <a:pt x="84304" y="25482"/>
                </a:lnTo>
                <a:lnTo>
                  <a:pt x="87231" y="26819"/>
                </a:lnTo>
                <a:lnTo>
                  <a:pt x="93085" y="29487"/>
                </a:lnTo>
                <a:lnTo>
                  <a:pt x="94049" y="29936"/>
                </a:lnTo>
                <a:lnTo>
                  <a:pt x="94918" y="30390"/>
                </a:lnTo>
                <a:lnTo>
                  <a:pt x="95754" y="30839"/>
                </a:lnTo>
                <a:lnTo>
                  <a:pt x="96526" y="31288"/>
                </a:lnTo>
                <a:lnTo>
                  <a:pt x="97234" y="31742"/>
                </a:lnTo>
                <a:lnTo>
                  <a:pt x="97909" y="32191"/>
                </a:lnTo>
                <a:lnTo>
                  <a:pt x="98488" y="32645"/>
                </a:lnTo>
                <a:lnTo>
                  <a:pt x="99035" y="33099"/>
                </a:lnTo>
                <a:lnTo>
                  <a:pt x="99517" y="33553"/>
                </a:lnTo>
                <a:lnTo>
                  <a:pt x="99968" y="34007"/>
                </a:lnTo>
                <a:lnTo>
                  <a:pt x="100322" y="34461"/>
                </a:lnTo>
                <a:lnTo>
                  <a:pt x="100675" y="34914"/>
                </a:lnTo>
                <a:lnTo>
                  <a:pt x="100933" y="35368"/>
                </a:lnTo>
                <a:lnTo>
                  <a:pt x="101158" y="35822"/>
                </a:lnTo>
                <a:lnTo>
                  <a:pt x="101351" y="36276"/>
                </a:lnTo>
                <a:lnTo>
                  <a:pt x="101480" y="36735"/>
                </a:lnTo>
                <a:lnTo>
                  <a:pt x="101576" y="37189"/>
                </a:lnTo>
                <a:lnTo>
                  <a:pt x="101608" y="37648"/>
                </a:lnTo>
                <a:lnTo>
                  <a:pt x="101608" y="38107"/>
                </a:lnTo>
                <a:lnTo>
                  <a:pt x="101576" y="38566"/>
                </a:lnTo>
                <a:lnTo>
                  <a:pt x="101480" y="39025"/>
                </a:lnTo>
                <a:lnTo>
                  <a:pt x="101351" y="39484"/>
                </a:lnTo>
                <a:lnTo>
                  <a:pt x="101190" y="39943"/>
                </a:lnTo>
                <a:lnTo>
                  <a:pt x="100997" y="40407"/>
                </a:lnTo>
                <a:lnTo>
                  <a:pt x="100740" y="40871"/>
                </a:lnTo>
                <a:lnTo>
                  <a:pt x="100482" y="41330"/>
                </a:lnTo>
                <a:lnTo>
                  <a:pt x="100161" y="41794"/>
                </a:lnTo>
                <a:lnTo>
                  <a:pt x="99807" y="42258"/>
                </a:lnTo>
                <a:lnTo>
                  <a:pt x="99421" y="42722"/>
                </a:lnTo>
                <a:lnTo>
                  <a:pt x="99035" y="43192"/>
                </a:lnTo>
                <a:lnTo>
                  <a:pt x="98585" y="43656"/>
                </a:lnTo>
                <a:lnTo>
                  <a:pt x="98102" y="44125"/>
                </a:lnTo>
                <a:lnTo>
                  <a:pt x="97555" y="44644"/>
                </a:lnTo>
                <a:lnTo>
                  <a:pt x="96976" y="45169"/>
                </a:lnTo>
                <a:lnTo>
                  <a:pt x="96365" y="45688"/>
                </a:lnTo>
                <a:lnTo>
                  <a:pt x="95722" y="46208"/>
                </a:lnTo>
                <a:lnTo>
                  <a:pt x="95079" y="46722"/>
                </a:lnTo>
                <a:lnTo>
                  <a:pt x="94371" y="47237"/>
                </a:lnTo>
                <a:lnTo>
                  <a:pt x="93664" y="47751"/>
                </a:lnTo>
                <a:lnTo>
                  <a:pt x="92892" y="48261"/>
                </a:lnTo>
                <a:lnTo>
                  <a:pt x="92120" y="48770"/>
                </a:lnTo>
                <a:lnTo>
                  <a:pt x="91316" y="49280"/>
                </a:lnTo>
                <a:lnTo>
                  <a:pt x="90479" y="49784"/>
                </a:lnTo>
                <a:lnTo>
                  <a:pt x="89611" y="50288"/>
                </a:lnTo>
                <a:lnTo>
                  <a:pt x="88678" y="50788"/>
                </a:lnTo>
                <a:lnTo>
                  <a:pt x="87745" y="51292"/>
                </a:lnTo>
                <a:lnTo>
                  <a:pt x="86780" y="51786"/>
                </a:lnTo>
                <a:lnTo>
                  <a:pt x="85783" y="52286"/>
                </a:lnTo>
                <a:lnTo>
                  <a:pt x="84722" y="52780"/>
                </a:lnTo>
                <a:lnTo>
                  <a:pt x="83660" y="53269"/>
                </a:lnTo>
                <a:lnTo>
                  <a:pt x="82535" y="53764"/>
                </a:lnTo>
                <a:lnTo>
                  <a:pt x="81409" y="54248"/>
                </a:lnTo>
                <a:lnTo>
                  <a:pt x="80219" y="54737"/>
                </a:lnTo>
                <a:lnTo>
                  <a:pt x="78996" y="55221"/>
                </a:lnTo>
                <a:lnTo>
                  <a:pt x="77742" y="55706"/>
                </a:lnTo>
                <a:lnTo>
                  <a:pt x="76423" y="56185"/>
                </a:lnTo>
                <a:lnTo>
                  <a:pt x="75105" y="56664"/>
                </a:lnTo>
                <a:lnTo>
                  <a:pt x="73721" y="57138"/>
                </a:lnTo>
                <a:lnTo>
                  <a:pt x="72306" y="57617"/>
                </a:lnTo>
                <a:lnTo>
                  <a:pt x="70827" y="58086"/>
                </a:lnTo>
                <a:lnTo>
                  <a:pt x="69347" y="58560"/>
                </a:lnTo>
                <a:lnTo>
                  <a:pt x="67803" y="59029"/>
                </a:lnTo>
                <a:lnTo>
                  <a:pt x="66195" y="59493"/>
                </a:lnTo>
                <a:lnTo>
                  <a:pt x="64587" y="59958"/>
                </a:lnTo>
                <a:lnTo>
                  <a:pt x="64040" y="60119"/>
                </a:lnTo>
                <a:lnTo>
                  <a:pt x="63525" y="60285"/>
                </a:lnTo>
                <a:lnTo>
                  <a:pt x="63043" y="60452"/>
                </a:lnTo>
                <a:lnTo>
                  <a:pt x="62593" y="60623"/>
                </a:lnTo>
                <a:lnTo>
                  <a:pt x="62174" y="60795"/>
                </a:lnTo>
                <a:lnTo>
                  <a:pt x="61756" y="60971"/>
                </a:lnTo>
                <a:lnTo>
                  <a:pt x="61016" y="61319"/>
                </a:lnTo>
                <a:lnTo>
                  <a:pt x="60631" y="61521"/>
                </a:lnTo>
                <a:lnTo>
                  <a:pt x="60309" y="61703"/>
                </a:lnTo>
                <a:lnTo>
                  <a:pt x="60084" y="61869"/>
                </a:lnTo>
                <a:lnTo>
                  <a:pt x="59987" y="61945"/>
                </a:lnTo>
                <a:lnTo>
                  <a:pt x="59923" y="62015"/>
                </a:lnTo>
                <a:lnTo>
                  <a:pt x="59891" y="62086"/>
                </a:lnTo>
                <a:lnTo>
                  <a:pt x="59891" y="62152"/>
                </a:lnTo>
                <a:lnTo>
                  <a:pt x="59923" y="62212"/>
                </a:lnTo>
                <a:lnTo>
                  <a:pt x="59955" y="62268"/>
                </a:lnTo>
                <a:lnTo>
                  <a:pt x="60019" y="62318"/>
                </a:lnTo>
                <a:lnTo>
                  <a:pt x="60116" y="62369"/>
                </a:lnTo>
                <a:lnTo>
                  <a:pt x="60245" y="62419"/>
                </a:lnTo>
                <a:lnTo>
                  <a:pt x="60405" y="62459"/>
                </a:lnTo>
                <a:lnTo>
                  <a:pt x="60566" y="62505"/>
                </a:lnTo>
                <a:lnTo>
                  <a:pt x="60791" y="62540"/>
                </a:lnTo>
                <a:lnTo>
                  <a:pt x="61016" y="62575"/>
                </a:lnTo>
                <a:lnTo>
                  <a:pt x="61306" y="62611"/>
                </a:lnTo>
                <a:lnTo>
                  <a:pt x="61595" y="62641"/>
                </a:lnTo>
                <a:lnTo>
                  <a:pt x="61949" y="62666"/>
                </a:lnTo>
                <a:lnTo>
                  <a:pt x="62303" y="62691"/>
                </a:lnTo>
                <a:lnTo>
                  <a:pt x="62721" y="62717"/>
                </a:lnTo>
                <a:lnTo>
                  <a:pt x="63172" y="62737"/>
                </a:lnTo>
                <a:lnTo>
                  <a:pt x="63622" y="62757"/>
                </a:lnTo>
                <a:lnTo>
                  <a:pt x="64683" y="62787"/>
                </a:lnTo>
                <a:lnTo>
                  <a:pt x="65906" y="62817"/>
                </a:lnTo>
                <a:lnTo>
                  <a:pt x="67256" y="62838"/>
                </a:lnTo>
                <a:lnTo>
                  <a:pt x="70827" y="62883"/>
                </a:lnTo>
                <a:lnTo>
                  <a:pt x="74429" y="62918"/>
                </a:lnTo>
                <a:lnTo>
                  <a:pt x="78032" y="62949"/>
                </a:lnTo>
                <a:lnTo>
                  <a:pt x="81634" y="62969"/>
                </a:lnTo>
                <a:lnTo>
                  <a:pt x="85236" y="62984"/>
                </a:lnTo>
                <a:lnTo>
                  <a:pt x="88839" y="62999"/>
                </a:lnTo>
                <a:lnTo>
                  <a:pt x="96044" y="63014"/>
                </a:lnTo>
                <a:lnTo>
                  <a:pt x="117819" y="63049"/>
                </a:lnTo>
                <a:lnTo>
                  <a:pt x="139594" y="63075"/>
                </a:lnTo>
                <a:lnTo>
                  <a:pt x="161402" y="63100"/>
                </a:lnTo>
                <a:lnTo>
                  <a:pt x="183177" y="63125"/>
                </a:lnTo>
                <a:lnTo>
                  <a:pt x="204953" y="63150"/>
                </a:lnTo>
                <a:lnTo>
                  <a:pt x="226728" y="63176"/>
                </a:lnTo>
                <a:lnTo>
                  <a:pt x="237632" y="63196"/>
                </a:lnTo>
                <a:lnTo>
                  <a:pt x="248536" y="63216"/>
                </a:lnTo>
                <a:lnTo>
                  <a:pt x="259407" y="63241"/>
                </a:lnTo>
                <a:lnTo>
                  <a:pt x="270311" y="63271"/>
                </a:lnTo>
                <a:lnTo>
                  <a:pt x="272981" y="63281"/>
                </a:lnTo>
                <a:lnTo>
                  <a:pt x="275683" y="63297"/>
                </a:lnTo>
                <a:lnTo>
                  <a:pt x="281086" y="63337"/>
                </a:lnTo>
                <a:lnTo>
                  <a:pt x="286490" y="63382"/>
                </a:lnTo>
                <a:lnTo>
                  <a:pt x="291958" y="63438"/>
                </a:lnTo>
                <a:lnTo>
                  <a:pt x="303055" y="63554"/>
                </a:lnTo>
                <a:lnTo>
                  <a:pt x="308684" y="63614"/>
                </a:lnTo>
                <a:lnTo>
                  <a:pt x="314441" y="63675"/>
                </a:lnTo>
                <a:lnTo>
                  <a:pt x="314184" y="63110"/>
                </a:lnTo>
                <a:lnTo>
                  <a:pt x="313991" y="62565"/>
                </a:lnTo>
                <a:lnTo>
                  <a:pt x="313573" y="61511"/>
                </a:lnTo>
                <a:lnTo>
                  <a:pt x="313380" y="61002"/>
                </a:lnTo>
                <a:lnTo>
                  <a:pt x="313122" y="60497"/>
                </a:lnTo>
                <a:lnTo>
                  <a:pt x="312833" y="59998"/>
                </a:lnTo>
                <a:lnTo>
                  <a:pt x="312511" y="59504"/>
                </a:lnTo>
                <a:lnTo>
                  <a:pt x="312157" y="59004"/>
                </a:lnTo>
                <a:lnTo>
                  <a:pt x="311836" y="58505"/>
                </a:lnTo>
                <a:lnTo>
                  <a:pt x="311546" y="58006"/>
                </a:lnTo>
                <a:lnTo>
                  <a:pt x="311289" y="57501"/>
                </a:lnTo>
                <a:lnTo>
                  <a:pt x="311032" y="57002"/>
                </a:lnTo>
                <a:lnTo>
                  <a:pt x="310839" y="56502"/>
                </a:lnTo>
                <a:lnTo>
                  <a:pt x="310646" y="56003"/>
                </a:lnTo>
                <a:lnTo>
                  <a:pt x="310485" y="55504"/>
                </a:lnTo>
                <a:lnTo>
                  <a:pt x="310356" y="55004"/>
                </a:lnTo>
                <a:lnTo>
                  <a:pt x="310260" y="54505"/>
                </a:lnTo>
                <a:lnTo>
                  <a:pt x="310195" y="54006"/>
                </a:lnTo>
                <a:lnTo>
                  <a:pt x="310131" y="53506"/>
                </a:lnTo>
                <a:lnTo>
                  <a:pt x="310099" y="53002"/>
                </a:lnTo>
                <a:lnTo>
                  <a:pt x="310067" y="52503"/>
                </a:lnTo>
                <a:lnTo>
                  <a:pt x="310099" y="51504"/>
                </a:lnTo>
                <a:lnTo>
                  <a:pt x="310195" y="50505"/>
                </a:lnTo>
                <a:lnTo>
                  <a:pt x="310356" y="49507"/>
                </a:lnTo>
                <a:lnTo>
                  <a:pt x="310549" y="48503"/>
                </a:lnTo>
                <a:lnTo>
                  <a:pt x="310839" y="47504"/>
                </a:lnTo>
                <a:lnTo>
                  <a:pt x="311128" y="46505"/>
                </a:lnTo>
                <a:lnTo>
                  <a:pt x="311482" y="45507"/>
                </a:lnTo>
                <a:lnTo>
                  <a:pt x="311868" y="44508"/>
                </a:lnTo>
                <a:lnTo>
                  <a:pt x="312254" y="43504"/>
                </a:lnTo>
                <a:lnTo>
                  <a:pt x="312672" y="42405"/>
                </a:lnTo>
                <a:lnTo>
                  <a:pt x="313058" y="41300"/>
                </a:lnTo>
                <a:lnTo>
                  <a:pt x="313444" y="40195"/>
                </a:lnTo>
                <a:lnTo>
                  <a:pt x="313669" y="39646"/>
                </a:lnTo>
                <a:lnTo>
                  <a:pt x="313926" y="39091"/>
                </a:lnTo>
                <a:lnTo>
                  <a:pt x="314055" y="38854"/>
                </a:lnTo>
                <a:lnTo>
                  <a:pt x="314248" y="38622"/>
                </a:lnTo>
                <a:lnTo>
                  <a:pt x="314505" y="38400"/>
                </a:lnTo>
                <a:lnTo>
                  <a:pt x="314795" y="38183"/>
                </a:lnTo>
                <a:lnTo>
                  <a:pt x="315149" y="37971"/>
                </a:lnTo>
                <a:lnTo>
                  <a:pt x="315567" y="37769"/>
                </a:lnTo>
                <a:lnTo>
                  <a:pt x="316017" y="37578"/>
                </a:lnTo>
                <a:lnTo>
                  <a:pt x="316532" y="37391"/>
                </a:lnTo>
                <a:lnTo>
                  <a:pt x="317111" y="37214"/>
                </a:lnTo>
                <a:lnTo>
                  <a:pt x="317722" y="37048"/>
                </a:lnTo>
                <a:lnTo>
                  <a:pt x="318365" y="36887"/>
                </a:lnTo>
                <a:lnTo>
                  <a:pt x="319073" y="36735"/>
                </a:lnTo>
                <a:lnTo>
                  <a:pt x="319845" y="36589"/>
                </a:lnTo>
                <a:lnTo>
                  <a:pt x="320617" y="36458"/>
                </a:lnTo>
                <a:lnTo>
                  <a:pt x="321485" y="36332"/>
                </a:lnTo>
                <a:lnTo>
                  <a:pt x="322354" y="36216"/>
                </a:lnTo>
                <a:lnTo>
                  <a:pt x="323286" y="36105"/>
                </a:lnTo>
                <a:lnTo>
                  <a:pt x="324251" y="36009"/>
                </a:lnTo>
                <a:lnTo>
                  <a:pt x="325281" y="35918"/>
                </a:lnTo>
                <a:lnTo>
                  <a:pt x="326342" y="35838"/>
                </a:lnTo>
                <a:lnTo>
                  <a:pt x="327436" y="35767"/>
                </a:lnTo>
                <a:lnTo>
                  <a:pt x="328593" y="35711"/>
                </a:lnTo>
                <a:lnTo>
                  <a:pt x="329751" y="35661"/>
                </a:lnTo>
                <a:lnTo>
                  <a:pt x="330974" y="35616"/>
                </a:lnTo>
                <a:lnTo>
                  <a:pt x="332228" y="35585"/>
                </a:lnTo>
                <a:lnTo>
                  <a:pt x="333515" y="35565"/>
                </a:lnTo>
                <a:lnTo>
                  <a:pt x="334833" y="35555"/>
                </a:lnTo>
                <a:lnTo>
                  <a:pt x="336216" y="35555"/>
                </a:lnTo>
                <a:lnTo>
                  <a:pt x="337600" y="35570"/>
                </a:lnTo>
                <a:lnTo>
                  <a:pt x="339047" y="35590"/>
                </a:lnTo>
                <a:lnTo>
                  <a:pt x="340494" y="35621"/>
                </a:lnTo>
                <a:lnTo>
                  <a:pt x="342006" y="35666"/>
                </a:lnTo>
                <a:lnTo>
                  <a:pt x="343743" y="35721"/>
                </a:lnTo>
                <a:lnTo>
                  <a:pt x="345480" y="35787"/>
                </a:lnTo>
                <a:lnTo>
                  <a:pt x="347249" y="35848"/>
                </a:lnTo>
                <a:lnTo>
                  <a:pt x="348986" y="35918"/>
                </a:lnTo>
                <a:lnTo>
                  <a:pt x="352460" y="36064"/>
                </a:lnTo>
                <a:lnTo>
                  <a:pt x="355901" y="36221"/>
                </a:lnTo>
                <a:lnTo>
                  <a:pt x="359343" y="36387"/>
                </a:lnTo>
                <a:lnTo>
                  <a:pt x="362784" y="36559"/>
                </a:lnTo>
                <a:lnTo>
                  <a:pt x="366194" y="36740"/>
                </a:lnTo>
                <a:lnTo>
                  <a:pt x="369571" y="36932"/>
                </a:lnTo>
                <a:lnTo>
                  <a:pt x="371533" y="37038"/>
                </a:lnTo>
                <a:lnTo>
                  <a:pt x="373495" y="37134"/>
                </a:lnTo>
                <a:lnTo>
                  <a:pt x="375457" y="37225"/>
                </a:lnTo>
                <a:lnTo>
                  <a:pt x="377387" y="37305"/>
                </a:lnTo>
                <a:lnTo>
                  <a:pt x="379349" y="37371"/>
                </a:lnTo>
                <a:lnTo>
                  <a:pt x="381279" y="37431"/>
                </a:lnTo>
                <a:lnTo>
                  <a:pt x="383209" y="37482"/>
                </a:lnTo>
                <a:lnTo>
                  <a:pt x="385107" y="37522"/>
                </a:lnTo>
                <a:lnTo>
                  <a:pt x="387036" y="37557"/>
                </a:lnTo>
                <a:lnTo>
                  <a:pt x="388934" y="37578"/>
                </a:lnTo>
                <a:lnTo>
                  <a:pt x="390832" y="37593"/>
                </a:lnTo>
                <a:lnTo>
                  <a:pt x="392730" y="37598"/>
                </a:lnTo>
                <a:lnTo>
                  <a:pt x="394595" y="37593"/>
                </a:lnTo>
                <a:lnTo>
                  <a:pt x="396461" y="37578"/>
                </a:lnTo>
                <a:lnTo>
                  <a:pt x="398326" y="37552"/>
                </a:lnTo>
                <a:lnTo>
                  <a:pt x="400192" y="37522"/>
                </a:lnTo>
                <a:lnTo>
                  <a:pt x="402057" y="37482"/>
                </a:lnTo>
                <a:lnTo>
                  <a:pt x="403891" y="37431"/>
                </a:lnTo>
                <a:lnTo>
                  <a:pt x="405724" y="37371"/>
                </a:lnTo>
                <a:lnTo>
                  <a:pt x="407557" y="37305"/>
                </a:lnTo>
                <a:lnTo>
                  <a:pt x="409359" y="37230"/>
                </a:lnTo>
                <a:lnTo>
                  <a:pt x="411192" y="37144"/>
                </a:lnTo>
                <a:lnTo>
                  <a:pt x="412993" y="37048"/>
                </a:lnTo>
                <a:lnTo>
                  <a:pt x="414762" y="36947"/>
                </a:lnTo>
                <a:lnTo>
                  <a:pt x="416564" y="36836"/>
                </a:lnTo>
                <a:lnTo>
                  <a:pt x="418333" y="36715"/>
                </a:lnTo>
                <a:lnTo>
                  <a:pt x="420102" y="36589"/>
                </a:lnTo>
                <a:lnTo>
                  <a:pt x="421871" y="36453"/>
                </a:lnTo>
                <a:lnTo>
                  <a:pt x="423608" y="36307"/>
                </a:lnTo>
                <a:lnTo>
                  <a:pt x="425377" y="36155"/>
                </a:lnTo>
                <a:lnTo>
                  <a:pt x="427114" y="35994"/>
                </a:lnTo>
                <a:lnTo>
                  <a:pt x="428818" y="35822"/>
                </a:lnTo>
                <a:lnTo>
                  <a:pt x="429848" y="35716"/>
                </a:lnTo>
                <a:lnTo>
                  <a:pt x="430812" y="35611"/>
                </a:lnTo>
                <a:lnTo>
                  <a:pt x="431713" y="35500"/>
                </a:lnTo>
                <a:lnTo>
                  <a:pt x="432614" y="35379"/>
                </a:lnTo>
                <a:lnTo>
                  <a:pt x="433482" y="35262"/>
                </a:lnTo>
                <a:lnTo>
                  <a:pt x="434318" y="35136"/>
                </a:lnTo>
                <a:lnTo>
                  <a:pt x="435123" y="35010"/>
                </a:lnTo>
                <a:lnTo>
                  <a:pt x="435862" y="34879"/>
                </a:lnTo>
                <a:lnTo>
                  <a:pt x="436602" y="34743"/>
                </a:lnTo>
                <a:lnTo>
                  <a:pt x="437310" y="34607"/>
                </a:lnTo>
                <a:lnTo>
                  <a:pt x="437985" y="34466"/>
                </a:lnTo>
                <a:lnTo>
                  <a:pt x="438596" y="34319"/>
                </a:lnTo>
                <a:lnTo>
                  <a:pt x="439207" y="34173"/>
                </a:lnTo>
                <a:lnTo>
                  <a:pt x="439786" y="34022"/>
                </a:lnTo>
                <a:lnTo>
                  <a:pt x="440365" y="33870"/>
                </a:lnTo>
                <a:lnTo>
                  <a:pt x="440880" y="33714"/>
                </a:lnTo>
                <a:lnTo>
                  <a:pt x="441362" y="33558"/>
                </a:lnTo>
                <a:lnTo>
                  <a:pt x="441845" y="33396"/>
                </a:lnTo>
                <a:lnTo>
                  <a:pt x="442263" y="33235"/>
                </a:lnTo>
                <a:lnTo>
                  <a:pt x="442681" y="33073"/>
                </a:lnTo>
                <a:lnTo>
                  <a:pt x="443067" y="32907"/>
                </a:lnTo>
                <a:lnTo>
                  <a:pt x="443421" y="32741"/>
                </a:lnTo>
                <a:lnTo>
                  <a:pt x="443775" y="32569"/>
                </a:lnTo>
                <a:lnTo>
                  <a:pt x="444064" y="32398"/>
                </a:lnTo>
                <a:lnTo>
                  <a:pt x="444354" y="32226"/>
                </a:lnTo>
                <a:lnTo>
                  <a:pt x="444611" y="32050"/>
                </a:lnTo>
                <a:lnTo>
                  <a:pt x="444868" y="31873"/>
                </a:lnTo>
                <a:lnTo>
                  <a:pt x="445094" y="31696"/>
                </a:lnTo>
                <a:lnTo>
                  <a:pt x="445287" y="31520"/>
                </a:lnTo>
                <a:lnTo>
                  <a:pt x="445447" y="31338"/>
                </a:lnTo>
                <a:lnTo>
                  <a:pt x="445608" y="31157"/>
                </a:lnTo>
                <a:lnTo>
                  <a:pt x="445737" y="30975"/>
                </a:lnTo>
                <a:lnTo>
                  <a:pt x="445865" y="30708"/>
                </a:lnTo>
                <a:lnTo>
                  <a:pt x="445962" y="30446"/>
                </a:lnTo>
                <a:lnTo>
                  <a:pt x="446026" y="30183"/>
                </a:lnTo>
                <a:lnTo>
                  <a:pt x="446026" y="29921"/>
                </a:lnTo>
                <a:lnTo>
                  <a:pt x="445994" y="29664"/>
                </a:lnTo>
                <a:lnTo>
                  <a:pt x="445930" y="29407"/>
                </a:lnTo>
                <a:lnTo>
                  <a:pt x="445801" y="29154"/>
                </a:lnTo>
                <a:lnTo>
                  <a:pt x="445608" y="28902"/>
                </a:lnTo>
                <a:lnTo>
                  <a:pt x="445383" y="28655"/>
                </a:lnTo>
                <a:lnTo>
                  <a:pt x="445126" y="28408"/>
                </a:lnTo>
                <a:lnTo>
                  <a:pt x="444836" y="28166"/>
                </a:lnTo>
                <a:lnTo>
                  <a:pt x="444482" y="27929"/>
                </a:lnTo>
                <a:lnTo>
                  <a:pt x="444096" y="27697"/>
                </a:lnTo>
                <a:lnTo>
                  <a:pt x="443678" y="27460"/>
                </a:lnTo>
                <a:lnTo>
                  <a:pt x="443196" y="27233"/>
                </a:lnTo>
                <a:lnTo>
                  <a:pt x="442713" y="27006"/>
                </a:lnTo>
                <a:lnTo>
                  <a:pt x="442167" y="26784"/>
                </a:lnTo>
                <a:lnTo>
                  <a:pt x="441555" y="26567"/>
                </a:lnTo>
                <a:lnTo>
                  <a:pt x="440944" y="26355"/>
                </a:lnTo>
                <a:lnTo>
                  <a:pt x="440301" y="26143"/>
                </a:lnTo>
                <a:lnTo>
                  <a:pt x="439593" y="25936"/>
                </a:lnTo>
                <a:lnTo>
                  <a:pt x="438854" y="25735"/>
                </a:lnTo>
                <a:lnTo>
                  <a:pt x="438082" y="25533"/>
                </a:lnTo>
                <a:lnTo>
                  <a:pt x="437278" y="25341"/>
                </a:lnTo>
                <a:lnTo>
                  <a:pt x="436441" y="25149"/>
                </a:lnTo>
                <a:lnTo>
                  <a:pt x="435573" y="24963"/>
                </a:lnTo>
                <a:lnTo>
                  <a:pt x="434672" y="24781"/>
                </a:lnTo>
                <a:lnTo>
                  <a:pt x="433739" y="24605"/>
                </a:lnTo>
                <a:lnTo>
                  <a:pt x="432775" y="24433"/>
                </a:lnTo>
                <a:lnTo>
                  <a:pt x="431777" y="24262"/>
                </a:lnTo>
                <a:lnTo>
                  <a:pt x="430748" y="24100"/>
                </a:lnTo>
                <a:lnTo>
                  <a:pt x="429687" y="23944"/>
                </a:lnTo>
                <a:lnTo>
                  <a:pt x="428593" y="23788"/>
                </a:lnTo>
                <a:lnTo>
                  <a:pt x="427467" y="23641"/>
                </a:lnTo>
                <a:lnTo>
                  <a:pt x="426342" y="23495"/>
                </a:lnTo>
                <a:lnTo>
                  <a:pt x="425152" y="23359"/>
                </a:lnTo>
                <a:lnTo>
                  <a:pt x="423961" y="23228"/>
                </a:lnTo>
                <a:lnTo>
                  <a:pt x="422739" y="23097"/>
                </a:lnTo>
                <a:lnTo>
                  <a:pt x="421485" y="22976"/>
                </a:lnTo>
                <a:lnTo>
                  <a:pt x="420198" y="22859"/>
                </a:lnTo>
                <a:lnTo>
                  <a:pt x="418912" y="22749"/>
                </a:lnTo>
                <a:lnTo>
                  <a:pt x="417593" y="22643"/>
                </a:lnTo>
                <a:lnTo>
                  <a:pt x="416242" y="22547"/>
                </a:lnTo>
                <a:lnTo>
                  <a:pt x="414859" y="22451"/>
                </a:lnTo>
                <a:lnTo>
                  <a:pt x="413476" y="22365"/>
                </a:lnTo>
                <a:lnTo>
                  <a:pt x="412061" y="22284"/>
                </a:lnTo>
                <a:lnTo>
                  <a:pt x="410613" y="22209"/>
                </a:lnTo>
                <a:lnTo>
                  <a:pt x="409166" y="22138"/>
                </a:lnTo>
                <a:lnTo>
                  <a:pt x="407686" y="22078"/>
                </a:lnTo>
                <a:lnTo>
                  <a:pt x="406174" y="22022"/>
                </a:lnTo>
                <a:lnTo>
                  <a:pt x="404663" y="21972"/>
                </a:lnTo>
                <a:lnTo>
                  <a:pt x="403151" y="21926"/>
                </a:lnTo>
                <a:lnTo>
                  <a:pt x="401575" y="21891"/>
                </a:lnTo>
                <a:lnTo>
                  <a:pt x="400031" y="21861"/>
                </a:lnTo>
                <a:lnTo>
                  <a:pt x="398455" y="21841"/>
                </a:lnTo>
                <a:lnTo>
                  <a:pt x="396847" y="21820"/>
                </a:lnTo>
                <a:lnTo>
                  <a:pt x="395238" y="21815"/>
                </a:lnTo>
                <a:lnTo>
                  <a:pt x="393598" y="21810"/>
                </a:lnTo>
                <a:lnTo>
                  <a:pt x="391958" y="21815"/>
                </a:lnTo>
                <a:lnTo>
                  <a:pt x="390317" y="21831"/>
                </a:lnTo>
                <a:lnTo>
                  <a:pt x="388645" y="21851"/>
                </a:lnTo>
                <a:lnTo>
                  <a:pt x="386972" y="21876"/>
                </a:lnTo>
                <a:lnTo>
                  <a:pt x="385267" y="21911"/>
                </a:lnTo>
                <a:lnTo>
                  <a:pt x="383595" y="21957"/>
                </a:lnTo>
                <a:lnTo>
                  <a:pt x="381504" y="22017"/>
                </a:lnTo>
                <a:lnTo>
                  <a:pt x="379446" y="22083"/>
                </a:lnTo>
                <a:lnTo>
                  <a:pt x="377419" y="22158"/>
                </a:lnTo>
                <a:lnTo>
                  <a:pt x="375361" y="22234"/>
                </a:lnTo>
                <a:lnTo>
                  <a:pt x="373334" y="22315"/>
                </a:lnTo>
                <a:lnTo>
                  <a:pt x="371308" y="22400"/>
                </a:lnTo>
                <a:lnTo>
                  <a:pt x="367223" y="22577"/>
                </a:lnTo>
                <a:lnTo>
                  <a:pt x="363170" y="22759"/>
                </a:lnTo>
                <a:lnTo>
                  <a:pt x="359085" y="22930"/>
                </a:lnTo>
                <a:lnTo>
                  <a:pt x="357059" y="23016"/>
                </a:lnTo>
                <a:lnTo>
                  <a:pt x="355001" y="23097"/>
                </a:lnTo>
                <a:lnTo>
                  <a:pt x="352974" y="23172"/>
                </a:lnTo>
                <a:lnTo>
                  <a:pt x="350916" y="23238"/>
                </a:lnTo>
                <a:lnTo>
                  <a:pt x="348568" y="23313"/>
                </a:lnTo>
                <a:lnTo>
                  <a:pt x="346155" y="23379"/>
                </a:lnTo>
                <a:lnTo>
                  <a:pt x="344965" y="23409"/>
                </a:lnTo>
                <a:lnTo>
                  <a:pt x="343743" y="23434"/>
                </a:lnTo>
                <a:lnTo>
                  <a:pt x="342521" y="23460"/>
                </a:lnTo>
                <a:lnTo>
                  <a:pt x="341331" y="23480"/>
                </a:lnTo>
                <a:lnTo>
                  <a:pt x="340108" y="23490"/>
                </a:lnTo>
                <a:lnTo>
                  <a:pt x="338918" y="23500"/>
                </a:lnTo>
                <a:lnTo>
                  <a:pt x="337728" y="23500"/>
                </a:lnTo>
                <a:lnTo>
                  <a:pt x="336538" y="23495"/>
                </a:lnTo>
                <a:lnTo>
                  <a:pt x="335348" y="23485"/>
                </a:lnTo>
                <a:lnTo>
                  <a:pt x="334190" y="23465"/>
                </a:lnTo>
                <a:lnTo>
                  <a:pt x="333064" y="23434"/>
                </a:lnTo>
                <a:lnTo>
                  <a:pt x="331939" y="23399"/>
                </a:lnTo>
                <a:lnTo>
                  <a:pt x="330877" y="23354"/>
                </a:lnTo>
                <a:lnTo>
                  <a:pt x="329880" y="23303"/>
                </a:lnTo>
                <a:lnTo>
                  <a:pt x="328915" y="23243"/>
                </a:lnTo>
                <a:lnTo>
                  <a:pt x="328015" y="23182"/>
                </a:lnTo>
                <a:lnTo>
                  <a:pt x="327114" y="23112"/>
                </a:lnTo>
                <a:lnTo>
                  <a:pt x="326310" y="23036"/>
                </a:lnTo>
                <a:lnTo>
                  <a:pt x="325506" y="22955"/>
                </a:lnTo>
                <a:lnTo>
                  <a:pt x="324766" y="22870"/>
                </a:lnTo>
                <a:lnTo>
                  <a:pt x="324090" y="22779"/>
                </a:lnTo>
                <a:lnTo>
                  <a:pt x="323415" y="22683"/>
                </a:lnTo>
                <a:lnTo>
                  <a:pt x="322804" y="22582"/>
                </a:lnTo>
                <a:lnTo>
                  <a:pt x="322193" y="22481"/>
                </a:lnTo>
                <a:lnTo>
                  <a:pt x="321646" y="22370"/>
                </a:lnTo>
                <a:lnTo>
                  <a:pt x="321131" y="22254"/>
                </a:lnTo>
                <a:lnTo>
                  <a:pt x="320649" y="22138"/>
                </a:lnTo>
                <a:lnTo>
                  <a:pt x="320199" y="22017"/>
                </a:lnTo>
                <a:lnTo>
                  <a:pt x="319780" y="21896"/>
                </a:lnTo>
                <a:lnTo>
                  <a:pt x="319394" y="21765"/>
                </a:lnTo>
                <a:lnTo>
                  <a:pt x="319041" y="21634"/>
                </a:lnTo>
                <a:lnTo>
                  <a:pt x="318719" y="21503"/>
                </a:lnTo>
                <a:lnTo>
                  <a:pt x="318397" y="21366"/>
                </a:lnTo>
                <a:lnTo>
                  <a:pt x="318140" y="21225"/>
                </a:lnTo>
                <a:lnTo>
                  <a:pt x="317883" y="21084"/>
                </a:lnTo>
                <a:lnTo>
                  <a:pt x="317658" y="20943"/>
                </a:lnTo>
                <a:lnTo>
                  <a:pt x="317465" y="20797"/>
                </a:lnTo>
                <a:lnTo>
                  <a:pt x="317272" y="20650"/>
                </a:lnTo>
                <a:lnTo>
                  <a:pt x="317111" y="20499"/>
                </a:lnTo>
                <a:lnTo>
                  <a:pt x="316982" y="20348"/>
                </a:lnTo>
                <a:lnTo>
                  <a:pt x="316757" y="20045"/>
                </a:lnTo>
                <a:lnTo>
                  <a:pt x="316596" y="19737"/>
                </a:lnTo>
                <a:lnTo>
                  <a:pt x="316532" y="19551"/>
                </a:lnTo>
                <a:lnTo>
                  <a:pt x="316500" y="19364"/>
                </a:lnTo>
                <a:lnTo>
                  <a:pt x="316532" y="19172"/>
                </a:lnTo>
                <a:lnTo>
                  <a:pt x="316564" y="18986"/>
                </a:lnTo>
                <a:lnTo>
                  <a:pt x="316628" y="18794"/>
                </a:lnTo>
                <a:lnTo>
                  <a:pt x="316725" y="18607"/>
                </a:lnTo>
                <a:lnTo>
                  <a:pt x="316918" y="18229"/>
                </a:lnTo>
                <a:lnTo>
                  <a:pt x="317143" y="17846"/>
                </a:lnTo>
                <a:lnTo>
                  <a:pt x="317368" y="17468"/>
                </a:lnTo>
                <a:lnTo>
                  <a:pt x="317465" y="17276"/>
                </a:lnTo>
                <a:lnTo>
                  <a:pt x="317529" y="17089"/>
                </a:lnTo>
                <a:lnTo>
                  <a:pt x="317561" y="16898"/>
                </a:lnTo>
                <a:lnTo>
                  <a:pt x="317593" y="16711"/>
                </a:lnTo>
                <a:lnTo>
                  <a:pt x="317593" y="14401"/>
                </a:lnTo>
                <a:lnTo>
                  <a:pt x="317593" y="13246"/>
                </a:lnTo>
                <a:lnTo>
                  <a:pt x="317561" y="12091"/>
                </a:lnTo>
                <a:lnTo>
                  <a:pt x="317497" y="10936"/>
                </a:lnTo>
                <a:lnTo>
                  <a:pt x="317432" y="9781"/>
                </a:lnTo>
                <a:lnTo>
                  <a:pt x="317304" y="8626"/>
                </a:lnTo>
                <a:lnTo>
                  <a:pt x="317143" y="7470"/>
                </a:lnTo>
                <a:lnTo>
                  <a:pt x="317014" y="6674"/>
                </a:lnTo>
                <a:lnTo>
                  <a:pt x="316789" y="5877"/>
                </a:lnTo>
                <a:lnTo>
                  <a:pt x="316532" y="5070"/>
                </a:lnTo>
                <a:lnTo>
                  <a:pt x="316210" y="4263"/>
                </a:lnTo>
                <a:lnTo>
                  <a:pt x="315567" y="2608"/>
                </a:lnTo>
                <a:lnTo>
                  <a:pt x="315245" y="1761"/>
                </a:lnTo>
                <a:lnTo>
                  <a:pt x="314924" y="893"/>
                </a:lnTo>
                <a:lnTo>
                  <a:pt x="301479" y="984"/>
                </a:lnTo>
                <a:lnTo>
                  <a:pt x="288291" y="1070"/>
                </a:lnTo>
                <a:lnTo>
                  <a:pt x="281730" y="1115"/>
                </a:lnTo>
                <a:lnTo>
                  <a:pt x="275232" y="1150"/>
                </a:lnTo>
                <a:lnTo>
                  <a:pt x="268735" y="1181"/>
                </a:lnTo>
                <a:lnTo>
                  <a:pt x="262238" y="1206"/>
                </a:lnTo>
                <a:lnTo>
                  <a:pt x="259665" y="1216"/>
                </a:lnTo>
                <a:lnTo>
                  <a:pt x="257092" y="1216"/>
                </a:lnTo>
                <a:lnTo>
                  <a:pt x="251913" y="1211"/>
                </a:lnTo>
                <a:lnTo>
                  <a:pt x="246767" y="1201"/>
                </a:lnTo>
                <a:lnTo>
                  <a:pt x="241588" y="1186"/>
                </a:lnTo>
                <a:lnTo>
                  <a:pt x="236442" y="1176"/>
                </a:lnTo>
                <a:lnTo>
                  <a:pt x="231264" y="1171"/>
                </a:lnTo>
                <a:lnTo>
                  <a:pt x="228690" y="1176"/>
                </a:lnTo>
                <a:lnTo>
                  <a:pt x="226117" y="1181"/>
                </a:lnTo>
                <a:lnTo>
                  <a:pt x="223544" y="1191"/>
                </a:lnTo>
                <a:lnTo>
                  <a:pt x="220971" y="1211"/>
                </a:lnTo>
                <a:lnTo>
                  <a:pt x="218526" y="1226"/>
                </a:lnTo>
                <a:lnTo>
                  <a:pt x="216082" y="1236"/>
                </a:lnTo>
                <a:lnTo>
                  <a:pt x="211161" y="1251"/>
                </a:lnTo>
                <a:lnTo>
                  <a:pt x="208716" y="1261"/>
                </a:lnTo>
                <a:lnTo>
                  <a:pt x="206239" y="1277"/>
                </a:lnTo>
                <a:lnTo>
                  <a:pt x="203795" y="1297"/>
                </a:lnTo>
                <a:lnTo>
                  <a:pt x="201350" y="1327"/>
                </a:lnTo>
                <a:lnTo>
                  <a:pt x="200128" y="1342"/>
                </a:lnTo>
                <a:lnTo>
                  <a:pt x="198938" y="1367"/>
                </a:lnTo>
                <a:lnTo>
                  <a:pt x="197716" y="1393"/>
                </a:lnTo>
                <a:lnTo>
                  <a:pt x="196494" y="1418"/>
                </a:lnTo>
                <a:lnTo>
                  <a:pt x="195304" y="1453"/>
                </a:lnTo>
                <a:lnTo>
                  <a:pt x="194113" y="1488"/>
                </a:lnTo>
                <a:lnTo>
                  <a:pt x="192923" y="1529"/>
                </a:lnTo>
                <a:lnTo>
                  <a:pt x="191733" y="1574"/>
                </a:lnTo>
                <a:lnTo>
                  <a:pt x="190543" y="1625"/>
                </a:lnTo>
                <a:lnTo>
                  <a:pt x="189353" y="1680"/>
                </a:lnTo>
                <a:lnTo>
                  <a:pt x="188195" y="1741"/>
                </a:lnTo>
                <a:lnTo>
                  <a:pt x="187037" y="1806"/>
                </a:lnTo>
                <a:lnTo>
                  <a:pt x="185879" y="1877"/>
                </a:lnTo>
                <a:lnTo>
                  <a:pt x="184721" y="1957"/>
                </a:lnTo>
                <a:lnTo>
                  <a:pt x="183563" y="2043"/>
                </a:lnTo>
                <a:lnTo>
                  <a:pt x="182438" y="2139"/>
                </a:lnTo>
                <a:lnTo>
                  <a:pt x="181183" y="2250"/>
                </a:lnTo>
                <a:lnTo>
                  <a:pt x="180090" y="2361"/>
                </a:lnTo>
                <a:lnTo>
                  <a:pt x="179575" y="2416"/>
                </a:lnTo>
                <a:lnTo>
                  <a:pt x="179125" y="2472"/>
                </a:lnTo>
                <a:lnTo>
                  <a:pt x="178674" y="2527"/>
                </a:lnTo>
                <a:lnTo>
                  <a:pt x="178288" y="2583"/>
                </a:lnTo>
                <a:lnTo>
                  <a:pt x="177935" y="2643"/>
                </a:lnTo>
                <a:lnTo>
                  <a:pt x="177581" y="2699"/>
                </a:lnTo>
                <a:lnTo>
                  <a:pt x="177291" y="2759"/>
                </a:lnTo>
                <a:lnTo>
                  <a:pt x="177034" y="2820"/>
                </a:lnTo>
                <a:lnTo>
                  <a:pt x="176809" y="2881"/>
                </a:lnTo>
                <a:lnTo>
                  <a:pt x="176616" y="2941"/>
                </a:lnTo>
                <a:lnTo>
                  <a:pt x="176423" y="3007"/>
                </a:lnTo>
                <a:lnTo>
                  <a:pt x="176294" y="3067"/>
                </a:lnTo>
                <a:lnTo>
                  <a:pt x="176198" y="3138"/>
                </a:lnTo>
                <a:lnTo>
                  <a:pt x="176133" y="3203"/>
                </a:lnTo>
                <a:lnTo>
                  <a:pt x="176101" y="3274"/>
                </a:lnTo>
                <a:lnTo>
                  <a:pt x="176101" y="3345"/>
                </a:lnTo>
                <a:lnTo>
                  <a:pt x="176101" y="3420"/>
                </a:lnTo>
                <a:lnTo>
                  <a:pt x="176166" y="3496"/>
                </a:lnTo>
                <a:lnTo>
                  <a:pt x="176262" y="3572"/>
                </a:lnTo>
                <a:lnTo>
                  <a:pt x="176359" y="3652"/>
                </a:lnTo>
                <a:lnTo>
                  <a:pt x="176519" y="3733"/>
                </a:lnTo>
                <a:lnTo>
                  <a:pt x="176680" y="3819"/>
                </a:lnTo>
                <a:lnTo>
                  <a:pt x="176905" y="3904"/>
                </a:lnTo>
                <a:lnTo>
                  <a:pt x="177131" y="3995"/>
                </a:lnTo>
                <a:lnTo>
                  <a:pt x="177677" y="4187"/>
                </a:lnTo>
                <a:lnTo>
                  <a:pt x="178353" y="4389"/>
                </a:lnTo>
                <a:lnTo>
                  <a:pt x="179414" y="4676"/>
                </a:lnTo>
                <a:lnTo>
                  <a:pt x="180508" y="4959"/>
                </a:lnTo>
                <a:lnTo>
                  <a:pt x="181634" y="5241"/>
                </a:lnTo>
                <a:lnTo>
                  <a:pt x="182759" y="5518"/>
                </a:lnTo>
                <a:lnTo>
                  <a:pt x="185043" y="6078"/>
                </a:lnTo>
                <a:lnTo>
                  <a:pt x="186169" y="6356"/>
                </a:lnTo>
                <a:lnTo>
                  <a:pt x="187262" y="6643"/>
                </a:lnTo>
                <a:lnTo>
                  <a:pt x="188517" y="6981"/>
                </a:lnTo>
                <a:lnTo>
                  <a:pt x="189675" y="7324"/>
                </a:lnTo>
                <a:lnTo>
                  <a:pt x="190222" y="7496"/>
                </a:lnTo>
                <a:lnTo>
                  <a:pt x="190736" y="7667"/>
                </a:lnTo>
                <a:lnTo>
                  <a:pt x="191219" y="7839"/>
                </a:lnTo>
                <a:lnTo>
                  <a:pt x="191701" y="8010"/>
                </a:lnTo>
                <a:lnTo>
                  <a:pt x="192184" y="8182"/>
                </a:lnTo>
                <a:lnTo>
                  <a:pt x="192602" y="8353"/>
                </a:lnTo>
                <a:lnTo>
                  <a:pt x="193020" y="8525"/>
                </a:lnTo>
                <a:lnTo>
                  <a:pt x="193406" y="8696"/>
                </a:lnTo>
                <a:lnTo>
                  <a:pt x="193792" y="8868"/>
                </a:lnTo>
                <a:lnTo>
                  <a:pt x="194113" y="9034"/>
                </a:lnTo>
                <a:lnTo>
                  <a:pt x="194467" y="9206"/>
                </a:lnTo>
                <a:lnTo>
                  <a:pt x="194757" y="9377"/>
                </a:lnTo>
                <a:lnTo>
                  <a:pt x="195046" y="9549"/>
                </a:lnTo>
                <a:lnTo>
                  <a:pt x="195304" y="9720"/>
                </a:lnTo>
                <a:lnTo>
                  <a:pt x="195529" y="9887"/>
                </a:lnTo>
                <a:lnTo>
                  <a:pt x="195754" y="10058"/>
                </a:lnTo>
                <a:lnTo>
                  <a:pt x="195947" y="10230"/>
                </a:lnTo>
                <a:lnTo>
                  <a:pt x="196108" y="10396"/>
                </a:lnTo>
                <a:lnTo>
                  <a:pt x="196268" y="10567"/>
                </a:lnTo>
                <a:lnTo>
                  <a:pt x="196397" y="10734"/>
                </a:lnTo>
                <a:lnTo>
                  <a:pt x="196494" y="10905"/>
                </a:lnTo>
                <a:lnTo>
                  <a:pt x="196590" y="11072"/>
                </a:lnTo>
                <a:lnTo>
                  <a:pt x="196622" y="11243"/>
                </a:lnTo>
                <a:lnTo>
                  <a:pt x="196687" y="11410"/>
                </a:lnTo>
                <a:lnTo>
                  <a:pt x="196687" y="11581"/>
                </a:lnTo>
                <a:lnTo>
                  <a:pt x="196687" y="11748"/>
                </a:lnTo>
                <a:lnTo>
                  <a:pt x="196654" y="11914"/>
                </a:lnTo>
                <a:lnTo>
                  <a:pt x="196590" y="12081"/>
                </a:lnTo>
                <a:lnTo>
                  <a:pt x="196526" y="12247"/>
                </a:lnTo>
                <a:lnTo>
                  <a:pt x="196429" y="12419"/>
                </a:lnTo>
                <a:lnTo>
                  <a:pt x="196301" y="12585"/>
                </a:lnTo>
                <a:lnTo>
                  <a:pt x="196172" y="12751"/>
                </a:lnTo>
                <a:lnTo>
                  <a:pt x="195979" y="12913"/>
                </a:lnTo>
                <a:lnTo>
                  <a:pt x="195818" y="13079"/>
                </a:lnTo>
                <a:lnTo>
                  <a:pt x="195593" y="13246"/>
                </a:lnTo>
                <a:lnTo>
                  <a:pt x="195368" y="13412"/>
                </a:lnTo>
                <a:lnTo>
                  <a:pt x="195111" y="13574"/>
                </a:lnTo>
                <a:lnTo>
                  <a:pt x="194821" y="13740"/>
                </a:lnTo>
                <a:lnTo>
                  <a:pt x="194532" y="13901"/>
                </a:lnTo>
                <a:lnTo>
                  <a:pt x="194210" y="14068"/>
                </a:lnTo>
                <a:lnTo>
                  <a:pt x="193856" y="14229"/>
                </a:lnTo>
                <a:lnTo>
                  <a:pt x="193470" y="14391"/>
                </a:lnTo>
                <a:lnTo>
                  <a:pt x="193084" y="14557"/>
                </a:lnTo>
                <a:lnTo>
                  <a:pt x="192666" y="14719"/>
                </a:lnTo>
                <a:lnTo>
                  <a:pt x="192216" y="14880"/>
                </a:lnTo>
                <a:lnTo>
                  <a:pt x="191765" y="15041"/>
                </a:lnTo>
                <a:lnTo>
                  <a:pt x="191283" y="15198"/>
                </a:lnTo>
                <a:lnTo>
                  <a:pt x="190768" y="15359"/>
                </a:lnTo>
                <a:lnTo>
                  <a:pt x="190222" y="15521"/>
                </a:lnTo>
                <a:lnTo>
                  <a:pt x="189675" y="15677"/>
                </a:lnTo>
                <a:lnTo>
                  <a:pt x="189096" y="15838"/>
                </a:lnTo>
                <a:lnTo>
                  <a:pt x="188517" y="15995"/>
                </a:lnTo>
                <a:lnTo>
                  <a:pt x="187874" y="16151"/>
                </a:lnTo>
                <a:lnTo>
                  <a:pt x="187230" y="16307"/>
                </a:lnTo>
                <a:lnTo>
                  <a:pt x="186555" y="16469"/>
                </a:lnTo>
                <a:lnTo>
                  <a:pt x="185847" y="16620"/>
                </a:lnTo>
                <a:lnTo>
                  <a:pt x="185140" y="16777"/>
                </a:lnTo>
                <a:lnTo>
                  <a:pt x="184400" y="16933"/>
                </a:lnTo>
                <a:lnTo>
                  <a:pt x="183628" y="17089"/>
                </a:lnTo>
                <a:lnTo>
                  <a:pt x="182856" y="17241"/>
                </a:lnTo>
                <a:lnTo>
                  <a:pt x="181601" y="17473"/>
                </a:lnTo>
                <a:lnTo>
                  <a:pt x="180347" y="17700"/>
                </a:lnTo>
                <a:lnTo>
                  <a:pt x="179028" y="17921"/>
                </a:lnTo>
                <a:lnTo>
                  <a:pt x="177710" y="18133"/>
                </a:lnTo>
                <a:lnTo>
                  <a:pt x="176359" y="18335"/>
                </a:lnTo>
                <a:lnTo>
                  <a:pt x="174976" y="18537"/>
                </a:lnTo>
                <a:lnTo>
                  <a:pt x="173560" y="18729"/>
                </a:lnTo>
                <a:lnTo>
                  <a:pt x="172145" y="18915"/>
                </a:lnTo>
                <a:lnTo>
                  <a:pt x="170698" y="19092"/>
                </a:lnTo>
                <a:lnTo>
                  <a:pt x="169218" y="19263"/>
                </a:lnTo>
                <a:lnTo>
                  <a:pt x="167738" y="19430"/>
                </a:lnTo>
                <a:lnTo>
                  <a:pt x="166227" y="19586"/>
                </a:lnTo>
                <a:lnTo>
                  <a:pt x="164683" y="19737"/>
                </a:lnTo>
                <a:lnTo>
                  <a:pt x="163139" y="19884"/>
                </a:lnTo>
                <a:lnTo>
                  <a:pt x="161563" y="20020"/>
                </a:lnTo>
                <a:lnTo>
                  <a:pt x="159987" y="20151"/>
                </a:lnTo>
                <a:lnTo>
                  <a:pt x="158379" y="20272"/>
                </a:lnTo>
                <a:lnTo>
                  <a:pt x="156770" y="20393"/>
                </a:lnTo>
                <a:lnTo>
                  <a:pt x="155130" y="20499"/>
                </a:lnTo>
                <a:lnTo>
                  <a:pt x="153490" y="20605"/>
                </a:lnTo>
                <a:lnTo>
                  <a:pt x="151817" y="20701"/>
                </a:lnTo>
                <a:lnTo>
                  <a:pt x="150144" y="20791"/>
                </a:lnTo>
                <a:lnTo>
                  <a:pt x="148472" y="20877"/>
                </a:lnTo>
                <a:lnTo>
                  <a:pt x="146767" y="20953"/>
                </a:lnTo>
                <a:lnTo>
                  <a:pt x="145062" y="21018"/>
                </a:lnTo>
                <a:lnTo>
                  <a:pt x="143358" y="21084"/>
                </a:lnTo>
                <a:lnTo>
                  <a:pt x="141653" y="21140"/>
                </a:lnTo>
                <a:lnTo>
                  <a:pt x="139916" y="21190"/>
                </a:lnTo>
                <a:lnTo>
                  <a:pt x="138179" y="21230"/>
                </a:lnTo>
                <a:lnTo>
                  <a:pt x="136442" y="21266"/>
                </a:lnTo>
                <a:lnTo>
                  <a:pt x="134705" y="21296"/>
                </a:lnTo>
                <a:lnTo>
                  <a:pt x="132936" y="21316"/>
                </a:lnTo>
                <a:lnTo>
                  <a:pt x="131200" y="21331"/>
                </a:lnTo>
                <a:lnTo>
                  <a:pt x="129430" y="21341"/>
                </a:lnTo>
                <a:lnTo>
                  <a:pt x="127694" y="21341"/>
                </a:lnTo>
                <a:lnTo>
                  <a:pt x="125925" y="21336"/>
                </a:lnTo>
                <a:lnTo>
                  <a:pt x="124188" y="21326"/>
                </a:lnTo>
                <a:lnTo>
                  <a:pt x="122419" y="21306"/>
                </a:lnTo>
                <a:lnTo>
                  <a:pt x="120650" y="21281"/>
                </a:lnTo>
                <a:lnTo>
                  <a:pt x="118913" y="21250"/>
                </a:lnTo>
                <a:lnTo>
                  <a:pt x="117144" y="21210"/>
                </a:lnTo>
                <a:lnTo>
                  <a:pt x="115407" y="21165"/>
                </a:lnTo>
                <a:lnTo>
                  <a:pt x="113670" y="21109"/>
                </a:lnTo>
                <a:lnTo>
                  <a:pt x="111933" y="21049"/>
                </a:lnTo>
                <a:lnTo>
                  <a:pt x="110196" y="20983"/>
                </a:lnTo>
                <a:lnTo>
                  <a:pt x="108491" y="20913"/>
                </a:lnTo>
                <a:lnTo>
                  <a:pt x="106755" y="20832"/>
                </a:lnTo>
                <a:lnTo>
                  <a:pt x="105050" y="20746"/>
                </a:lnTo>
                <a:lnTo>
                  <a:pt x="103377" y="20650"/>
                </a:lnTo>
                <a:lnTo>
                  <a:pt x="101672" y="20549"/>
                </a:lnTo>
                <a:lnTo>
                  <a:pt x="100000" y="20443"/>
                </a:lnTo>
                <a:lnTo>
                  <a:pt x="98327" y="20327"/>
                </a:lnTo>
                <a:lnTo>
                  <a:pt x="96687" y="20206"/>
                </a:lnTo>
                <a:lnTo>
                  <a:pt x="95047" y="20080"/>
                </a:lnTo>
                <a:lnTo>
                  <a:pt x="93438" y="19949"/>
                </a:lnTo>
                <a:lnTo>
                  <a:pt x="91830" y="19808"/>
                </a:lnTo>
                <a:lnTo>
                  <a:pt x="90222" y="19657"/>
                </a:lnTo>
                <a:lnTo>
                  <a:pt x="88646" y="19505"/>
                </a:lnTo>
                <a:lnTo>
                  <a:pt x="87102" y="19344"/>
                </a:lnTo>
                <a:lnTo>
                  <a:pt x="85558" y="19172"/>
                </a:lnTo>
                <a:lnTo>
                  <a:pt x="84046" y="18996"/>
                </a:lnTo>
                <a:lnTo>
                  <a:pt x="82535" y="18814"/>
                </a:lnTo>
                <a:lnTo>
                  <a:pt x="81087" y="18628"/>
                </a:lnTo>
                <a:lnTo>
                  <a:pt x="79608" y="18431"/>
                </a:lnTo>
                <a:lnTo>
                  <a:pt x="78900" y="18330"/>
                </a:lnTo>
                <a:lnTo>
                  <a:pt x="78192" y="18224"/>
                </a:lnTo>
                <a:lnTo>
                  <a:pt x="77517" y="18118"/>
                </a:lnTo>
                <a:lnTo>
                  <a:pt x="76874" y="18007"/>
                </a:lnTo>
                <a:lnTo>
                  <a:pt x="76230" y="17896"/>
                </a:lnTo>
                <a:lnTo>
                  <a:pt x="75587" y="17780"/>
                </a:lnTo>
                <a:lnTo>
                  <a:pt x="75008" y="17664"/>
                </a:lnTo>
                <a:lnTo>
                  <a:pt x="74429" y="17543"/>
                </a:lnTo>
                <a:lnTo>
                  <a:pt x="73850" y="17422"/>
                </a:lnTo>
                <a:lnTo>
                  <a:pt x="73303" y="17296"/>
                </a:lnTo>
                <a:lnTo>
                  <a:pt x="72789" y="17170"/>
                </a:lnTo>
                <a:lnTo>
                  <a:pt x="72274" y="17044"/>
                </a:lnTo>
                <a:lnTo>
                  <a:pt x="71792" y="16913"/>
                </a:lnTo>
                <a:lnTo>
                  <a:pt x="71309" y="16782"/>
                </a:lnTo>
                <a:lnTo>
                  <a:pt x="70859" y="16650"/>
                </a:lnTo>
                <a:lnTo>
                  <a:pt x="70409" y="16514"/>
                </a:lnTo>
                <a:lnTo>
                  <a:pt x="69990" y="16378"/>
                </a:lnTo>
                <a:lnTo>
                  <a:pt x="69604" y="16237"/>
                </a:lnTo>
                <a:lnTo>
                  <a:pt x="69218" y="16101"/>
                </a:lnTo>
                <a:lnTo>
                  <a:pt x="68865" y="15959"/>
                </a:lnTo>
                <a:lnTo>
                  <a:pt x="68189" y="15672"/>
                </a:lnTo>
                <a:lnTo>
                  <a:pt x="67578" y="15384"/>
                </a:lnTo>
                <a:lnTo>
                  <a:pt x="67031" y="15092"/>
                </a:lnTo>
                <a:lnTo>
                  <a:pt x="66549" y="14794"/>
                </a:lnTo>
                <a:lnTo>
                  <a:pt x="66163" y="14497"/>
                </a:lnTo>
                <a:lnTo>
                  <a:pt x="65809" y="14199"/>
                </a:lnTo>
                <a:lnTo>
                  <a:pt x="65520" y="13901"/>
                </a:lnTo>
                <a:lnTo>
                  <a:pt x="65327" y="13599"/>
                </a:lnTo>
                <a:lnTo>
                  <a:pt x="65166" y="13301"/>
                </a:lnTo>
                <a:lnTo>
                  <a:pt x="65069" y="13004"/>
                </a:lnTo>
                <a:lnTo>
                  <a:pt x="65037" y="12711"/>
                </a:lnTo>
                <a:lnTo>
                  <a:pt x="65069" y="12419"/>
                </a:lnTo>
                <a:lnTo>
                  <a:pt x="65134" y="12131"/>
                </a:lnTo>
                <a:lnTo>
                  <a:pt x="65262" y="11849"/>
                </a:lnTo>
                <a:lnTo>
                  <a:pt x="65487" y="11571"/>
                </a:lnTo>
                <a:lnTo>
                  <a:pt x="65713" y="11294"/>
                </a:lnTo>
                <a:lnTo>
                  <a:pt x="66034" y="11031"/>
                </a:lnTo>
                <a:lnTo>
                  <a:pt x="66388" y="10769"/>
                </a:lnTo>
                <a:lnTo>
                  <a:pt x="66806" y="10517"/>
                </a:lnTo>
                <a:lnTo>
                  <a:pt x="67256" y="10275"/>
                </a:lnTo>
                <a:lnTo>
                  <a:pt x="67771" y="10043"/>
                </a:lnTo>
                <a:lnTo>
                  <a:pt x="68350" y="9816"/>
                </a:lnTo>
                <a:lnTo>
                  <a:pt x="69797" y="9261"/>
                </a:lnTo>
                <a:lnTo>
                  <a:pt x="71213" y="8701"/>
                </a:lnTo>
                <a:lnTo>
                  <a:pt x="72596" y="8141"/>
                </a:lnTo>
                <a:lnTo>
                  <a:pt x="73947" y="7581"/>
                </a:lnTo>
                <a:lnTo>
                  <a:pt x="76616" y="6452"/>
                </a:lnTo>
                <a:lnTo>
                  <a:pt x="79286" y="5327"/>
                </a:lnTo>
                <a:lnTo>
                  <a:pt x="79736" y="5115"/>
                </a:lnTo>
                <a:lnTo>
                  <a:pt x="80122" y="4903"/>
                </a:lnTo>
                <a:lnTo>
                  <a:pt x="80508" y="4691"/>
                </a:lnTo>
                <a:lnTo>
                  <a:pt x="80862" y="4479"/>
                </a:lnTo>
                <a:lnTo>
                  <a:pt x="81055" y="4343"/>
                </a:lnTo>
                <a:lnTo>
                  <a:pt x="81248" y="4207"/>
                </a:lnTo>
                <a:lnTo>
                  <a:pt x="81409" y="4076"/>
                </a:lnTo>
                <a:lnTo>
                  <a:pt x="81537" y="3945"/>
                </a:lnTo>
                <a:lnTo>
                  <a:pt x="81666" y="3819"/>
                </a:lnTo>
                <a:lnTo>
                  <a:pt x="81763" y="3688"/>
                </a:lnTo>
                <a:lnTo>
                  <a:pt x="81827" y="3561"/>
                </a:lnTo>
                <a:lnTo>
                  <a:pt x="81891" y="3440"/>
                </a:lnTo>
                <a:lnTo>
                  <a:pt x="81891" y="3314"/>
                </a:lnTo>
                <a:lnTo>
                  <a:pt x="81891" y="3193"/>
                </a:lnTo>
                <a:lnTo>
                  <a:pt x="81891" y="3072"/>
                </a:lnTo>
                <a:lnTo>
                  <a:pt x="81827" y="2956"/>
                </a:lnTo>
                <a:lnTo>
                  <a:pt x="81763" y="2840"/>
                </a:lnTo>
                <a:lnTo>
                  <a:pt x="81698" y="2724"/>
                </a:lnTo>
                <a:lnTo>
                  <a:pt x="81570" y="2613"/>
                </a:lnTo>
                <a:lnTo>
                  <a:pt x="81441" y="2502"/>
                </a:lnTo>
                <a:lnTo>
                  <a:pt x="81312" y="2391"/>
                </a:lnTo>
                <a:lnTo>
                  <a:pt x="81119" y="2285"/>
                </a:lnTo>
                <a:lnTo>
                  <a:pt x="80926" y="2179"/>
                </a:lnTo>
                <a:lnTo>
                  <a:pt x="80733" y="2079"/>
                </a:lnTo>
                <a:lnTo>
                  <a:pt x="80508" y="1978"/>
                </a:lnTo>
                <a:lnTo>
                  <a:pt x="80251" y="1877"/>
                </a:lnTo>
                <a:lnTo>
                  <a:pt x="79961" y="1781"/>
                </a:lnTo>
                <a:lnTo>
                  <a:pt x="79672" y="1690"/>
                </a:lnTo>
                <a:lnTo>
                  <a:pt x="79382" y="1594"/>
                </a:lnTo>
                <a:lnTo>
                  <a:pt x="79061" y="1504"/>
                </a:lnTo>
                <a:lnTo>
                  <a:pt x="78707" y="1418"/>
                </a:lnTo>
                <a:lnTo>
                  <a:pt x="78321" y="1332"/>
                </a:lnTo>
                <a:lnTo>
                  <a:pt x="77935" y="1246"/>
                </a:lnTo>
                <a:lnTo>
                  <a:pt x="77549" y="1166"/>
                </a:lnTo>
                <a:lnTo>
                  <a:pt x="77131" y="1090"/>
                </a:lnTo>
                <a:lnTo>
                  <a:pt x="76681" y="1014"/>
                </a:lnTo>
                <a:lnTo>
                  <a:pt x="76230" y="939"/>
                </a:lnTo>
                <a:lnTo>
                  <a:pt x="75748" y="868"/>
                </a:lnTo>
                <a:lnTo>
                  <a:pt x="75265" y="797"/>
                </a:lnTo>
                <a:lnTo>
                  <a:pt x="74751" y="732"/>
                </a:lnTo>
                <a:lnTo>
                  <a:pt x="74236" y="671"/>
                </a:lnTo>
                <a:lnTo>
                  <a:pt x="73689" y="611"/>
                </a:lnTo>
                <a:lnTo>
                  <a:pt x="73143" y="550"/>
                </a:lnTo>
                <a:lnTo>
                  <a:pt x="72564" y="495"/>
                </a:lnTo>
                <a:lnTo>
                  <a:pt x="71985" y="444"/>
                </a:lnTo>
                <a:lnTo>
                  <a:pt x="71373" y="394"/>
                </a:lnTo>
                <a:lnTo>
                  <a:pt x="70762" y="343"/>
                </a:lnTo>
                <a:lnTo>
                  <a:pt x="70119" y="303"/>
                </a:lnTo>
                <a:lnTo>
                  <a:pt x="69476" y="258"/>
                </a:lnTo>
                <a:lnTo>
                  <a:pt x="68800" y="222"/>
                </a:lnTo>
                <a:lnTo>
                  <a:pt x="68125" y="187"/>
                </a:lnTo>
                <a:lnTo>
                  <a:pt x="67449" y="152"/>
                </a:lnTo>
                <a:lnTo>
                  <a:pt x="66742" y="127"/>
                </a:lnTo>
                <a:lnTo>
                  <a:pt x="66002" y="96"/>
                </a:lnTo>
                <a:lnTo>
                  <a:pt x="65262" y="76"/>
                </a:lnTo>
                <a:lnTo>
                  <a:pt x="64522" y="56"/>
                </a:lnTo>
                <a:lnTo>
                  <a:pt x="63783" y="36"/>
                </a:lnTo>
                <a:lnTo>
                  <a:pt x="63011" y="26"/>
                </a:lnTo>
                <a:lnTo>
                  <a:pt x="62207" y="16"/>
                </a:lnTo>
                <a:lnTo>
                  <a:pt x="61402" y="5"/>
                </a:lnTo>
                <a:lnTo>
                  <a:pt x="60598" y="0"/>
                </a:lnTo>
                <a:close/>
              </a:path>
            </a:pathLst>
          </a:custGeom>
          <a:solidFill>
            <a:srgbClr val="F2D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flipH="1">
            <a:off x="7107868" y="2815700"/>
            <a:ext cx="802769" cy="1232192"/>
          </a:xfrm>
          <a:custGeom>
            <a:avLst/>
            <a:gdLst/>
            <a:ahLst/>
            <a:cxnLst/>
            <a:rect l="l" t="t" r="r" b="b"/>
            <a:pathLst>
              <a:path w="358379" h="82297" extrusionOk="0">
                <a:moveTo>
                  <a:pt x="190286" y="0"/>
                </a:moveTo>
                <a:lnTo>
                  <a:pt x="189096" y="5"/>
                </a:lnTo>
                <a:lnTo>
                  <a:pt x="187906" y="10"/>
                </a:lnTo>
                <a:lnTo>
                  <a:pt x="184851" y="35"/>
                </a:lnTo>
                <a:lnTo>
                  <a:pt x="181827" y="71"/>
                </a:lnTo>
                <a:lnTo>
                  <a:pt x="178771" y="121"/>
                </a:lnTo>
                <a:lnTo>
                  <a:pt x="177260" y="146"/>
                </a:lnTo>
                <a:lnTo>
                  <a:pt x="175748" y="177"/>
                </a:lnTo>
                <a:lnTo>
                  <a:pt x="174236" y="212"/>
                </a:lnTo>
                <a:lnTo>
                  <a:pt x="172725" y="247"/>
                </a:lnTo>
                <a:lnTo>
                  <a:pt x="171213" y="288"/>
                </a:lnTo>
                <a:lnTo>
                  <a:pt x="169733" y="333"/>
                </a:lnTo>
                <a:lnTo>
                  <a:pt x="168222" y="378"/>
                </a:lnTo>
                <a:lnTo>
                  <a:pt x="166742" y="429"/>
                </a:lnTo>
                <a:lnTo>
                  <a:pt x="165262" y="484"/>
                </a:lnTo>
                <a:lnTo>
                  <a:pt x="163815" y="545"/>
                </a:lnTo>
                <a:lnTo>
                  <a:pt x="162850" y="585"/>
                </a:lnTo>
                <a:lnTo>
                  <a:pt x="161917" y="631"/>
                </a:lnTo>
                <a:lnTo>
                  <a:pt x="161017" y="676"/>
                </a:lnTo>
                <a:lnTo>
                  <a:pt x="160116" y="726"/>
                </a:lnTo>
                <a:lnTo>
                  <a:pt x="159248" y="782"/>
                </a:lnTo>
                <a:lnTo>
                  <a:pt x="158379" y="837"/>
                </a:lnTo>
                <a:lnTo>
                  <a:pt x="157511" y="893"/>
                </a:lnTo>
                <a:lnTo>
                  <a:pt x="156674" y="953"/>
                </a:lnTo>
                <a:lnTo>
                  <a:pt x="155870" y="1019"/>
                </a:lnTo>
                <a:lnTo>
                  <a:pt x="155066" y="1085"/>
                </a:lnTo>
                <a:lnTo>
                  <a:pt x="154294" y="1150"/>
                </a:lnTo>
                <a:lnTo>
                  <a:pt x="153522" y="1221"/>
                </a:lnTo>
                <a:lnTo>
                  <a:pt x="152783" y="1296"/>
                </a:lnTo>
                <a:lnTo>
                  <a:pt x="152043" y="1372"/>
                </a:lnTo>
                <a:lnTo>
                  <a:pt x="151335" y="1448"/>
                </a:lnTo>
                <a:lnTo>
                  <a:pt x="150660" y="1528"/>
                </a:lnTo>
                <a:lnTo>
                  <a:pt x="149984" y="1609"/>
                </a:lnTo>
                <a:lnTo>
                  <a:pt x="149309" y="1695"/>
                </a:lnTo>
                <a:lnTo>
                  <a:pt x="148698" y="1781"/>
                </a:lnTo>
                <a:lnTo>
                  <a:pt x="148054" y="1871"/>
                </a:lnTo>
                <a:lnTo>
                  <a:pt x="147475" y="1962"/>
                </a:lnTo>
                <a:lnTo>
                  <a:pt x="146864" y="2053"/>
                </a:lnTo>
                <a:lnTo>
                  <a:pt x="146317" y="2149"/>
                </a:lnTo>
                <a:lnTo>
                  <a:pt x="145771" y="2250"/>
                </a:lnTo>
                <a:lnTo>
                  <a:pt x="145256" y="2346"/>
                </a:lnTo>
                <a:lnTo>
                  <a:pt x="144741" y="2446"/>
                </a:lnTo>
                <a:lnTo>
                  <a:pt x="144259" y="2552"/>
                </a:lnTo>
                <a:lnTo>
                  <a:pt x="143776" y="2653"/>
                </a:lnTo>
                <a:lnTo>
                  <a:pt x="143326" y="2764"/>
                </a:lnTo>
                <a:lnTo>
                  <a:pt x="142908" y="2870"/>
                </a:lnTo>
                <a:lnTo>
                  <a:pt x="142490" y="2981"/>
                </a:lnTo>
                <a:lnTo>
                  <a:pt x="142104" y="3092"/>
                </a:lnTo>
                <a:lnTo>
                  <a:pt x="141750" y="3208"/>
                </a:lnTo>
                <a:lnTo>
                  <a:pt x="141396" y="3319"/>
                </a:lnTo>
                <a:lnTo>
                  <a:pt x="141042" y="3435"/>
                </a:lnTo>
                <a:lnTo>
                  <a:pt x="140753" y="3556"/>
                </a:lnTo>
                <a:lnTo>
                  <a:pt x="140464" y="3677"/>
                </a:lnTo>
                <a:lnTo>
                  <a:pt x="140206" y="3798"/>
                </a:lnTo>
                <a:lnTo>
                  <a:pt x="139949" y="3919"/>
                </a:lnTo>
                <a:lnTo>
                  <a:pt x="139724" y="4045"/>
                </a:lnTo>
                <a:lnTo>
                  <a:pt x="139499" y="4166"/>
                </a:lnTo>
                <a:lnTo>
                  <a:pt x="139338" y="4298"/>
                </a:lnTo>
                <a:lnTo>
                  <a:pt x="139177" y="4424"/>
                </a:lnTo>
                <a:lnTo>
                  <a:pt x="139016" y="4555"/>
                </a:lnTo>
                <a:lnTo>
                  <a:pt x="138920" y="4681"/>
                </a:lnTo>
                <a:lnTo>
                  <a:pt x="138791" y="4817"/>
                </a:lnTo>
                <a:lnTo>
                  <a:pt x="138727" y="4948"/>
                </a:lnTo>
                <a:lnTo>
                  <a:pt x="138662" y="5079"/>
                </a:lnTo>
                <a:lnTo>
                  <a:pt x="138630" y="5216"/>
                </a:lnTo>
                <a:lnTo>
                  <a:pt x="138630" y="5352"/>
                </a:lnTo>
                <a:lnTo>
                  <a:pt x="138630" y="5488"/>
                </a:lnTo>
                <a:lnTo>
                  <a:pt x="138662" y="5629"/>
                </a:lnTo>
                <a:lnTo>
                  <a:pt x="138727" y="5765"/>
                </a:lnTo>
                <a:lnTo>
                  <a:pt x="138791" y="5907"/>
                </a:lnTo>
                <a:lnTo>
                  <a:pt x="138920" y="6048"/>
                </a:lnTo>
                <a:lnTo>
                  <a:pt x="139016" y="6189"/>
                </a:lnTo>
                <a:lnTo>
                  <a:pt x="139177" y="6330"/>
                </a:lnTo>
                <a:lnTo>
                  <a:pt x="139338" y="6471"/>
                </a:lnTo>
                <a:lnTo>
                  <a:pt x="139531" y="6618"/>
                </a:lnTo>
                <a:lnTo>
                  <a:pt x="139756" y="6764"/>
                </a:lnTo>
                <a:lnTo>
                  <a:pt x="139981" y="6905"/>
                </a:lnTo>
                <a:lnTo>
                  <a:pt x="140271" y="7052"/>
                </a:lnTo>
                <a:lnTo>
                  <a:pt x="140528" y="7198"/>
                </a:lnTo>
                <a:lnTo>
                  <a:pt x="140849" y="7344"/>
                </a:lnTo>
                <a:lnTo>
                  <a:pt x="141396" y="7581"/>
                </a:lnTo>
                <a:lnTo>
                  <a:pt x="141943" y="7818"/>
                </a:lnTo>
                <a:lnTo>
                  <a:pt x="142522" y="8050"/>
                </a:lnTo>
                <a:lnTo>
                  <a:pt x="143101" y="8282"/>
                </a:lnTo>
                <a:lnTo>
                  <a:pt x="144355" y="8746"/>
                </a:lnTo>
                <a:lnTo>
                  <a:pt x="145642" y="9205"/>
                </a:lnTo>
                <a:lnTo>
                  <a:pt x="146993" y="9664"/>
                </a:lnTo>
                <a:lnTo>
                  <a:pt x="148376" y="10118"/>
                </a:lnTo>
                <a:lnTo>
                  <a:pt x="149791" y="10567"/>
                </a:lnTo>
                <a:lnTo>
                  <a:pt x="151239" y="11016"/>
                </a:lnTo>
                <a:lnTo>
                  <a:pt x="151785" y="11188"/>
                </a:lnTo>
                <a:lnTo>
                  <a:pt x="152268" y="11354"/>
                </a:lnTo>
                <a:lnTo>
                  <a:pt x="152750" y="11520"/>
                </a:lnTo>
                <a:lnTo>
                  <a:pt x="153201" y="11687"/>
                </a:lnTo>
                <a:lnTo>
                  <a:pt x="153619" y="11853"/>
                </a:lnTo>
                <a:lnTo>
                  <a:pt x="154005" y="12015"/>
                </a:lnTo>
                <a:lnTo>
                  <a:pt x="154359" y="12181"/>
                </a:lnTo>
                <a:lnTo>
                  <a:pt x="154680" y="12343"/>
                </a:lnTo>
                <a:lnTo>
                  <a:pt x="155002" y="12499"/>
                </a:lnTo>
                <a:lnTo>
                  <a:pt x="155259" y="12660"/>
                </a:lnTo>
                <a:lnTo>
                  <a:pt x="155517" y="12817"/>
                </a:lnTo>
                <a:lnTo>
                  <a:pt x="155742" y="12973"/>
                </a:lnTo>
                <a:lnTo>
                  <a:pt x="155935" y="13129"/>
                </a:lnTo>
                <a:lnTo>
                  <a:pt x="156095" y="13281"/>
                </a:lnTo>
                <a:lnTo>
                  <a:pt x="156224" y="13432"/>
                </a:lnTo>
                <a:lnTo>
                  <a:pt x="156321" y="13583"/>
                </a:lnTo>
                <a:lnTo>
                  <a:pt x="156417" y="13735"/>
                </a:lnTo>
                <a:lnTo>
                  <a:pt x="156481" y="13881"/>
                </a:lnTo>
                <a:lnTo>
                  <a:pt x="156481" y="14027"/>
                </a:lnTo>
                <a:lnTo>
                  <a:pt x="156481" y="14174"/>
                </a:lnTo>
                <a:lnTo>
                  <a:pt x="156449" y="14320"/>
                </a:lnTo>
                <a:lnTo>
                  <a:pt x="156417" y="14461"/>
                </a:lnTo>
                <a:lnTo>
                  <a:pt x="156321" y="14602"/>
                </a:lnTo>
                <a:lnTo>
                  <a:pt x="156224" y="14738"/>
                </a:lnTo>
                <a:lnTo>
                  <a:pt x="156063" y="14880"/>
                </a:lnTo>
                <a:lnTo>
                  <a:pt x="155902" y="15011"/>
                </a:lnTo>
                <a:lnTo>
                  <a:pt x="155710" y="15147"/>
                </a:lnTo>
                <a:lnTo>
                  <a:pt x="155517" y="15278"/>
                </a:lnTo>
                <a:lnTo>
                  <a:pt x="155259" y="15409"/>
                </a:lnTo>
                <a:lnTo>
                  <a:pt x="155002" y="15540"/>
                </a:lnTo>
                <a:lnTo>
                  <a:pt x="154680" y="15667"/>
                </a:lnTo>
                <a:lnTo>
                  <a:pt x="154359" y="15793"/>
                </a:lnTo>
                <a:lnTo>
                  <a:pt x="154005" y="15914"/>
                </a:lnTo>
                <a:lnTo>
                  <a:pt x="153619" y="16040"/>
                </a:lnTo>
                <a:lnTo>
                  <a:pt x="153233" y="16156"/>
                </a:lnTo>
                <a:lnTo>
                  <a:pt x="152783" y="16277"/>
                </a:lnTo>
                <a:lnTo>
                  <a:pt x="152332" y="16393"/>
                </a:lnTo>
                <a:lnTo>
                  <a:pt x="151850" y="16504"/>
                </a:lnTo>
                <a:lnTo>
                  <a:pt x="151335" y="16620"/>
                </a:lnTo>
                <a:lnTo>
                  <a:pt x="150788" y="16731"/>
                </a:lnTo>
                <a:lnTo>
                  <a:pt x="150242" y="16837"/>
                </a:lnTo>
                <a:lnTo>
                  <a:pt x="149663" y="16943"/>
                </a:lnTo>
                <a:lnTo>
                  <a:pt x="149019" y="17049"/>
                </a:lnTo>
                <a:lnTo>
                  <a:pt x="148376" y="17149"/>
                </a:lnTo>
                <a:lnTo>
                  <a:pt x="147733" y="17250"/>
                </a:lnTo>
                <a:lnTo>
                  <a:pt x="147025" y="17346"/>
                </a:lnTo>
                <a:lnTo>
                  <a:pt x="146317" y="17442"/>
                </a:lnTo>
                <a:lnTo>
                  <a:pt x="145578" y="17538"/>
                </a:lnTo>
                <a:lnTo>
                  <a:pt x="144806" y="17629"/>
                </a:lnTo>
                <a:lnTo>
                  <a:pt x="144002" y="17719"/>
                </a:lnTo>
                <a:lnTo>
                  <a:pt x="143165" y="17805"/>
                </a:lnTo>
                <a:lnTo>
                  <a:pt x="142329" y="17891"/>
                </a:lnTo>
                <a:lnTo>
                  <a:pt x="141461" y="17972"/>
                </a:lnTo>
                <a:lnTo>
                  <a:pt x="140560" y="18052"/>
                </a:lnTo>
                <a:lnTo>
                  <a:pt x="139627" y="18128"/>
                </a:lnTo>
                <a:lnTo>
                  <a:pt x="138694" y="18204"/>
                </a:lnTo>
                <a:lnTo>
                  <a:pt x="137697" y="18279"/>
                </a:lnTo>
                <a:lnTo>
                  <a:pt x="136700" y="18345"/>
                </a:lnTo>
                <a:lnTo>
                  <a:pt x="135671" y="18415"/>
                </a:lnTo>
                <a:lnTo>
                  <a:pt x="134642" y="18481"/>
                </a:lnTo>
                <a:lnTo>
                  <a:pt x="133548" y="18542"/>
                </a:lnTo>
                <a:lnTo>
                  <a:pt x="132455" y="18602"/>
                </a:lnTo>
                <a:lnTo>
                  <a:pt x="131329" y="18663"/>
                </a:lnTo>
                <a:lnTo>
                  <a:pt x="130171" y="18718"/>
                </a:lnTo>
                <a:lnTo>
                  <a:pt x="127533" y="18839"/>
                </a:lnTo>
                <a:lnTo>
                  <a:pt x="124864" y="18950"/>
                </a:lnTo>
                <a:lnTo>
                  <a:pt x="122194" y="19061"/>
                </a:lnTo>
                <a:lnTo>
                  <a:pt x="119524" y="19162"/>
                </a:lnTo>
                <a:lnTo>
                  <a:pt x="116855" y="19258"/>
                </a:lnTo>
                <a:lnTo>
                  <a:pt x="114185" y="19349"/>
                </a:lnTo>
                <a:lnTo>
                  <a:pt x="111515" y="19434"/>
                </a:lnTo>
                <a:lnTo>
                  <a:pt x="108846" y="19515"/>
                </a:lnTo>
                <a:lnTo>
                  <a:pt x="106144" y="19591"/>
                </a:lnTo>
                <a:lnTo>
                  <a:pt x="103474" y="19661"/>
                </a:lnTo>
                <a:lnTo>
                  <a:pt x="100772" y="19722"/>
                </a:lnTo>
                <a:lnTo>
                  <a:pt x="98103" y="19782"/>
                </a:lnTo>
                <a:lnTo>
                  <a:pt x="95401" y="19833"/>
                </a:lnTo>
                <a:lnTo>
                  <a:pt x="92699" y="19883"/>
                </a:lnTo>
                <a:lnTo>
                  <a:pt x="89997" y="19924"/>
                </a:lnTo>
                <a:lnTo>
                  <a:pt x="87295" y="19964"/>
                </a:lnTo>
                <a:lnTo>
                  <a:pt x="84594" y="19994"/>
                </a:lnTo>
                <a:lnTo>
                  <a:pt x="81892" y="20019"/>
                </a:lnTo>
                <a:lnTo>
                  <a:pt x="79158" y="20045"/>
                </a:lnTo>
                <a:lnTo>
                  <a:pt x="76456" y="20060"/>
                </a:lnTo>
                <a:lnTo>
                  <a:pt x="73754" y="20075"/>
                </a:lnTo>
                <a:lnTo>
                  <a:pt x="71020" y="20080"/>
                </a:lnTo>
                <a:lnTo>
                  <a:pt x="68286" y="20085"/>
                </a:lnTo>
                <a:lnTo>
                  <a:pt x="65552" y="20080"/>
                </a:lnTo>
                <a:lnTo>
                  <a:pt x="62850" y="20075"/>
                </a:lnTo>
                <a:lnTo>
                  <a:pt x="60116" y="20060"/>
                </a:lnTo>
                <a:lnTo>
                  <a:pt x="57382" y="20045"/>
                </a:lnTo>
                <a:lnTo>
                  <a:pt x="54616" y="20024"/>
                </a:lnTo>
                <a:lnTo>
                  <a:pt x="51882" y="19999"/>
                </a:lnTo>
                <a:lnTo>
                  <a:pt x="49148" y="19969"/>
                </a:lnTo>
                <a:lnTo>
                  <a:pt x="46414" y="19934"/>
                </a:lnTo>
                <a:lnTo>
                  <a:pt x="43648" y="19898"/>
                </a:lnTo>
                <a:lnTo>
                  <a:pt x="41204" y="19863"/>
                </a:lnTo>
                <a:lnTo>
                  <a:pt x="38759" y="19833"/>
                </a:lnTo>
                <a:lnTo>
                  <a:pt x="33838" y="19777"/>
                </a:lnTo>
                <a:lnTo>
                  <a:pt x="28917" y="19737"/>
                </a:lnTo>
                <a:lnTo>
                  <a:pt x="23931" y="19697"/>
                </a:lnTo>
                <a:lnTo>
                  <a:pt x="13864" y="19636"/>
                </a:lnTo>
                <a:lnTo>
                  <a:pt x="8750" y="19601"/>
                </a:lnTo>
                <a:lnTo>
                  <a:pt x="3571" y="19560"/>
                </a:lnTo>
                <a:lnTo>
                  <a:pt x="3957" y="20610"/>
                </a:lnTo>
                <a:lnTo>
                  <a:pt x="4343" y="21639"/>
                </a:lnTo>
                <a:lnTo>
                  <a:pt x="5147" y="23646"/>
                </a:lnTo>
                <a:lnTo>
                  <a:pt x="5501" y="24635"/>
                </a:lnTo>
                <a:lnTo>
                  <a:pt x="5790" y="25608"/>
                </a:lnTo>
                <a:lnTo>
                  <a:pt x="5919" y="26097"/>
                </a:lnTo>
                <a:lnTo>
                  <a:pt x="6016" y="26582"/>
                </a:lnTo>
                <a:lnTo>
                  <a:pt x="6112" y="27066"/>
                </a:lnTo>
                <a:lnTo>
                  <a:pt x="6144" y="27550"/>
                </a:lnTo>
                <a:lnTo>
                  <a:pt x="6176" y="28080"/>
                </a:lnTo>
                <a:lnTo>
                  <a:pt x="6176" y="28614"/>
                </a:lnTo>
                <a:lnTo>
                  <a:pt x="6144" y="29149"/>
                </a:lnTo>
                <a:lnTo>
                  <a:pt x="6080" y="29684"/>
                </a:lnTo>
                <a:lnTo>
                  <a:pt x="5951" y="30748"/>
                </a:lnTo>
                <a:lnTo>
                  <a:pt x="5758" y="31817"/>
                </a:lnTo>
                <a:lnTo>
                  <a:pt x="5565" y="32886"/>
                </a:lnTo>
                <a:lnTo>
                  <a:pt x="5372" y="33951"/>
                </a:lnTo>
                <a:lnTo>
                  <a:pt x="5212" y="35020"/>
                </a:lnTo>
                <a:lnTo>
                  <a:pt x="5179" y="35555"/>
                </a:lnTo>
                <a:lnTo>
                  <a:pt x="5147" y="36089"/>
                </a:lnTo>
                <a:lnTo>
                  <a:pt x="5147" y="36276"/>
                </a:lnTo>
                <a:lnTo>
                  <a:pt x="5179" y="36463"/>
                </a:lnTo>
                <a:lnTo>
                  <a:pt x="5212" y="36654"/>
                </a:lnTo>
                <a:lnTo>
                  <a:pt x="5308" y="36841"/>
                </a:lnTo>
                <a:lnTo>
                  <a:pt x="5469" y="37219"/>
                </a:lnTo>
                <a:lnTo>
                  <a:pt x="5758" y="37598"/>
                </a:lnTo>
                <a:lnTo>
                  <a:pt x="6080" y="37976"/>
                </a:lnTo>
                <a:lnTo>
                  <a:pt x="6466" y="38349"/>
                </a:lnTo>
                <a:lnTo>
                  <a:pt x="6916" y="38722"/>
                </a:lnTo>
                <a:lnTo>
                  <a:pt x="7431" y="39091"/>
                </a:lnTo>
                <a:lnTo>
                  <a:pt x="7720" y="39277"/>
                </a:lnTo>
                <a:lnTo>
                  <a:pt x="7881" y="39368"/>
                </a:lnTo>
                <a:lnTo>
                  <a:pt x="8074" y="39449"/>
                </a:lnTo>
                <a:lnTo>
                  <a:pt x="8267" y="39529"/>
                </a:lnTo>
                <a:lnTo>
                  <a:pt x="8460" y="39600"/>
                </a:lnTo>
                <a:lnTo>
                  <a:pt x="8685" y="39671"/>
                </a:lnTo>
                <a:lnTo>
                  <a:pt x="8910" y="39736"/>
                </a:lnTo>
                <a:lnTo>
                  <a:pt x="9168" y="39797"/>
                </a:lnTo>
                <a:lnTo>
                  <a:pt x="9425" y="39852"/>
                </a:lnTo>
                <a:lnTo>
                  <a:pt x="9682" y="39908"/>
                </a:lnTo>
                <a:lnTo>
                  <a:pt x="9972" y="39953"/>
                </a:lnTo>
                <a:lnTo>
                  <a:pt x="10294" y="39998"/>
                </a:lnTo>
                <a:lnTo>
                  <a:pt x="10583" y="40039"/>
                </a:lnTo>
                <a:lnTo>
                  <a:pt x="10937" y="40074"/>
                </a:lnTo>
                <a:lnTo>
                  <a:pt x="11258" y="40109"/>
                </a:lnTo>
                <a:lnTo>
                  <a:pt x="11612" y="40135"/>
                </a:lnTo>
                <a:lnTo>
                  <a:pt x="11998" y="40160"/>
                </a:lnTo>
                <a:lnTo>
                  <a:pt x="12384" y="40180"/>
                </a:lnTo>
                <a:lnTo>
                  <a:pt x="12802" y="40195"/>
                </a:lnTo>
                <a:lnTo>
                  <a:pt x="13220" y="40210"/>
                </a:lnTo>
                <a:lnTo>
                  <a:pt x="13671" y="40220"/>
                </a:lnTo>
                <a:lnTo>
                  <a:pt x="14121" y="40225"/>
                </a:lnTo>
                <a:lnTo>
                  <a:pt x="14604" y="40230"/>
                </a:lnTo>
                <a:lnTo>
                  <a:pt x="15086" y="40230"/>
                </a:lnTo>
                <a:lnTo>
                  <a:pt x="15601" y="40225"/>
                </a:lnTo>
                <a:lnTo>
                  <a:pt x="16662" y="40205"/>
                </a:lnTo>
                <a:lnTo>
                  <a:pt x="17820" y="40175"/>
                </a:lnTo>
                <a:lnTo>
                  <a:pt x="19042" y="40135"/>
                </a:lnTo>
                <a:lnTo>
                  <a:pt x="21583" y="40034"/>
                </a:lnTo>
                <a:lnTo>
                  <a:pt x="24124" y="39928"/>
                </a:lnTo>
                <a:lnTo>
                  <a:pt x="29174" y="39706"/>
                </a:lnTo>
                <a:lnTo>
                  <a:pt x="34224" y="39484"/>
                </a:lnTo>
                <a:lnTo>
                  <a:pt x="39274" y="39262"/>
                </a:lnTo>
                <a:lnTo>
                  <a:pt x="41815" y="39156"/>
                </a:lnTo>
                <a:lnTo>
                  <a:pt x="44356" y="39055"/>
                </a:lnTo>
                <a:lnTo>
                  <a:pt x="46865" y="38959"/>
                </a:lnTo>
                <a:lnTo>
                  <a:pt x="49406" y="38869"/>
                </a:lnTo>
                <a:lnTo>
                  <a:pt x="51979" y="38788"/>
                </a:lnTo>
                <a:lnTo>
                  <a:pt x="54520" y="38712"/>
                </a:lnTo>
                <a:lnTo>
                  <a:pt x="57093" y="38652"/>
                </a:lnTo>
                <a:lnTo>
                  <a:pt x="58380" y="38626"/>
                </a:lnTo>
                <a:lnTo>
                  <a:pt x="59666" y="38601"/>
                </a:lnTo>
                <a:lnTo>
                  <a:pt x="61853" y="38566"/>
                </a:lnTo>
                <a:lnTo>
                  <a:pt x="64073" y="38546"/>
                </a:lnTo>
                <a:lnTo>
                  <a:pt x="66228" y="38531"/>
                </a:lnTo>
                <a:lnTo>
                  <a:pt x="68415" y="38526"/>
                </a:lnTo>
                <a:lnTo>
                  <a:pt x="70538" y="38531"/>
                </a:lnTo>
                <a:lnTo>
                  <a:pt x="72661" y="38541"/>
                </a:lnTo>
                <a:lnTo>
                  <a:pt x="74783" y="38566"/>
                </a:lnTo>
                <a:lnTo>
                  <a:pt x="76874" y="38596"/>
                </a:lnTo>
                <a:lnTo>
                  <a:pt x="78933" y="38637"/>
                </a:lnTo>
                <a:lnTo>
                  <a:pt x="80959" y="38682"/>
                </a:lnTo>
                <a:lnTo>
                  <a:pt x="82985" y="38742"/>
                </a:lnTo>
                <a:lnTo>
                  <a:pt x="84980" y="38808"/>
                </a:lnTo>
                <a:lnTo>
                  <a:pt x="86942" y="38884"/>
                </a:lnTo>
                <a:lnTo>
                  <a:pt x="88872" y="38964"/>
                </a:lnTo>
                <a:lnTo>
                  <a:pt x="90801" y="39055"/>
                </a:lnTo>
                <a:lnTo>
                  <a:pt x="92699" y="39151"/>
                </a:lnTo>
                <a:lnTo>
                  <a:pt x="94533" y="39257"/>
                </a:lnTo>
                <a:lnTo>
                  <a:pt x="96366" y="39373"/>
                </a:lnTo>
                <a:lnTo>
                  <a:pt x="98167" y="39494"/>
                </a:lnTo>
                <a:lnTo>
                  <a:pt x="99936" y="39625"/>
                </a:lnTo>
                <a:lnTo>
                  <a:pt x="101673" y="39761"/>
                </a:lnTo>
                <a:lnTo>
                  <a:pt x="103378" y="39908"/>
                </a:lnTo>
                <a:lnTo>
                  <a:pt x="105050" y="40059"/>
                </a:lnTo>
                <a:lnTo>
                  <a:pt x="106691" y="40215"/>
                </a:lnTo>
                <a:lnTo>
                  <a:pt x="108299" y="40382"/>
                </a:lnTo>
                <a:lnTo>
                  <a:pt x="109843" y="40553"/>
                </a:lnTo>
                <a:lnTo>
                  <a:pt x="111387" y="40735"/>
                </a:lnTo>
                <a:lnTo>
                  <a:pt x="112866" y="40921"/>
                </a:lnTo>
                <a:lnTo>
                  <a:pt x="114314" y="41113"/>
                </a:lnTo>
                <a:lnTo>
                  <a:pt x="115729" y="41315"/>
                </a:lnTo>
                <a:lnTo>
                  <a:pt x="117080" y="41517"/>
                </a:lnTo>
                <a:lnTo>
                  <a:pt x="118431" y="41728"/>
                </a:lnTo>
                <a:lnTo>
                  <a:pt x="119717" y="41950"/>
                </a:lnTo>
                <a:lnTo>
                  <a:pt x="120940" y="42172"/>
                </a:lnTo>
                <a:lnTo>
                  <a:pt x="122130" y="42404"/>
                </a:lnTo>
                <a:lnTo>
                  <a:pt x="123288" y="42641"/>
                </a:lnTo>
                <a:lnTo>
                  <a:pt x="124413" y="42884"/>
                </a:lnTo>
                <a:lnTo>
                  <a:pt x="125475" y="43131"/>
                </a:lnTo>
                <a:lnTo>
                  <a:pt x="126472" y="43383"/>
                </a:lnTo>
                <a:lnTo>
                  <a:pt x="127437" y="43640"/>
                </a:lnTo>
                <a:lnTo>
                  <a:pt x="128370" y="43902"/>
                </a:lnTo>
                <a:lnTo>
                  <a:pt x="129238" y="44175"/>
                </a:lnTo>
                <a:lnTo>
                  <a:pt x="130042" y="44447"/>
                </a:lnTo>
                <a:lnTo>
                  <a:pt x="130814" y="44725"/>
                </a:lnTo>
                <a:lnTo>
                  <a:pt x="131522" y="45007"/>
                </a:lnTo>
                <a:lnTo>
                  <a:pt x="132197" y="45300"/>
                </a:lnTo>
                <a:lnTo>
                  <a:pt x="132776" y="45592"/>
                </a:lnTo>
                <a:lnTo>
                  <a:pt x="133355" y="45890"/>
                </a:lnTo>
                <a:lnTo>
                  <a:pt x="133838" y="46192"/>
                </a:lnTo>
                <a:lnTo>
                  <a:pt x="134288" y="46500"/>
                </a:lnTo>
                <a:lnTo>
                  <a:pt x="134642" y="46808"/>
                </a:lnTo>
                <a:lnTo>
                  <a:pt x="134963" y="47125"/>
                </a:lnTo>
                <a:lnTo>
                  <a:pt x="135221" y="47443"/>
                </a:lnTo>
                <a:lnTo>
                  <a:pt x="135446" y="47766"/>
                </a:lnTo>
                <a:lnTo>
                  <a:pt x="135574" y="48089"/>
                </a:lnTo>
                <a:lnTo>
                  <a:pt x="135671" y="48422"/>
                </a:lnTo>
                <a:lnTo>
                  <a:pt x="135671" y="48755"/>
                </a:lnTo>
                <a:lnTo>
                  <a:pt x="135639" y="49093"/>
                </a:lnTo>
                <a:lnTo>
                  <a:pt x="135510" y="49431"/>
                </a:lnTo>
                <a:lnTo>
                  <a:pt x="135349" y="49774"/>
                </a:lnTo>
                <a:lnTo>
                  <a:pt x="135092" y="50122"/>
                </a:lnTo>
                <a:lnTo>
                  <a:pt x="134803" y="50475"/>
                </a:lnTo>
                <a:lnTo>
                  <a:pt x="134417" y="50828"/>
                </a:lnTo>
                <a:lnTo>
                  <a:pt x="133966" y="51181"/>
                </a:lnTo>
                <a:lnTo>
                  <a:pt x="133709" y="51367"/>
                </a:lnTo>
                <a:lnTo>
                  <a:pt x="133419" y="51549"/>
                </a:lnTo>
                <a:lnTo>
                  <a:pt x="133098" y="51731"/>
                </a:lnTo>
                <a:lnTo>
                  <a:pt x="132776" y="51907"/>
                </a:lnTo>
                <a:lnTo>
                  <a:pt x="132422" y="52084"/>
                </a:lnTo>
                <a:lnTo>
                  <a:pt x="132069" y="52255"/>
                </a:lnTo>
                <a:lnTo>
                  <a:pt x="131650" y="52427"/>
                </a:lnTo>
                <a:lnTo>
                  <a:pt x="131232" y="52598"/>
                </a:lnTo>
                <a:lnTo>
                  <a:pt x="130782" y="52765"/>
                </a:lnTo>
                <a:lnTo>
                  <a:pt x="130332" y="52926"/>
                </a:lnTo>
                <a:lnTo>
                  <a:pt x="129849" y="53092"/>
                </a:lnTo>
                <a:lnTo>
                  <a:pt x="129335" y="53249"/>
                </a:lnTo>
                <a:lnTo>
                  <a:pt x="128820" y="53410"/>
                </a:lnTo>
                <a:lnTo>
                  <a:pt x="128273" y="53567"/>
                </a:lnTo>
                <a:lnTo>
                  <a:pt x="127726" y="53718"/>
                </a:lnTo>
                <a:lnTo>
                  <a:pt x="127147" y="53869"/>
                </a:lnTo>
                <a:lnTo>
                  <a:pt x="126536" y="54021"/>
                </a:lnTo>
                <a:lnTo>
                  <a:pt x="125893" y="54167"/>
                </a:lnTo>
                <a:lnTo>
                  <a:pt x="125250" y="54308"/>
                </a:lnTo>
                <a:lnTo>
                  <a:pt x="124606" y="54449"/>
                </a:lnTo>
                <a:lnTo>
                  <a:pt x="123899" y="54590"/>
                </a:lnTo>
                <a:lnTo>
                  <a:pt x="123223" y="54727"/>
                </a:lnTo>
                <a:lnTo>
                  <a:pt x="122484" y="54863"/>
                </a:lnTo>
                <a:lnTo>
                  <a:pt x="121744" y="54994"/>
                </a:lnTo>
                <a:lnTo>
                  <a:pt x="121004" y="55125"/>
                </a:lnTo>
                <a:lnTo>
                  <a:pt x="120232" y="55251"/>
                </a:lnTo>
                <a:lnTo>
                  <a:pt x="119428" y="55377"/>
                </a:lnTo>
                <a:lnTo>
                  <a:pt x="118624" y="55498"/>
                </a:lnTo>
                <a:lnTo>
                  <a:pt x="117787" y="55619"/>
                </a:lnTo>
                <a:lnTo>
                  <a:pt x="116951" y="55735"/>
                </a:lnTo>
                <a:lnTo>
                  <a:pt x="116083" y="55851"/>
                </a:lnTo>
                <a:lnTo>
                  <a:pt x="115214" y="55962"/>
                </a:lnTo>
                <a:lnTo>
                  <a:pt x="114314" y="56073"/>
                </a:lnTo>
                <a:lnTo>
                  <a:pt x="113413" y="56184"/>
                </a:lnTo>
                <a:lnTo>
                  <a:pt x="112480" y="56290"/>
                </a:lnTo>
                <a:lnTo>
                  <a:pt x="111548" y="56391"/>
                </a:lnTo>
                <a:lnTo>
                  <a:pt x="110583" y="56492"/>
                </a:lnTo>
                <a:lnTo>
                  <a:pt x="109618" y="56588"/>
                </a:lnTo>
                <a:lnTo>
                  <a:pt x="108653" y="56684"/>
                </a:lnTo>
                <a:lnTo>
                  <a:pt x="107623" y="56775"/>
                </a:lnTo>
                <a:lnTo>
                  <a:pt x="106626" y="56865"/>
                </a:lnTo>
                <a:lnTo>
                  <a:pt x="105597" y="56956"/>
                </a:lnTo>
                <a:lnTo>
                  <a:pt x="104536" y="57037"/>
                </a:lnTo>
                <a:lnTo>
                  <a:pt x="103474" y="57123"/>
                </a:lnTo>
                <a:lnTo>
                  <a:pt x="102413" y="57203"/>
                </a:lnTo>
                <a:lnTo>
                  <a:pt x="101319" y="57279"/>
                </a:lnTo>
                <a:lnTo>
                  <a:pt x="100226" y="57355"/>
                </a:lnTo>
                <a:lnTo>
                  <a:pt x="99100" y="57425"/>
                </a:lnTo>
                <a:lnTo>
                  <a:pt x="97974" y="57496"/>
                </a:lnTo>
                <a:lnTo>
                  <a:pt x="96848" y="57561"/>
                </a:lnTo>
                <a:lnTo>
                  <a:pt x="95690" y="57622"/>
                </a:lnTo>
                <a:lnTo>
                  <a:pt x="94533" y="57682"/>
                </a:lnTo>
                <a:lnTo>
                  <a:pt x="93342" y="57743"/>
                </a:lnTo>
                <a:lnTo>
                  <a:pt x="92152" y="57798"/>
                </a:lnTo>
                <a:lnTo>
                  <a:pt x="90962" y="57854"/>
                </a:lnTo>
                <a:lnTo>
                  <a:pt x="89740" y="57904"/>
                </a:lnTo>
                <a:lnTo>
                  <a:pt x="88518" y="57950"/>
                </a:lnTo>
                <a:lnTo>
                  <a:pt x="87295" y="57995"/>
                </a:lnTo>
                <a:lnTo>
                  <a:pt x="86041" y="58035"/>
                </a:lnTo>
                <a:lnTo>
                  <a:pt x="84787" y="58076"/>
                </a:lnTo>
                <a:lnTo>
                  <a:pt x="82246" y="58146"/>
                </a:lnTo>
                <a:lnTo>
                  <a:pt x="79672" y="58207"/>
                </a:lnTo>
                <a:lnTo>
                  <a:pt x="78322" y="58232"/>
                </a:lnTo>
                <a:lnTo>
                  <a:pt x="76971" y="58252"/>
                </a:lnTo>
                <a:lnTo>
                  <a:pt x="75620" y="58273"/>
                </a:lnTo>
                <a:lnTo>
                  <a:pt x="74269" y="58288"/>
                </a:lnTo>
                <a:lnTo>
                  <a:pt x="72950" y="58303"/>
                </a:lnTo>
                <a:lnTo>
                  <a:pt x="71599" y="58313"/>
                </a:lnTo>
                <a:lnTo>
                  <a:pt x="70280" y="58318"/>
                </a:lnTo>
                <a:lnTo>
                  <a:pt x="67611" y="58318"/>
                </a:lnTo>
                <a:lnTo>
                  <a:pt x="66292" y="58313"/>
                </a:lnTo>
                <a:lnTo>
                  <a:pt x="64973" y="58308"/>
                </a:lnTo>
                <a:lnTo>
                  <a:pt x="63655" y="58298"/>
                </a:lnTo>
                <a:lnTo>
                  <a:pt x="62368" y="58283"/>
                </a:lnTo>
                <a:lnTo>
                  <a:pt x="61049" y="58268"/>
                </a:lnTo>
                <a:lnTo>
                  <a:pt x="59730" y="58247"/>
                </a:lnTo>
                <a:lnTo>
                  <a:pt x="58444" y="58222"/>
                </a:lnTo>
                <a:lnTo>
                  <a:pt x="57125" y="58197"/>
                </a:lnTo>
                <a:lnTo>
                  <a:pt x="55839" y="58167"/>
                </a:lnTo>
                <a:lnTo>
                  <a:pt x="53233" y="58101"/>
                </a:lnTo>
                <a:lnTo>
                  <a:pt x="50660" y="58020"/>
                </a:lnTo>
                <a:lnTo>
                  <a:pt x="48087" y="57930"/>
                </a:lnTo>
                <a:lnTo>
                  <a:pt x="45514" y="57829"/>
                </a:lnTo>
                <a:lnTo>
                  <a:pt x="42941" y="57713"/>
                </a:lnTo>
                <a:lnTo>
                  <a:pt x="40400" y="57587"/>
                </a:lnTo>
                <a:lnTo>
                  <a:pt x="37826" y="57450"/>
                </a:lnTo>
                <a:lnTo>
                  <a:pt x="34899" y="57294"/>
                </a:lnTo>
                <a:lnTo>
                  <a:pt x="31908" y="57138"/>
                </a:lnTo>
                <a:lnTo>
                  <a:pt x="28949" y="56986"/>
                </a:lnTo>
                <a:lnTo>
                  <a:pt x="25958" y="56845"/>
                </a:lnTo>
                <a:lnTo>
                  <a:pt x="22934" y="56709"/>
                </a:lnTo>
                <a:lnTo>
                  <a:pt x="19943" y="56578"/>
                </a:lnTo>
                <a:lnTo>
                  <a:pt x="16919" y="56457"/>
                </a:lnTo>
                <a:lnTo>
                  <a:pt x="13864" y="56341"/>
                </a:lnTo>
                <a:lnTo>
                  <a:pt x="12642" y="56305"/>
                </a:lnTo>
                <a:lnTo>
                  <a:pt x="12063" y="56290"/>
                </a:lnTo>
                <a:lnTo>
                  <a:pt x="11484" y="56280"/>
                </a:lnTo>
                <a:lnTo>
                  <a:pt x="10937" y="56270"/>
                </a:lnTo>
                <a:lnTo>
                  <a:pt x="10422" y="56265"/>
                </a:lnTo>
                <a:lnTo>
                  <a:pt x="9908" y="56265"/>
                </a:lnTo>
                <a:lnTo>
                  <a:pt x="9425" y="56270"/>
                </a:lnTo>
                <a:lnTo>
                  <a:pt x="8943" y="56275"/>
                </a:lnTo>
                <a:lnTo>
                  <a:pt x="8492" y="56290"/>
                </a:lnTo>
                <a:lnTo>
                  <a:pt x="8074" y="56300"/>
                </a:lnTo>
                <a:lnTo>
                  <a:pt x="7688" y="56321"/>
                </a:lnTo>
                <a:lnTo>
                  <a:pt x="7270" y="56341"/>
                </a:lnTo>
                <a:lnTo>
                  <a:pt x="6916" y="56366"/>
                </a:lnTo>
                <a:lnTo>
                  <a:pt x="6562" y="56396"/>
                </a:lnTo>
                <a:lnTo>
                  <a:pt x="6241" y="56432"/>
                </a:lnTo>
                <a:lnTo>
                  <a:pt x="5919" y="56467"/>
                </a:lnTo>
                <a:lnTo>
                  <a:pt x="5630" y="56507"/>
                </a:lnTo>
                <a:lnTo>
                  <a:pt x="5372" y="56553"/>
                </a:lnTo>
                <a:lnTo>
                  <a:pt x="5115" y="56598"/>
                </a:lnTo>
                <a:lnTo>
                  <a:pt x="4858" y="56653"/>
                </a:lnTo>
                <a:lnTo>
                  <a:pt x="4665" y="56709"/>
                </a:lnTo>
                <a:lnTo>
                  <a:pt x="4440" y="56769"/>
                </a:lnTo>
                <a:lnTo>
                  <a:pt x="4279" y="56830"/>
                </a:lnTo>
                <a:lnTo>
                  <a:pt x="4086" y="56901"/>
                </a:lnTo>
                <a:lnTo>
                  <a:pt x="3957" y="56971"/>
                </a:lnTo>
                <a:lnTo>
                  <a:pt x="3828" y="57047"/>
                </a:lnTo>
                <a:lnTo>
                  <a:pt x="3700" y="57128"/>
                </a:lnTo>
                <a:lnTo>
                  <a:pt x="3603" y="57208"/>
                </a:lnTo>
                <a:lnTo>
                  <a:pt x="3539" y="57299"/>
                </a:lnTo>
                <a:lnTo>
                  <a:pt x="3442" y="57486"/>
                </a:lnTo>
                <a:lnTo>
                  <a:pt x="3249" y="58005"/>
                </a:lnTo>
                <a:lnTo>
                  <a:pt x="3089" y="58525"/>
                </a:lnTo>
                <a:lnTo>
                  <a:pt x="2960" y="59049"/>
                </a:lnTo>
                <a:lnTo>
                  <a:pt x="2863" y="59569"/>
                </a:lnTo>
                <a:lnTo>
                  <a:pt x="2671" y="60613"/>
                </a:lnTo>
                <a:lnTo>
                  <a:pt x="2510" y="61657"/>
                </a:lnTo>
                <a:lnTo>
                  <a:pt x="2285" y="62701"/>
                </a:lnTo>
                <a:lnTo>
                  <a:pt x="2156" y="63221"/>
                </a:lnTo>
                <a:lnTo>
                  <a:pt x="1995" y="63740"/>
                </a:lnTo>
                <a:lnTo>
                  <a:pt x="1802" y="64265"/>
                </a:lnTo>
                <a:lnTo>
                  <a:pt x="1577" y="64784"/>
                </a:lnTo>
                <a:lnTo>
                  <a:pt x="1320" y="65304"/>
                </a:lnTo>
                <a:lnTo>
                  <a:pt x="1030" y="65818"/>
                </a:lnTo>
                <a:lnTo>
                  <a:pt x="741" y="66313"/>
                </a:lnTo>
                <a:lnTo>
                  <a:pt x="483" y="66807"/>
                </a:lnTo>
                <a:lnTo>
                  <a:pt x="322" y="67296"/>
                </a:lnTo>
                <a:lnTo>
                  <a:pt x="162" y="67790"/>
                </a:lnTo>
                <a:lnTo>
                  <a:pt x="65" y="68285"/>
                </a:lnTo>
                <a:lnTo>
                  <a:pt x="33" y="68774"/>
                </a:lnTo>
                <a:lnTo>
                  <a:pt x="1" y="69263"/>
                </a:lnTo>
                <a:lnTo>
                  <a:pt x="33" y="69758"/>
                </a:lnTo>
                <a:lnTo>
                  <a:pt x="97" y="70247"/>
                </a:lnTo>
                <a:lnTo>
                  <a:pt x="162" y="70736"/>
                </a:lnTo>
                <a:lnTo>
                  <a:pt x="290" y="71230"/>
                </a:lnTo>
                <a:lnTo>
                  <a:pt x="419" y="71720"/>
                </a:lnTo>
                <a:lnTo>
                  <a:pt x="580" y="72209"/>
                </a:lnTo>
                <a:lnTo>
                  <a:pt x="773" y="72698"/>
                </a:lnTo>
                <a:lnTo>
                  <a:pt x="1159" y="73677"/>
                </a:lnTo>
                <a:lnTo>
                  <a:pt x="1609" y="74655"/>
                </a:lnTo>
                <a:lnTo>
                  <a:pt x="2059" y="75639"/>
                </a:lnTo>
                <a:lnTo>
                  <a:pt x="2542" y="76617"/>
                </a:lnTo>
                <a:lnTo>
                  <a:pt x="2960" y="77596"/>
                </a:lnTo>
                <a:lnTo>
                  <a:pt x="3346" y="78574"/>
                </a:lnTo>
                <a:lnTo>
                  <a:pt x="3507" y="79064"/>
                </a:lnTo>
                <a:lnTo>
                  <a:pt x="3635" y="79553"/>
                </a:lnTo>
                <a:lnTo>
                  <a:pt x="3764" y="80042"/>
                </a:lnTo>
                <a:lnTo>
                  <a:pt x="3861" y="80536"/>
                </a:lnTo>
                <a:lnTo>
                  <a:pt x="3925" y="81026"/>
                </a:lnTo>
                <a:lnTo>
                  <a:pt x="3957" y="81515"/>
                </a:lnTo>
                <a:lnTo>
                  <a:pt x="3957" y="81560"/>
                </a:lnTo>
                <a:lnTo>
                  <a:pt x="4021" y="81606"/>
                </a:lnTo>
                <a:lnTo>
                  <a:pt x="4150" y="81707"/>
                </a:lnTo>
                <a:lnTo>
                  <a:pt x="4343" y="81807"/>
                </a:lnTo>
                <a:lnTo>
                  <a:pt x="4536" y="81924"/>
                </a:lnTo>
                <a:lnTo>
                  <a:pt x="6144" y="81929"/>
                </a:lnTo>
                <a:lnTo>
                  <a:pt x="7720" y="81939"/>
                </a:lnTo>
                <a:lnTo>
                  <a:pt x="9296" y="81949"/>
                </a:lnTo>
                <a:lnTo>
                  <a:pt x="10872" y="81964"/>
                </a:lnTo>
                <a:lnTo>
                  <a:pt x="14025" y="82004"/>
                </a:lnTo>
                <a:lnTo>
                  <a:pt x="17209" y="82050"/>
                </a:lnTo>
                <a:lnTo>
                  <a:pt x="23481" y="82145"/>
                </a:lnTo>
                <a:lnTo>
                  <a:pt x="26633" y="82196"/>
                </a:lnTo>
                <a:lnTo>
                  <a:pt x="29785" y="82236"/>
                </a:lnTo>
                <a:lnTo>
                  <a:pt x="32937" y="82272"/>
                </a:lnTo>
                <a:lnTo>
                  <a:pt x="34513" y="82282"/>
                </a:lnTo>
                <a:lnTo>
                  <a:pt x="36089" y="82292"/>
                </a:lnTo>
                <a:lnTo>
                  <a:pt x="37666" y="82297"/>
                </a:lnTo>
                <a:lnTo>
                  <a:pt x="39242" y="82297"/>
                </a:lnTo>
                <a:lnTo>
                  <a:pt x="40818" y="82292"/>
                </a:lnTo>
                <a:lnTo>
                  <a:pt x="42394" y="82282"/>
                </a:lnTo>
                <a:lnTo>
                  <a:pt x="43970" y="82266"/>
                </a:lnTo>
                <a:lnTo>
                  <a:pt x="45546" y="82246"/>
                </a:lnTo>
                <a:lnTo>
                  <a:pt x="47122" y="82221"/>
                </a:lnTo>
                <a:lnTo>
                  <a:pt x="48698" y="82186"/>
                </a:lnTo>
                <a:lnTo>
                  <a:pt x="50306" y="82145"/>
                </a:lnTo>
                <a:lnTo>
                  <a:pt x="51882" y="82095"/>
                </a:lnTo>
                <a:lnTo>
                  <a:pt x="53458" y="82040"/>
                </a:lnTo>
                <a:lnTo>
                  <a:pt x="55067" y="81974"/>
                </a:lnTo>
                <a:lnTo>
                  <a:pt x="55871" y="81939"/>
                </a:lnTo>
                <a:lnTo>
                  <a:pt x="56675" y="81898"/>
                </a:lnTo>
                <a:lnTo>
                  <a:pt x="57447" y="81858"/>
                </a:lnTo>
                <a:lnTo>
                  <a:pt x="58219" y="81813"/>
                </a:lnTo>
                <a:lnTo>
                  <a:pt x="58926" y="81767"/>
                </a:lnTo>
                <a:lnTo>
                  <a:pt x="59666" y="81722"/>
                </a:lnTo>
                <a:lnTo>
                  <a:pt x="60342" y="81666"/>
                </a:lnTo>
                <a:lnTo>
                  <a:pt x="61017" y="81616"/>
                </a:lnTo>
                <a:lnTo>
                  <a:pt x="61692" y="81560"/>
                </a:lnTo>
                <a:lnTo>
                  <a:pt x="62304" y="81500"/>
                </a:lnTo>
                <a:lnTo>
                  <a:pt x="62947" y="81439"/>
                </a:lnTo>
                <a:lnTo>
                  <a:pt x="63526" y="81374"/>
                </a:lnTo>
                <a:lnTo>
                  <a:pt x="64105" y="81308"/>
                </a:lnTo>
                <a:lnTo>
                  <a:pt x="64652" y="81238"/>
                </a:lnTo>
                <a:lnTo>
                  <a:pt x="65198" y="81167"/>
                </a:lnTo>
                <a:lnTo>
                  <a:pt x="65713" y="81091"/>
                </a:lnTo>
                <a:lnTo>
                  <a:pt x="66196" y="81011"/>
                </a:lnTo>
                <a:lnTo>
                  <a:pt x="66678" y="80930"/>
                </a:lnTo>
                <a:lnTo>
                  <a:pt x="67128" y="80844"/>
                </a:lnTo>
                <a:lnTo>
                  <a:pt x="67546" y="80753"/>
                </a:lnTo>
                <a:lnTo>
                  <a:pt x="67965" y="80663"/>
                </a:lnTo>
                <a:lnTo>
                  <a:pt x="68351" y="80572"/>
                </a:lnTo>
                <a:lnTo>
                  <a:pt x="68737" y="80471"/>
                </a:lnTo>
                <a:lnTo>
                  <a:pt x="69058" y="80370"/>
                </a:lnTo>
                <a:lnTo>
                  <a:pt x="69412" y="80264"/>
                </a:lnTo>
                <a:lnTo>
                  <a:pt x="69701" y="80158"/>
                </a:lnTo>
                <a:lnTo>
                  <a:pt x="69991" y="80047"/>
                </a:lnTo>
                <a:lnTo>
                  <a:pt x="70280" y="79931"/>
                </a:lnTo>
                <a:lnTo>
                  <a:pt x="70506" y="79810"/>
                </a:lnTo>
                <a:lnTo>
                  <a:pt x="70731" y="79689"/>
                </a:lnTo>
                <a:lnTo>
                  <a:pt x="70956" y="79563"/>
                </a:lnTo>
                <a:lnTo>
                  <a:pt x="71149" y="79432"/>
                </a:lnTo>
                <a:lnTo>
                  <a:pt x="74237" y="77127"/>
                </a:lnTo>
                <a:lnTo>
                  <a:pt x="77357" y="74827"/>
                </a:lnTo>
                <a:lnTo>
                  <a:pt x="78965" y="73677"/>
                </a:lnTo>
                <a:lnTo>
                  <a:pt x="80573" y="72527"/>
                </a:lnTo>
                <a:lnTo>
                  <a:pt x="82213" y="71377"/>
                </a:lnTo>
                <a:lnTo>
                  <a:pt x="83918" y="70232"/>
                </a:lnTo>
                <a:lnTo>
                  <a:pt x="84690" y="69758"/>
                </a:lnTo>
                <a:lnTo>
                  <a:pt x="85494" y="69283"/>
                </a:lnTo>
                <a:lnTo>
                  <a:pt x="86395" y="68814"/>
                </a:lnTo>
                <a:lnTo>
                  <a:pt x="87328" y="68345"/>
                </a:lnTo>
                <a:lnTo>
                  <a:pt x="88357" y="67881"/>
                </a:lnTo>
                <a:lnTo>
                  <a:pt x="89450" y="67422"/>
                </a:lnTo>
                <a:lnTo>
                  <a:pt x="90576" y="66968"/>
                </a:lnTo>
                <a:lnTo>
                  <a:pt x="91799" y="66514"/>
                </a:lnTo>
                <a:lnTo>
                  <a:pt x="92313" y="66343"/>
                </a:lnTo>
                <a:lnTo>
                  <a:pt x="92860" y="66171"/>
                </a:lnTo>
                <a:lnTo>
                  <a:pt x="93439" y="66015"/>
                </a:lnTo>
                <a:lnTo>
                  <a:pt x="94082" y="65859"/>
                </a:lnTo>
                <a:lnTo>
                  <a:pt x="94725" y="65712"/>
                </a:lnTo>
                <a:lnTo>
                  <a:pt x="95401" y="65571"/>
                </a:lnTo>
                <a:lnTo>
                  <a:pt x="96109" y="65435"/>
                </a:lnTo>
                <a:lnTo>
                  <a:pt x="96881" y="65309"/>
                </a:lnTo>
                <a:lnTo>
                  <a:pt x="97652" y="65188"/>
                </a:lnTo>
                <a:lnTo>
                  <a:pt x="98424" y="65067"/>
                </a:lnTo>
                <a:lnTo>
                  <a:pt x="99261" y="64956"/>
                </a:lnTo>
                <a:lnTo>
                  <a:pt x="100097" y="64850"/>
                </a:lnTo>
                <a:lnTo>
                  <a:pt x="100965" y="64749"/>
                </a:lnTo>
                <a:lnTo>
                  <a:pt x="101866" y="64653"/>
                </a:lnTo>
                <a:lnTo>
                  <a:pt x="102767" y="64562"/>
                </a:lnTo>
                <a:lnTo>
                  <a:pt x="103699" y="64477"/>
                </a:lnTo>
                <a:lnTo>
                  <a:pt x="104664" y="64391"/>
                </a:lnTo>
                <a:lnTo>
                  <a:pt x="105629" y="64310"/>
                </a:lnTo>
                <a:lnTo>
                  <a:pt x="106626" y="64234"/>
                </a:lnTo>
                <a:lnTo>
                  <a:pt x="107623" y="64164"/>
                </a:lnTo>
                <a:lnTo>
                  <a:pt x="108621" y="64093"/>
                </a:lnTo>
                <a:lnTo>
                  <a:pt x="109650" y="64028"/>
                </a:lnTo>
                <a:lnTo>
                  <a:pt x="110679" y="63962"/>
                </a:lnTo>
                <a:lnTo>
                  <a:pt x="111741" y="63902"/>
                </a:lnTo>
                <a:lnTo>
                  <a:pt x="113831" y="63791"/>
                </a:lnTo>
                <a:lnTo>
                  <a:pt x="115986" y="63680"/>
                </a:lnTo>
                <a:lnTo>
                  <a:pt x="118141" y="63579"/>
                </a:lnTo>
                <a:lnTo>
                  <a:pt x="120296" y="63483"/>
                </a:lnTo>
                <a:lnTo>
                  <a:pt x="121647" y="63427"/>
                </a:lnTo>
                <a:lnTo>
                  <a:pt x="122998" y="63377"/>
                </a:lnTo>
                <a:lnTo>
                  <a:pt x="124349" y="63332"/>
                </a:lnTo>
                <a:lnTo>
                  <a:pt x="125700" y="63291"/>
                </a:lnTo>
                <a:lnTo>
                  <a:pt x="127051" y="63256"/>
                </a:lnTo>
                <a:lnTo>
                  <a:pt x="128402" y="63226"/>
                </a:lnTo>
                <a:lnTo>
                  <a:pt x="129753" y="63200"/>
                </a:lnTo>
                <a:lnTo>
                  <a:pt x="131104" y="63180"/>
                </a:lnTo>
                <a:lnTo>
                  <a:pt x="132487" y="63165"/>
                </a:lnTo>
                <a:lnTo>
                  <a:pt x="133838" y="63155"/>
                </a:lnTo>
                <a:lnTo>
                  <a:pt x="135189" y="63145"/>
                </a:lnTo>
                <a:lnTo>
                  <a:pt x="139241" y="63145"/>
                </a:lnTo>
                <a:lnTo>
                  <a:pt x="141975" y="63160"/>
                </a:lnTo>
                <a:lnTo>
                  <a:pt x="144677" y="63185"/>
                </a:lnTo>
                <a:lnTo>
                  <a:pt x="147379" y="63226"/>
                </a:lnTo>
                <a:lnTo>
                  <a:pt x="150113" y="63266"/>
                </a:lnTo>
                <a:lnTo>
                  <a:pt x="152847" y="63316"/>
                </a:lnTo>
                <a:lnTo>
                  <a:pt x="155549" y="63367"/>
                </a:lnTo>
                <a:lnTo>
                  <a:pt x="158283" y="63422"/>
                </a:lnTo>
                <a:lnTo>
                  <a:pt x="163751" y="63538"/>
                </a:lnTo>
                <a:lnTo>
                  <a:pt x="173529" y="63730"/>
                </a:lnTo>
                <a:lnTo>
                  <a:pt x="183307" y="63922"/>
                </a:lnTo>
                <a:lnTo>
                  <a:pt x="193085" y="64098"/>
                </a:lnTo>
                <a:lnTo>
                  <a:pt x="198006" y="64184"/>
                </a:lnTo>
                <a:lnTo>
                  <a:pt x="202895" y="64265"/>
                </a:lnTo>
                <a:lnTo>
                  <a:pt x="207784" y="64345"/>
                </a:lnTo>
                <a:lnTo>
                  <a:pt x="212705" y="64416"/>
                </a:lnTo>
                <a:lnTo>
                  <a:pt x="217594" y="64487"/>
                </a:lnTo>
                <a:lnTo>
                  <a:pt x="222515" y="64552"/>
                </a:lnTo>
                <a:lnTo>
                  <a:pt x="227436" y="64608"/>
                </a:lnTo>
                <a:lnTo>
                  <a:pt x="232325" y="64663"/>
                </a:lnTo>
                <a:lnTo>
                  <a:pt x="237247" y="64714"/>
                </a:lnTo>
                <a:lnTo>
                  <a:pt x="242168" y="64754"/>
                </a:lnTo>
                <a:lnTo>
                  <a:pt x="243197" y="64759"/>
                </a:lnTo>
                <a:lnTo>
                  <a:pt x="244194" y="64764"/>
                </a:lnTo>
                <a:lnTo>
                  <a:pt x="245223" y="64764"/>
                </a:lnTo>
                <a:lnTo>
                  <a:pt x="246285" y="64759"/>
                </a:lnTo>
                <a:lnTo>
                  <a:pt x="248343" y="64744"/>
                </a:lnTo>
                <a:lnTo>
                  <a:pt x="250434" y="64714"/>
                </a:lnTo>
                <a:lnTo>
                  <a:pt x="252493" y="64678"/>
                </a:lnTo>
                <a:lnTo>
                  <a:pt x="254583" y="64633"/>
                </a:lnTo>
                <a:lnTo>
                  <a:pt x="256674" y="64572"/>
                </a:lnTo>
                <a:lnTo>
                  <a:pt x="258765" y="64512"/>
                </a:lnTo>
                <a:lnTo>
                  <a:pt x="260855" y="64436"/>
                </a:lnTo>
                <a:lnTo>
                  <a:pt x="262914" y="64361"/>
                </a:lnTo>
                <a:lnTo>
                  <a:pt x="264973" y="64275"/>
                </a:lnTo>
                <a:lnTo>
                  <a:pt x="267031" y="64184"/>
                </a:lnTo>
                <a:lnTo>
                  <a:pt x="269090" y="64088"/>
                </a:lnTo>
                <a:lnTo>
                  <a:pt x="271116" y="63992"/>
                </a:lnTo>
                <a:lnTo>
                  <a:pt x="273110" y="63891"/>
                </a:lnTo>
                <a:lnTo>
                  <a:pt x="275104" y="63791"/>
                </a:lnTo>
                <a:lnTo>
                  <a:pt x="276584" y="63705"/>
                </a:lnTo>
                <a:lnTo>
                  <a:pt x="277999" y="63619"/>
                </a:lnTo>
                <a:lnTo>
                  <a:pt x="279350" y="63523"/>
                </a:lnTo>
                <a:lnTo>
                  <a:pt x="280669" y="63422"/>
                </a:lnTo>
                <a:lnTo>
                  <a:pt x="281955" y="63311"/>
                </a:lnTo>
                <a:lnTo>
                  <a:pt x="283178" y="63195"/>
                </a:lnTo>
                <a:lnTo>
                  <a:pt x="284336" y="63074"/>
                </a:lnTo>
                <a:lnTo>
                  <a:pt x="285461" y="62948"/>
                </a:lnTo>
                <a:lnTo>
                  <a:pt x="286555" y="62812"/>
                </a:lnTo>
                <a:lnTo>
                  <a:pt x="287552" y="62676"/>
                </a:lnTo>
                <a:lnTo>
                  <a:pt x="288549" y="62530"/>
                </a:lnTo>
                <a:lnTo>
                  <a:pt x="289482" y="62378"/>
                </a:lnTo>
                <a:lnTo>
                  <a:pt x="290350" y="62222"/>
                </a:lnTo>
                <a:lnTo>
                  <a:pt x="291187" y="62061"/>
                </a:lnTo>
                <a:lnTo>
                  <a:pt x="291959" y="61894"/>
                </a:lnTo>
                <a:lnTo>
                  <a:pt x="292698" y="61723"/>
                </a:lnTo>
                <a:lnTo>
                  <a:pt x="293406" y="61546"/>
                </a:lnTo>
                <a:lnTo>
                  <a:pt x="294049" y="61364"/>
                </a:lnTo>
                <a:lnTo>
                  <a:pt x="294628" y="61178"/>
                </a:lnTo>
                <a:lnTo>
                  <a:pt x="295175" y="60986"/>
                </a:lnTo>
                <a:lnTo>
                  <a:pt x="295690" y="60789"/>
                </a:lnTo>
                <a:lnTo>
                  <a:pt x="296140" y="60593"/>
                </a:lnTo>
                <a:lnTo>
                  <a:pt x="296526" y="60386"/>
                </a:lnTo>
                <a:lnTo>
                  <a:pt x="296880" y="60179"/>
                </a:lnTo>
                <a:lnTo>
                  <a:pt x="297201" y="59967"/>
                </a:lnTo>
                <a:lnTo>
                  <a:pt x="297459" y="59750"/>
                </a:lnTo>
                <a:lnTo>
                  <a:pt x="297684" y="59534"/>
                </a:lnTo>
                <a:lnTo>
                  <a:pt x="297845" y="59307"/>
                </a:lnTo>
                <a:lnTo>
                  <a:pt x="297941" y="59085"/>
                </a:lnTo>
                <a:lnTo>
                  <a:pt x="298038" y="58853"/>
                </a:lnTo>
                <a:lnTo>
                  <a:pt x="298070" y="58621"/>
                </a:lnTo>
                <a:lnTo>
                  <a:pt x="298038" y="58384"/>
                </a:lnTo>
                <a:lnTo>
                  <a:pt x="297941" y="57970"/>
                </a:lnTo>
                <a:lnTo>
                  <a:pt x="297780" y="57556"/>
                </a:lnTo>
                <a:lnTo>
                  <a:pt x="297555" y="57143"/>
                </a:lnTo>
                <a:lnTo>
                  <a:pt x="297330" y="56729"/>
                </a:lnTo>
                <a:lnTo>
                  <a:pt x="297041" y="56316"/>
                </a:lnTo>
                <a:lnTo>
                  <a:pt x="296719" y="55902"/>
                </a:lnTo>
                <a:lnTo>
                  <a:pt x="296397" y="55488"/>
                </a:lnTo>
                <a:lnTo>
                  <a:pt x="296011" y="55075"/>
                </a:lnTo>
                <a:lnTo>
                  <a:pt x="295239" y="54253"/>
                </a:lnTo>
                <a:lnTo>
                  <a:pt x="294435" y="53425"/>
                </a:lnTo>
                <a:lnTo>
                  <a:pt x="293631" y="52598"/>
                </a:lnTo>
                <a:lnTo>
                  <a:pt x="293277" y="52185"/>
                </a:lnTo>
                <a:lnTo>
                  <a:pt x="292891" y="51776"/>
                </a:lnTo>
                <a:lnTo>
                  <a:pt x="292538" y="51327"/>
                </a:lnTo>
                <a:lnTo>
                  <a:pt x="292248" y="50883"/>
                </a:lnTo>
                <a:lnTo>
                  <a:pt x="292023" y="50439"/>
                </a:lnTo>
                <a:lnTo>
                  <a:pt x="291959" y="50217"/>
                </a:lnTo>
                <a:lnTo>
                  <a:pt x="291894" y="50001"/>
                </a:lnTo>
                <a:lnTo>
                  <a:pt x="291862" y="49779"/>
                </a:lnTo>
                <a:lnTo>
                  <a:pt x="291830" y="49562"/>
                </a:lnTo>
                <a:lnTo>
                  <a:pt x="291862" y="49345"/>
                </a:lnTo>
                <a:lnTo>
                  <a:pt x="291894" y="49128"/>
                </a:lnTo>
                <a:lnTo>
                  <a:pt x="291959" y="48911"/>
                </a:lnTo>
                <a:lnTo>
                  <a:pt x="292087" y="48694"/>
                </a:lnTo>
                <a:lnTo>
                  <a:pt x="292216" y="48482"/>
                </a:lnTo>
                <a:lnTo>
                  <a:pt x="292377" y="48270"/>
                </a:lnTo>
                <a:lnTo>
                  <a:pt x="292570" y="48059"/>
                </a:lnTo>
                <a:lnTo>
                  <a:pt x="292827" y="47847"/>
                </a:lnTo>
                <a:lnTo>
                  <a:pt x="293084" y="47635"/>
                </a:lnTo>
                <a:lnTo>
                  <a:pt x="293406" y="47428"/>
                </a:lnTo>
                <a:lnTo>
                  <a:pt x="293760" y="47221"/>
                </a:lnTo>
                <a:lnTo>
                  <a:pt x="294178" y="47015"/>
                </a:lnTo>
                <a:lnTo>
                  <a:pt x="294628" y="46808"/>
                </a:lnTo>
                <a:lnTo>
                  <a:pt x="295111" y="46601"/>
                </a:lnTo>
                <a:lnTo>
                  <a:pt x="295625" y="46399"/>
                </a:lnTo>
                <a:lnTo>
                  <a:pt x="296236" y="46197"/>
                </a:lnTo>
                <a:lnTo>
                  <a:pt x="296848" y="46001"/>
                </a:lnTo>
                <a:lnTo>
                  <a:pt x="297523" y="45799"/>
                </a:lnTo>
                <a:lnTo>
                  <a:pt x="298263" y="45602"/>
                </a:lnTo>
                <a:lnTo>
                  <a:pt x="299067" y="45406"/>
                </a:lnTo>
                <a:lnTo>
                  <a:pt x="299903" y="45214"/>
                </a:lnTo>
                <a:lnTo>
                  <a:pt x="300804" y="45022"/>
                </a:lnTo>
                <a:lnTo>
                  <a:pt x="301318" y="44911"/>
                </a:lnTo>
                <a:lnTo>
                  <a:pt x="301801" y="44805"/>
                </a:lnTo>
                <a:lnTo>
                  <a:pt x="302251" y="44699"/>
                </a:lnTo>
                <a:lnTo>
                  <a:pt x="302669" y="44588"/>
                </a:lnTo>
                <a:lnTo>
                  <a:pt x="303055" y="44482"/>
                </a:lnTo>
                <a:lnTo>
                  <a:pt x="303441" y="44372"/>
                </a:lnTo>
                <a:lnTo>
                  <a:pt x="303795" y="44261"/>
                </a:lnTo>
                <a:lnTo>
                  <a:pt x="304085" y="44150"/>
                </a:lnTo>
                <a:lnTo>
                  <a:pt x="304406" y="44039"/>
                </a:lnTo>
                <a:lnTo>
                  <a:pt x="304664" y="43928"/>
                </a:lnTo>
                <a:lnTo>
                  <a:pt x="304889" y="43817"/>
                </a:lnTo>
                <a:lnTo>
                  <a:pt x="305114" y="43701"/>
                </a:lnTo>
                <a:lnTo>
                  <a:pt x="305307" y="43590"/>
                </a:lnTo>
                <a:lnTo>
                  <a:pt x="305468" y="43474"/>
                </a:lnTo>
                <a:lnTo>
                  <a:pt x="305596" y="43363"/>
                </a:lnTo>
                <a:lnTo>
                  <a:pt x="305693" y="43247"/>
                </a:lnTo>
                <a:lnTo>
                  <a:pt x="305789" y="43131"/>
                </a:lnTo>
                <a:lnTo>
                  <a:pt x="305822" y="43015"/>
                </a:lnTo>
                <a:lnTo>
                  <a:pt x="305854" y="42899"/>
                </a:lnTo>
                <a:lnTo>
                  <a:pt x="305854" y="42778"/>
                </a:lnTo>
                <a:lnTo>
                  <a:pt x="305822" y="42662"/>
                </a:lnTo>
                <a:lnTo>
                  <a:pt x="305757" y="42541"/>
                </a:lnTo>
                <a:lnTo>
                  <a:pt x="305693" y="42425"/>
                </a:lnTo>
                <a:lnTo>
                  <a:pt x="305596" y="42303"/>
                </a:lnTo>
                <a:lnTo>
                  <a:pt x="305436" y="42182"/>
                </a:lnTo>
                <a:lnTo>
                  <a:pt x="305275" y="42061"/>
                </a:lnTo>
                <a:lnTo>
                  <a:pt x="305082" y="41940"/>
                </a:lnTo>
                <a:lnTo>
                  <a:pt x="304889" y="41819"/>
                </a:lnTo>
                <a:lnTo>
                  <a:pt x="304631" y="41693"/>
                </a:lnTo>
                <a:lnTo>
                  <a:pt x="304374" y="41572"/>
                </a:lnTo>
                <a:lnTo>
                  <a:pt x="304052" y="41446"/>
                </a:lnTo>
                <a:lnTo>
                  <a:pt x="303731" y="41320"/>
                </a:lnTo>
                <a:lnTo>
                  <a:pt x="303409" y="41189"/>
                </a:lnTo>
                <a:lnTo>
                  <a:pt x="303088" y="41058"/>
                </a:lnTo>
                <a:lnTo>
                  <a:pt x="302830" y="40932"/>
                </a:lnTo>
                <a:lnTo>
                  <a:pt x="302573" y="40805"/>
                </a:lnTo>
                <a:lnTo>
                  <a:pt x="302380" y="40679"/>
                </a:lnTo>
                <a:lnTo>
                  <a:pt x="302219" y="40553"/>
                </a:lnTo>
                <a:lnTo>
                  <a:pt x="302090" y="40427"/>
                </a:lnTo>
                <a:lnTo>
                  <a:pt x="301994" y="40306"/>
                </a:lnTo>
                <a:lnTo>
                  <a:pt x="301930" y="40185"/>
                </a:lnTo>
                <a:lnTo>
                  <a:pt x="301897" y="40064"/>
                </a:lnTo>
                <a:lnTo>
                  <a:pt x="301897" y="39948"/>
                </a:lnTo>
                <a:lnTo>
                  <a:pt x="301962" y="39827"/>
                </a:lnTo>
                <a:lnTo>
                  <a:pt x="302026" y="39711"/>
                </a:lnTo>
                <a:lnTo>
                  <a:pt x="302123" y="39600"/>
                </a:lnTo>
                <a:lnTo>
                  <a:pt x="302251" y="39484"/>
                </a:lnTo>
                <a:lnTo>
                  <a:pt x="302444" y="39373"/>
                </a:lnTo>
                <a:lnTo>
                  <a:pt x="302637" y="39257"/>
                </a:lnTo>
                <a:lnTo>
                  <a:pt x="302862" y="39146"/>
                </a:lnTo>
                <a:lnTo>
                  <a:pt x="303120" y="39040"/>
                </a:lnTo>
                <a:lnTo>
                  <a:pt x="303441" y="38929"/>
                </a:lnTo>
                <a:lnTo>
                  <a:pt x="303763" y="38823"/>
                </a:lnTo>
                <a:lnTo>
                  <a:pt x="304117" y="38717"/>
                </a:lnTo>
                <a:lnTo>
                  <a:pt x="304503" y="38611"/>
                </a:lnTo>
                <a:lnTo>
                  <a:pt x="304921" y="38505"/>
                </a:lnTo>
                <a:lnTo>
                  <a:pt x="305371" y="38400"/>
                </a:lnTo>
                <a:lnTo>
                  <a:pt x="305854" y="38299"/>
                </a:lnTo>
                <a:lnTo>
                  <a:pt x="306368" y="38193"/>
                </a:lnTo>
                <a:lnTo>
                  <a:pt x="306883" y="38092"/>
                </a:lnTo>
                <a:lnTo>
                  <a:pt x="307462" y="37991"/>
                </a:lnTo>
                <a:lnTo>
                  <a:pt x="308041" y="37895"/>
                </a:lnTo>
                <a:lnTo>
                  <a:pt x="308684" y="37794"/>
                </a:lnTo>
                <a:lnTo>
                  <a:pt x="309327" y="37698"/>
                </a:lnTo>
                <a:lnTo>
                  <a:pt x="311129" y="37426"/>
                </a:lnTo>
                <a:lnTo>
                  <a:pt x="312737" y="37179"/>
                </a:lnTo>
                <a:lnTo>
                  <a:pt x="313412" y="37063"/>
                </a:lnTo>
                <a:lnTo>
                  <a:pt x="314088" y="36952"/>
                </a:lnTo>
                <a:lnTo>
                  <a:pt x="314667" y="36841"/>
                </a:lnTo>
                <a:lnTo>
                  <a:pt x="315214" y="36740"/>
                </a:lnTo>
                <a:lnTo>
                  <a:pt x="315696" y="36639"/>
                </a:lnTo>
                <a:lnTo>
                  <a:pt x="316114" y="36538"/>
                </a:lnTo>
                <a:lnTo>
                  <a:pt x="316500" y="36442"/>
                </a:lnTo>
                <a:lnTo>
                  <a:pt x="316822" y="36342"/>
                </a:lnTo>
                <a:lnTo>
                  <a:pt x="317079" y="36251"/>
                </a:lnTo>
                <a:lnTo>
                  <a:pt x="317304" y="36155"/>
                </a:lnTo>
                <a:lnTo>
                  <a:pt x="317465" y="36059"/>
                </a:lnTo>
                <a:lnTo>
                  <a:pt x="317594" y="35963"/>
                </a:lnTo>
                <a:lnTo>
                  <a:pt x="317658" y="35862"/>
                </a:lnTo>
                <a:lnTo>
                  <a:pt x="317690" y="35762"/>
                </a:lnTo>
                <a:lnTo>
                  <a:pt x="317658" y="35661"/>
                </a:lnTo>
                <a:lnTo>
                  <a:pt x="317594" y="35555"/>
                </a:lnTo>
                <a:lnTo>
                  <a:pt x="317465" y="35449"/>
                </a:lnTo>
                <a:lnTo>
                  <a:pt x="317272" y="35338"/>
                </a:lnTo>
                <a:lnTo>
                  <a:pt x="317079" y="35222"/>
                </a:lnTo>
                <a:lnTo>
                  <a:pt x="316822" y="35096"/>
                </a:lnTo>
                <a:lnTo>
                  <a:pt x="316500" y="34970"/>
                </a:lnTo>
                <a:lnTo>
                  <a:pt x="316146" y="34838"/>
                </a:lnTo>
                <a:lnTo>
                  <a:pt x="315760" y="34697"/>
                </a:lnTo>
                <a:lnTo>
                  <a:pt x="315342" y="34551"/>
                </a:lnTo>
                <a:lnTo>
                  <a:pt x="314345" y="34233"/>
                </a:lnTo>
                <a:lnTo>
                  <a:pt x="313187" y="33880"/>
                </a:lnTo>
                <a:lnTo>
                  <a:pt x="312737" y="33754"/>
                </a:lnTo>
                <a:lnTo>
                  <a:pt x="312287" y="33623"/>
                </a:lnTo>
                <a:lnTo>
                  <a:pt x="311418" y="33351"/>
                </a:lnTo>
                <a:lnTo>
                  <a:pt x="310646" y="33083"/>
                </a:lnTo>
                <a:lnTo>
                  <a:pt x="309939" y="32821"/>
                </a:lnTo>
                <a:lnTo>
                  <a:pt x="309295" y="32564"/>
                </a:lnTo>
                <a:lnTo>
                  <a:pt x="308716" y="32311"/>
                </a:lnTo>
                <a:lnTo>
                  <a:pt x="308202" y="32064"/>
                </a:lnTo>
                <a:lnTo>
                  <a:pt x="307784" y="31817"/>
                </a:lnTo>
                <a:lnTo>
                  <a:pt x="307430" y="31580"/>
                </a:lnTo>
                <a:lnTo>
                  <a:pt x="307172" y="31343"/>
                </a:lnTo>
                <a:lnTo>
                  <a:pt x="306947" y="31106"/>
                </a:lnTo>
                <a:lnTo>
                  <a:pt x="306819" y="30879"/>
                </a:lnTo>
                <a:lnTo>
                  <a:pt x="306786" y="30652"/>
                </a:lnTo>
                <a:lnTo>
                  <a:pt x="306786" y="30425"/>
                </a:lnTo>
                <a:lnTo>
                  <a:pt x="306883" y="30203"/>
                </a:lnTo>
                <a:lnTo>
                  <a:pt x="306979" y="30097"/>
                </a:lnTo>
                <a:lnTo>
                  <a:pt x="307076" y="29986"/>
                </a:lnTo>
                <a:lnTo>
                  <a:pt x="307172" y="29880"/>
                </a:lnTo>
                <a:lnTo>
                  <a:pt x="307301" y="29769"/>
                </a:lnTo>
                <a:lnTo>
                  <a:pt x="307462" y="29663"/>
                </a:lnTo>
                <a:lnTo>
                  <a:pt x="307655" y="29558"/>
                </a:lnTo>
                <a:lnTo>
                  <a:pt x="307816" y="29452"/>
                </a:lnTo>
                <a:lnTo>
                  <a:pt x="308041" y="29346"/>
                </a:lnTo>
                <a:lnTo>
                  <a:pt x="308523" y="29139"/>
                </a:lnTo>
                <a:lnTo>
                  <a:pt x="309070" y="28932"/>
                </a:lnTo>
                <a:lnTo>
                  <a:pt x="309713" y="28725"/>
                </a:lnTo>
                <a:lnTo>
                  <a:pt x="310421" y="28524"/>
                </a:lnTo>
                <a:lnTo>
                  <a:pt x="311193" y="28322"/>
                </a:lnTo>
                <a:lnTo>
                  <a:pt x="312061" y="28125"/>
                </a:lnTo>
                <a:lnTo>
                  <a:pt x="312994" y="27923"/>
                </a:lnTo>
                <a:lnTo>
                  <a:pt x="314023" y="27727"/>
                </a:lnTo>
                <a:lnTo>
                  <a:pt x="315149" y="27530"/>
                </a:lnTo>
                <a:lnTo>
                  <a:pt x="316307" y="27333"/>
                </a:lnTo>
                <a:lnTo>
                  <a:pt x="317594" y="27136"/>
                </a:lnTo>
                <a:lnTo>
                  <a:pt x="318912" y="26945"/>
                </a:lnTo>
                <a:lnTo>
                  <a:pt x="320328" y="26748"/>
                </a:lnTo>
                <a:lnTo>
                  <a:pt x="321839" y="26556"/>
                </a:lnTo>
                <a:lnTo>
                  <a:pt x="322837" y="26435"/>
                </a:lnTo>
                <a:lnTo>
                  <a:pt x="323834" y="26319"/>
                </a:lnTo>
                <a:lnTo>
                  <a:pt x="324863" y="26208"/>
                </a:lnTo>
                <a:lnTo>
                  <a:pt x="325892" y="26097"/>
                </a:lnTo>
                <a:lnTo>
                  <a:pt x="327983" y="25891"/>
                </a:lnTo>
                <a:lnTo>
                  <a:pt x="330138" y="25684"/>
                </a:lnTo>
                <a:lnTo>
                  <a:pt x="334448" y="25285"/>
                </a:lnTo>
                <a:lnTo>
                  <a:pt x="336603" y="25079"/>
                </a:lnTo>
                <a:lnTo>
                  <a:pt x="337632" y="24973"/>
                </a:lnTo>
                <a:lnTo>
                  <a:pt x="338694" y="24862"/>
                </a:lnTo>
                <a:lnTo>
                  <a:pt x="342553" y="24448"/>
                </a:lnTo>
                <a:lnTo>
                  <a:pt x="344451" y="24236"/>
                </a:lnTo>
                <a:lnTo>
                  <a:pt x="346349" y="24019"/>
                </a:lnTo>
                <a:lnTo>
                  <a:pt x="348214" y="23802"/>
                </a:lnTo>
                <a:lnTo>
                  <a:pt x="350048" y="23575"/>
                </a:lnTo>
                <a:lnTo>
                  <a:pt x="351881" y="23343"/>
                </a:lnTo>
                <a:lnTo>
                  <a:pt x="353650" y="23106"/>
                </a:lnTo>
                <a:lnTo>
                  <a:pt x="354390" y="22995"/>
                </a:lnTo>
                <a:lnTo>
                  <a:pt x="355065" y="22884"/>
                </a:lnTo>
                <a:lnTo>
                  <a:pt x="355677" y="22773"/>
                </a:lnTo>
                <a:lnTo>
                  <a:pt x="356256" y="22652"/>
                </a:lnTo>
                <a:lnTo>
                  <a:pt x="356738" y="22531"/>
                </a:lnTo>
                <a:lnTo>
                  <a:pt x="357188" y="22405"/>
                </a:lnTo>
                <a:lnTo>
                  <a:pt x="357542" y="22274"/>
                </a:lnTo>
                <a:lnTo>
                  <a:pt x="357864" y="22138"/>
                </a:lnTo>
                <a:lnTo>
                  <a:pt x="358089" y="21997"/>
                </a:lnTo>
                <a:lnTo>
                  <a:pt x="358250" y="21855"/>
                </a:lnTo>
                <a:lnTo>
                  <a:pt x="358346" y="21709"/>
                </a:lnTo>
                <a:lnTo>
                  <a:pt x="358378" y="21558"/>
                </a:lnTo>
                <a:lnTo>
                  <a:pt x="358314" y="21396"/>
                </a:lnTo>
                <a:lnTo>
                  <a:pt x="358185" y="21235"/>
                </a:lnTo>
                <a:lnTo>
                  <a:pt x="357960" y="21069"/>
                </a:lnTo>
                <a:lnTo>
                  <a:pt x="357671" y="20897"/>
                </a:lnTo>
                <a:lnTo>
                  <a:pt x="357510" y="20806"/>
                </a:lnTo>
                <a:lnTo>
                  <a:pt x="357285" y="20716"/>
                </a:lnTo>
                <a:lnTo>
                  <a:pt x="357092" y="20635"/>
                </a:lnTo>
                <a:lnTo>
                  <a:pt x="356867" y="20554"/>
                </a:lnTo>
                <a:lnTo>
                  <a:pt x="356609" y="20473"/>
                </a:lnTo>
                <a:lnTo>
                  <a:pt x="356352" y="20398"/>
                </a:lnTo>
                <a:lnTo>
                  <a:pt x="356095" y="20327"/>
                </a:lnTo>
                <a:lnTo>
                  <a:pt x="355837" y="20262"/>
                </a:lnTo>
                <a:lnTo>
                  <a:pt x="355548" y="20196"/>
                </a:lnTo>
                <a:lnTo>
                  <a:pt x="355226" y="20135"/>
                </a:lnTo>
                <a:lnTo>
                  <a:pt x="354905" y="20075"/>
                </a:lnTo>
                <a:lnTo>
                  <a:pt x="354583" y="20024"/>
                </a:lnTo>
                <a:lnTo>
                  <a:pt x="354261" y="19969"/>
                </a:lnTo>
                <a:lnTo>
                  <a:pt x="353908" y="19924"/>
                </a:lnTo>
                <a:lnTo>
                  <a:pt x="353522" y="19873"/>
                </a:lnTo>
                <a:lnTo>
                  <a:pt x="353168" y="19833"/>
                </a:lnTo>
                <a:lnTo>
                  <a:pt x="352782" y="19792"/>
                </a:lnTo>
                <a:lnTo>
                  <a:pt x="352364" y="19757"/>
                </a:lnTo>
                <a:lnTo>
                  <a:pt x="351978" y="19722"/>
                </a:lnTo>
                <a:lnTo>
                  <a:pt x="351560" y="19687"/>
                </a:lnTo>
                <a:lnTo>
                  <a:pt x="351109" y="19661"/>
                </a:lnTo>
                <a:lnTo>
                  <a:pt x="350659" y="19631"/>
                </a:lnTo>
                <a:lnTo>
                  <a:pt x="349758" y="19586"/>
                </a:lnTo>
                <a:lnTo>
                  <a:pt x="348793" y="19550"/>
                </a:lnTo>
                <a:lnTo>
                  <a:pt x="347796" y="19525"/>
                </a:lnTo>
                <a:lnTo>
                  <a:pt x="346767" y="19510"/>
                </a:lnTo>
                <a:lnTo>
                  <a:pt x="345706" y="19505"/>
                </a:lnTo>
                <a:lnTo>
                  <a:pt x="335702" y="19480"/>
                </a:lnTo>
                <a:lnTo>
                  <a:pt x="325667" y="19455"/>
                </a:lnTo>
                <a:lnTo>
                  <a:pt x="305629" y="19414"/>
                </a:lnTo>
                <a:lnTo>
                  <a:pt x="285622" y="19379"/>
                </a:lnTo>
                <a:lnTo>
                  <a:pt x="265584" y="19339"/>
                </a:lnTo>
                <a:lnTo>
                  <a:pt x="261981" y="19339"/>
                </a:lnTo>
                <a:lnTo>
                  <a:pt x="258379" y="19349"/>
                </a:lnTo>
                <a:lnTo>
                  <a:pt x="254776" y="19359"/>
                </a:lnTo>
                <a:lnTo>
                  <a:pt x="251174" y="19364"/>
                </a:lnTo>
                <a:lnTo>
                  <a:pt x="249373" y="19364"/>
                </a:lnTo>
                <a:lnTo>
                  <a:pt x="247572" y="19359"/>
                </a:lnTo>
                <a:lnTo>
                  <a:pt x="245770" y="19344"/>
                </a:lnTo>
                <a:lnTo>
                  <a:pt x="244001" y="19328"/>
                </a:lnTo>
                <a:lnTo>
                  <a:pt x="242232" y="19303"/>
                </a:lnTo>
                <a:lnTo>
                  <a:pt x="240463" y="19273"/>
                </a:lnTo>
                <a:lnTo>
                  <a:pt x="238726" y="19233"/>
                </a:lnTo>
                <a:lnTo>
                  <a:pt x="236989" y="19182"/>
                </a:lnTo>
                <a:lnTo>
                  <a:pt x="235735" y="19137"/>
                </a:lnTo>
                <a:lnTo>
                  <a:pt x="234513" y="19081"/>
                </a:lnTo>
                <a:lnTo>
                  <a:pt x="233355" y="19021"/>
                </a:lnTo>
                <a:lnTo>
                  <a:pt x="232229" y="18950"/>
                </a:lnTo>
                <a:lnTo>
                  <a:pt x="231168" y="18869"/>
                </a:lnTo>
                <a:lnTo>
                  <a:pt x="230138" y="18784"/>
                </a:lnTo>
                <a:lnTo>
                  <a:pt x="229141" y="18693"/>
                </a:lnTo>
                <a:lnTo>
                  <a:pt x="228241" y="18592"/>
                </a:lnTo>
                <a:lnTo>
                  <a:pt x="227340" y="18481"/>
                </a:lnTo>
                <a:lnTo>
                  <a:pt x="226536" y="18370"/>
                </a:lnTo>
                <a:lnTo>
                  <a:pt x="225732" y="18249"/>
                </a:lnTo>
                <a:lnTo>
                  <a:pt x="225024" y="18118"/>
                </a:lnTo>
                <a:lnTo>
                  <a:pt x="224349" y="17987"/>
                </a:lnTo>
                <a:lnTo>
                  <a:pt x="223738" y="17851"/>
                </a:lnTo>
                <a:lnTo>
                  <a:pt x="223159" y="17704"/>
                </a:lnTo>
                <a:lnTo>
                  <a:pt x="222644" y="17558"/>
                </a:lnTo>
                <a:lnTo>
                  <a:pt x="222161" y="17402"/>
                </a:lnTo>
                <a:lnTo>
                  <a:pt x="221776" y="17245"/>
                </a:lnTo>
                <a:lnTo>
                  <a:pt x="221422" y="17084"/>
                </a:lnTo>
                <a:lnTo>
                  <a:pt x="221100" y="16917"/>
                </a:lnTo>
                <a:lnTo>
                  <a:pt x="220875" y="16746"/>
                </a:lnTo>
                <a:lnTo>
                  <a:pt x="220682" y="16574"/>
                </a:lnTo>
                <a:lnTo>
                  <a:pt x="220553" y="16398"/>
                </a:lnTo>
                <a:lnTo>
                  <a:pt x="220489" y="16216"/>
                </a:lnTo>
                <a:lnTo>
                  <a:pt x="220457" y="16035"/>
                </a:lnTo>
                <a:lnTo>
                  <a:pt x="220489" y="15848"/>
                </a:lnTo>
                <a:lnTo>
                  <a:pt x="220585" y="15662"/>
                </a:lnTo>
                <a:lnTo>
                  <a:pt x="220746" y="15475"/>
                </a:lnTo>
                <a:lnTo>
                  <a:pt x="220971" y="15283"/>
                </a:lnTo>
                <a:lnTo>
                  <a:pt x="221261" y="15092"/>
                </a:lnTo>
                <a:lnTo>
                  <a:pt x="221583" y="14895"/>
                </a:lnTo>
                <a:lnTo>
                  <a:pt x="222001" y="14703"/>
                </a:lnTo>
                <a:lnTo>
                  <a:pt x="224188" y="13704"/>
                </a:lnTo>
                <a:lnTo>
                  <a:pt x="225249" y="13200"/>
                </a:lnTo>
                <a:lnTo>
                  <a:pt x="226311" y="12701"/>
                </a:lnTo>
                <a:lnTo>
                  <a:pt x="227308" y="12196"/>
                </a:lnTo>
                <a:lnTo>
                  <a:pt x="228241" y="11692"/>
                </a:lnTo>
                <a:lnTo>
                  <a:pt x="229141" y="11182"/>
                </a:lnTo>
                <a:lnTo>
                  <a:pt x="229977" y="10678"/>
                </a:lnTo>
                <a:lnTo>
                  <a:pt x="230363" y="10421"/>
                </a:lnTo>
                <a:lnTo>
                  <a:pt x="230717" y="10164"/>
                </a:lnTo>
                <a:lnTo>
                  <a:pt x="231039" y="9906"/>
                </a:lnTo>
                <a:lnTo>
                  <a:pt x="231361" y="9649"/>
                </a:lnTo>
                <a:lnTo>
                  <a:pt x="231682" y="9392"/>
                </a:lnTo>
                <a:lnTo>
                  <a:pt x="231940" y="9135"/>
                </a:lnTo>
                <a:lnTo>
                  <a:pt x="232197" y="8872"/>
                </a:lnTo>
                <a:lnTo>
                  <a:pt x="232390" y="8615"/>
                </a:lnTo>
                <a:lnTo>
                  <a:pt x="232583" y="8353"/>
                </a:lnTo>
                <a:lnTo>
                  <a:pt x="232744" y="8091"/>
                </a:lnTo>
                <a:lnTo>
                  <a:pt x="232872" y="7828"/>
                </a:lnTo>
                <a:lnTo>
                  <a:pt x="232969" y="7566"/>
                </a:lnTo>
                <a:lnTo>
                  <a:pt x="233033" y="7299"/>
                </a:lnTo>
                <a:lnTo>
                  <a:pt x="233033" y="7031"/>
                </a:lnTo>
                <a:lnTo>
                  <a:pt x="233033" y="6764"/>
                </a:lnTo>
                <a:lnTo>
                  <a:pt x="233001" y="6497"/>
                </a:lnTo>
                <a:lnTo>
                  <a:pt x="232937" y="6310"/>
                </a:lnTo>
                <a:lnTo>
                  <a:pt x="232840" y="6123"/>
                </a:lnTo>
                <a:lnTo>
                  <a:pt x="232744" y="5937"/>
                </a:lnTo>
                <a:lnTo>
                  <a:pt x="232615" y="5755"/>
                </a:lnTo>
                <a:lnTo>
                  <a:pt x="232454" y="5579"/>
                </a:lnTo>
                <a:lnTo>
                  <a:pt x="232261" y="5397"/>
                </a:lnTo>
                <a:lnTo>
                  <a:pt x="232068" y="5221"/>
                </a:lnTo>
                <a:lnTo>
                  <a:pt x="231843" y="5049"/>
                </a:lnTo>
                <a:lnTo>
                  <a:pt x="231586" y="4878"/>
                </a:lnTo>
                <a:lnTo>
                  <a:pt x="231296" y="4711"/>
                </a:lnTo>
                <a:lnTo>
                  <a:pt x="231007" y="4545"/>
                </a:lnTo>
                <a:lnTo>
                  <a:pt x="230685" y="4383"/>
                </a:lnTo>
                <a:lnTo>
                  <a:pt x="230331" y="4222"/>
                </a:lnTo>
                <a:lnTo>
                  <a:pt x="229977" y="4060"/>
                </a:lnTo>
                <a:lnTo>
                  <a:pt x="229559" y="3904"/>
                </a:lnTo>
                <a:lnTo>
                  <a:pt x="229173" y="3753"/>
                </a:lnTo>
                <a:lnTo>
                  <a:pt x="228723" y="3601"/>
                </a:lnTo>
                <a:lnTo>
                  <a:pt x="228273" y="3450"/>
                </a:lnTo>
                <a:lnTo>
                  <a:pt x="227790" y="3304"/>
                </a:lnTo>
                <a:lnTo>
                  <a:pt x="227308" y="3163"/>
                </a:lnTo>
                <a:lnTo>
                  <a:pt x="226793" y="3021"/>
                </a:lnTo>
                <a:lnTo>
                  <a:pt x="226246" y="2885"/>
                </a:lnTo>
                <a:lnTo>
                  <a:pt x="225667" y="2749"/>
                </a:lnTo>
                <a:lnTo>
                  <a:pt x="225088" y="2618"/>
                </a:lnTo>
                <a:lnTo>
                  <a:pt x="224510" y="2492"/>
                </a:lnTo>
                <a:lnTo>
                  <a:pt x="223866" y="2361"/>
                </a:lnTo>
                <a:lnTo>
                  <a:pt x="223255" y="2240"/>
                </a:lnTo>
                <a:lnTo>
                  <a:pt x="222580" y="2119"/>
                </a:lnTo>
                <a:lnTo>
                  <a:pt x="221904" y="2003"/>
                </a:lnTo>
                <a:lnTo>
                  <a:pt x="221197" y="1887"/>
                </a:lnTo>
                <a:lnTo>
                  <a:pt x="220489" y="1776"/>
                </a:lnTo>
                <a:lnTo>
                  <a:pt x="219749" y="1670"/>
                </a:lnTo>
                <a:lnTo>
                  <a:pt x="219009" y="1564"/>
                </a:lnTo>
                <a:lnTo>
                  <a:pt x="218237" y="1458"/>
                </a:lnTo>
                <a:lnTo>
                  <a:pt x="217433" y="1362"/>
                </a:lnTo>
                <a:lnTo>
                  <a:pt x="216629" y="1266"/>
                </a:lnTo>
                <a:lnTo>
                  <a:pt x="215825" y="1170"/>
                </a:lnTo>
                <a:lnTo>
                  <a:pt x="214989" y="1085"/>
                </a:lnTo>
                <a:lnTo>
                  <a:pt x="214120" y="999"/>
                </a:lnTo>
                <a:lnTo>
                  <a:pt x="213252" y="913"/>
                </a:lnTo>
                <a:lnTo>
                  <a:pt x="212351" y="837"/>
                </a:lnTo>
                <a:lnTo>
                  <a:pt x="211451" y="762"/>
                </a:lnTo>
                <a:lnTo>
                  <a:pt x="210550" y="686"/>
                </a:lnTo>
                <a:lnTo>
                  <a:pt x="209585" y="615"/>
                </a:lnTo>
                <a:lnTo>
                  <a:pt x="208652" y="550"/>
                </a:lnTo>
                <a:lnTo>
                  <a:pt x="207687" y="489"/>
                </a:lnTo>
                <a:lnTo>
                  <a:pt x="206690" y="434"/>
                </a:lnTo>
                <a:lnTo>
                  <a:pt x="205693" y="378"/>
                </a:lnTo>
                <a:lnTo>
                  <a:pt x="204696" y="328"/>
                </a:lnTo>
                <a:lnTo>
                  <a:pt x="203667" y="278"/>
                </a:lnTo>
                <a:lnTo>
                  <a:pt x="202605" y="232"/>
                </a:lnTo>
                <a:lnTo>
                  <a:pt x="201576" y="192"/>
                </a:lnTo>
                <a:lnTo>
                  <a:pt x="200483" y="156"/>
                </a:lnTo>
                <a:lnTo>
                  <a:pt x="199421" y="126"/>
                </a:lnTo>
                <a:lnTo>
                  <a:pt x="198328" y="96"/>
                </a:lnTo>
                <a:lnTo>
                  <a:pt x="197202" y="71"/>
                </a:lnTo>
                <a:lnTo>
                  <a:pt x="196076" y="51"/>
                </a:lnTo>
                <a:lnTo>
                  <a:pt x="194950" y="30"/>
                </a:lnTo>
                <a:lnTo>
                  <a:pt x="193792" y="20"/>
                </a:lnTo>
                <a:lnTo>
                  <a:pt x="192634" y="10"/>
                </a:lnTo>
                <a:lnTo>
                  <a:pt x="191477" y="5"/>
                </a:lnTo>
                <a:lnTo>
                  <a:pt x="190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flipH="1">
            <a:off x="8107833" y="1938186"/>
            <a:ext cx="891242" cy="1093996"/>
          </a:xfrm>
          <a:custGeom>
            <a:avLst/>
            <a:gdLst/>
            <a:ahLst/>
            <a:cxnLst/>
            <a:rect l="l" t="t" r="r" b="b"/>
            <a:pathLst>
              <a:path w="397876" h="73067" extrusionOk="0">
                <a:moveTo>
                  <a:pt x="303955" y="1"/>
                </a:moveTo>
                <a:lnTo>
                  <a:pt x="299871" y="11"/>
                </a:lnTo>
                <a:lnTo>
                  <a:pt x="295786" y="26"/>
                </a:lnTo>
                <a:lnTo>
                  <a:pt x="291733" y="56"/>
                </a:lnTo>
                <a:lnTo>
                  <a:pt x="287680" y="91"/>
                </a:lnTo>
                <a:lnTo>
                  <a:pt x="283627" y="142"/>
                </a:lnTo>
                <a:lnTo>
                  <a:pt x="279575" y="202"/>
                </a:lnTo>
                <a:lnTo>
                  <a:pt x="275522" y="273"/>
                </a:lnTo>
                <a:lnTo>
                  <a:pt x="271501" y="354"/>
                </a:lnTo>
                <a:lnTo>
                  <a:pt x="267481" y="439"/>
                </a:lnTo>
                <a:lnTo>
                  <a:pt x="263460" y="535"/>
                </a:lnTo>
                <a:lnTo>
                  <a:pt x="259440" y="641"/>
                </a:lnTo>
                <a:lnTo>
                  <a:pt x="255451" y="752"/>
                </a:lnTo>
                <a:lnTo>
                  <a:pt x="251431" y="868"/>
                </a:lnTo>
                <a:lnTo>
                  <a:pt x="247442" y="994"/>
                </a:lnTo>
                <a:lnTo>
                  <a:pt x="243454" y="1125"/>
                </a:lnTo>
                <a:lnTo>
                  <a:pt x="232872" y="1473"/>
                </a:lnTo>
                <a:lnTo>
                  <a:pt x="222322" y="1816"/>
                </a:lnTo>
                <a:lnTo>
                  <a:pt x="211740" y="2149"/>
                </a:lnTo>
                <a:lnTo>
                  <a:pt x="201125" y="2467"/>
                </a:lnTo>
                <a:lnTo>
                  <a:pt x="198552" y="2548"/>
                </a:lnTo>
                <a:lnTo>
                  <a:pt x="196011" y="2639"/>
                </a:lnTo>
                <a:lnTo>
                  <a:pt x="193470" y="2734"/>
                </a:lnTo>
                <a:lnTo>
                  <a:pt x="190961" y="2840"/>
                </a:lnTo>
                <a:lnTo>
                  <a:pt x="188453" y="2951"/>
                </a:lnTo>
                <a:lnTo>
                  <a:pt x="186008" y="3072"/>
                </a:lnTo>
                <a:lnTo>
                  <a:pt x="183564" y="3198"/>
                </a:lnTo>
                <a:lnTo>
                  <a:pt x="181119" y="3330"/>
                </a:lnTo>
                <a:lnTo>
                  <a:pt x="178707" y="3471"/>
                </a:lnTo>
                <a:lnTo>
                  <a:pt x="176326" y="3612"/>
                </a:lnTo>
                <a:lnTo>
                  <a:pt x="173946" y="3763"/>
                </a:lnTo>
                <a:lnTo>
                  <a:pt x="171598" y="3920"/>
                </a:lnTo>
                <a:lnTo>
                  <a:pt x="169250" y="4081"/>
                </a:lnTo>
                <a:lnTo>
                  <a:pt x="166934" y="4248"/>
                </a:lnTo>
                <a:lnTo>
                  <a:pt x="164619" y="4419"/>
                </a:lnTo>
                <a:lnTo>
                  <a:pt x="162335" y="4596"/>
                </a:lnTo>
                <a:lnTo>
                  <a:pt x="160019" y="4772"/>
                </a:lnTo>
                <a:lnTo>
                  <a:pt x="157768" y="4959"/>
                </a:lnTo>
                <a:lnTo>
                  <a:pt x="155484" y="5145"/>
                </a:lnTo>
                <a:lnTo>
                  <a:pt x="153232" y="5337"/>
                </a:lnTo>
                <a:lnTo>
                  <a:pt x="150981" y="5529"/>
                </a:lnTo>
                <a:lnTo>
                  <a:pt x="148729" y="5725"/>
                </a:lnTo>
                <a:lnTo>
                  <a:pt x="144258" y="6129"/>
                </a:lnTo>
                <a:lnTo>
                  <a:pt x="139820" y="6538"/>
                </a:lnTo>
                <a:lnTo>
                  <a:pt x="135381" y="6956"/>
                </a:lnTo>
                <a:lnTo>
                  <a:pt x="126504" y="7804"/>
                </a:lnTo>
                <a:lnTo>
                  <a:pt x="124220" y="8026"/>
                </a:lnTo>
                <a:lnTo>
                  <a:pt x="121968" y="8247"/>
                </a:lnTo>
                <a:lnTo>
                  <a:pt x="119717" y="8474"/>
                </a:lnTo>
                <a:lnTo>
                  <a:pt x="117497" y="8706"/>
                </a:lnTo>
                <a:lnTo>
                  <a:pt x="115310" y="8944"/>
                </a:lnTo>
                <a:lnTo>
                  <a:pt x="113155" y="9181"/>
                </a:lnTo>
                <a:lnTo>
                  <a:pt x="111032" y="9418"/>
                </a:lnTo>
                <a:lnTo>
                  <a:pt x="108910" y="9660"/>
                </a:lnTo>
                <a:lnTo>
                  <a:pt x="106819" y="9907"/>
                </a:lnTo>
                <a:lnTo>
                  <a:pt x="104760" y="10154"/>
                </a:lnTo>
                <a:lnTo>
                  <a:pt x="102702" y="10406"/>
                </a:lnTo>
                <a:lnTo>
                  <a:pt x="100675" y="10663"/>
                </a:lnTo>
                <a:lnTo>
                  <a:pt x="98681" y="10921"/>
                </a:lnTo>
                <a:lnTo>
                  <a:pt x="96719" y="11178"/>
                </a:lnTo>
                <a:lnTo>
                  <a:pt x="94757" y="11440"/>
                </a:lnTo>
                <a:lnTo>
                  <a:pt x="92827" y="11708"/>
                </a:lnTo>
                <a:lnTo>
                  <a:pt x="90930" y="11975"/>
                </a:lnTo>
                <a:lnTo>
                  <a:pt x="89064" y="12247"/>
                </a:lnTo>
                <a:lnTo>
                  <a:pt x="87198" y="12525"/>
                </a:lnTo>
                <a:lnTo>
                  <a:pt x="85365" y="12797"/>
                </a:lnTo>
                <a:lnTo>
                  <a:pt x="83532" y="13080"/>
                </a:lnTo>
                <a:lnTo>
                  <a:pt x="81730" y="13362"/>
                </a:lnTo>
                <a:lnTo>
                  <a:pt x="79961" y="13644"/>
                </a:lnTo>
                <a:lnTo>
                  <a:pt x="78192" y="13932"/>
                </a:lnTo>
                <a:lnTo>
                  <a:pt x="76455" y="14224"/>
                </a:lnTo>
                <a:lnTo>
                  <a:pt x="74751" y="14517"/>
                </a:lnTo>
                <a:lnTo>
                  <a:pt x="73078" y="14810"/>
                </a:lnTo>
                <a:lnTo>
                  <a:pt x="71406" y="15107"/>
                </a:lnTo>
                <a:lnTo>
                  <a:pt x="69733" y="15410"/>
                </a:lnTo>
                <a:lnTo>
                  <a:pt x="68093" y="15712"/>
                </a:lnTo>
                <a:lnTo>
                  <a:pt x="66484" y="16015"/>
                </a:lnTo>
                <a:lnTo>
                  <a:pt x="64908" y="16328"/>
                </a:lnTo>
                <a:lnTo>
                  <a:pt x="63332" y="16635"/>
                </a:lnTo>
                <a:lnTo>
                  <a:pt x="61756" y="16948"/>
                </a:lnTo>
                <a:lnTo>
                  <a:pt x="60245" y="17266"/>
                </a:lnTo>
                <a:lnTo>
                  <a:pt x="58733" y="17584"/>
                </a:lnTo>
                <a:lnTo>
                  <a:pt x="57221" y="17902"/>
                </a:lnTo>
                <a:lnTo>
                  <a:pt x="55742" y="18224"/>
                </a:lnTo>
                <a:lnTo>
                  <a:pt x="54262" y="18547"/>
                </a:lnTo>
                <a:lnTo>
                  <a:pt x="52847" y="18875"/>
                </a:lnTo>
                <a:lnTo>
                  <a:pt x="51399" y="19203"/>
                </a:lnTo>
                <a:lnTo>
                  <a:pt x="49984" y="19536"/>
                </a:lnTo>
                <a:lnTo>
                  <a:pt x="48601" y="19869"/>
                </a:lnTo>
                <a:lnTo>
                  <a:pt x="47218" y="20207"/>
                </a:lnTo>
                <a:lnTo>
                  <a:pt x="45867" y="20545"/>
                </a:lnTo>
                <a:lnTo>
                  <a:pt x="44548" y="20882"/>
                </a:lnTo>
                <a:lnTo>
                  <a:pt x="43197" y="21225"/>
                </a:lnTo>
                <a:lnTo>
                  <a:pt x="41911" y="21573"/>
                </a:lnTo>
                <a:lnTo>
                  <a:pt x="40624" y="21922"/>
                </a:lnTo>
                <a:lnTo>
                  <a:pt x="39338" y="22270"/>
                </a:lnTo>
                <a:lnTo>
                  <a:pt x="38083" y="22618"/>
                </a:lnTo>
                <a:lnTo>
                  <a:pt x="36829" y="22971"/>
                </a:lnTo>
                <a:lnTo>
                  <a:pt x="35607" y="23329"/>
                </a:lnTo>
                <a:lnTo>
                  <a:pt x="34416" y="23687"/>
                </a:lnTo>
                <a:lnTo>
                  <a:pt x="32036" y="24408"/>
                </a:lnTo>
                <a:lnTo>
                  <a:pt x="29720" y="25134"/>
                </a:lnTo>
                <a:lnTo>
                  <a:pt x="27437" y="25871"/>
                </a:lnTo>
                <a:lnTo>
                  <a:pt x="25250" y="26617"/>
                </a:lnTo>
                <a:lnTo>
                  <a:pt x="23094" y="27369"/>
                </a:lnTo>
                <a:lnTo>
                  <a:pt x="22290" y="27656"/>
                </a:lnTo>
                <a:lnTo>
                  <a:pt x="21518" y="27944"/>
                </a:lnTo>
                <a:lnTo>
                  <a:pt x="20779" y="28231"/>
                </a:lnTo>
                <a:lnTo>
                  <a:pt x="20071" y="28524"/>
                </a:lnTo>
                <a:lnTo>
                  <a:pt x="19396" y="28817"/>
                </a:lnTo>
                <a:lnTo>
                  <a:pt x="18720" y="29109"/>
                </a:lnTo>
                <a:lnTo>
                  <a:pt x="18077" y="29402"/>
                </a:lnTo>
                <a:lnTo>
                  <a:pt x="17466" y="29694"/>
                </a:lnTo>
                <a:lnTo>
                  <a:pt x="16855" y="29992"/>
                </a:lnTo>
                <a:lnTo>
                  <a:pt x="16276" y="30284"/>
                </a:lnTo>
                <a:lnTo>
                  <a:pt x="15729" y="30582"/>
                </a:lnTo>
                <a:lnTo>
                  <a:pt x="15214" y="30880"/>
                </a:lnTo>
                <a:lnTo>
                  <a:pt x="14185" y="31480"/>
                </a:lnTo>
                <a:lnTo>
                  <a:pt x="13252" y="32080"/>
                </a:lnTo>
                <a:lnTo>
                  <a:pt x="12352" y="32680"/>
                </a:lnTo>
                <a:lnTo>
                  <a:pt x="11547" y="33285"/>
                </a:lnTo>
                <a:lnTo>
                  <a:pt x="10775" y="33896"/>
                </a:lnTo>
                <a:lnTo>
                  <a:pt x="10068" y="34501"/>
                </a:lnTo>
                <a:lnTo>
                  <a:pt x="9392" y="35111"/>
                </a:lnTo>
                <a:lnTo>
                  <a:pt x="8749" y="35722"/>
                </a:lnTo>
                <a:lnTo>
                  <a:pt x="8138" y="36337"/>
                </a:lnTo>
                <a:lnTo>
                  <a:pt x="7559" y="36947"/>
                </a:lnTo>
                <a:lnTo>
                  <a:pt x="6401" y="38198"/>
                </a:lnTo>
                <a:lnTo>
                  <a:pt x="5275" y="39454"/>
                </a:lnTo>
                <a:lnTo>
                  <a:pt x="4182" y="40705"/>
                </a:lnTo>
                <a:lnTo>
                  <a:pt x="3185" y="41961"/>
                </a:lnTo>
                <a:lnTo>
                  <a:pt x="2702" y="42586"/>
                </a:lnTo>
                <a:lnTo>
                  <a:pt x="2252" y="43217"/>
                </a:lnTo>
                <a:lnTo>
                  <a:pt x="1802" y="43842"/>
                </a:lnTo>
                <a:lnTo>
                  <a:pt x="1383" y="44473"/>
                </a:lnTo>
                <a:lnTo>
                  <a:pt x="997" y="45103"/>
                </a:lnTo>
                <a:lnTo>
                  <a:pt x="644" y="45729"/>
                </a:lnTo>
                <a:lnTo>
                  <a:pt x="322" y="46359"/>
                </a:lnTo>
                <a:lnTo>
                  <a:pt x="32" y="46990"/>
                </a:lnTo>
                <a:lnTo>
                  <a:pt x="0" y="47111"/>
                </a:lnTo>
                <a:lnTo>
                  <a:pt x="0" y="47227"/>
                </a:lnTo>
                <a:lnTo>
                  <a:pt x="0" y="47348"/>
                </a:lnTo>
                <a:lnTo>
                  <a:pt x="32" y="47469"/>
                </a:lnTo>
                <a:lnTo>
                  <a:pt x="129" y="47706"/>
                </a:lnTo>
                <a:lnTo>
                  <a:pt x="322" y="47948"/>
                </a:lnTo>
                <a:lnTo>
                  <a:pt x="579" y="48190"/>
                </a:lnTo>
                <a:lnTo>
                  <a:pt x="869" y="48432"/>
                </a:lnTo>
                <a:lnTo>
                  <a:pt x="1223" y="48674"/>
                </a:lnTo>
                <a:lnTo>
                  <a:pt x="1641" y="48922"/>
                </a:lnTo>
                <a:lnTo>
                  <a:pt x="2059" y="49164"/>
                </a:lnTo>
                <a:lnTo>
                  <a:pt x="2509" y="49406"/>
                </a:lnTo>
                <a:lnTo>
                  <a:pt x="3506" y="49890"/>
                </a:lnTo>
                <a:lnTo>
                  <a:pt x="4471" y="50369"/>
                </a:lnTo>
                <a:lnTo>
                  <a:pt x="5436" y="50848"/>
                </a:lnTo>
                <a:lnTo>
                  <a:pt x="5565" y="50904"/>
                </a:lnTo>
                <a:lnTo>
                  <a:pt x="5758" y="50959"/>
                </a:lnTo>
                <a:lnTo>
                  <a:pt x="6015" y="51010"/>
                </a:lnTo>
                <a:lnTo>
                  <a:pt x="6337" y="51065"/>
                </a:lnTo>
                <a:lnTo>
                  <a:pt x="6691" y="51116"/>
                </a:lnTo>
                <a:lnTo>
                  <a:pt x="7077" y="51161"/>
                </a:lnTo>
                <a:lnTo>
                  <a:pt x="7495" y="51212"/>
                </a:lnTo>
                <a:lnTo>
                  <a:pt x="7945" y="51252"/>
                </a:lnTo>
                <a:lnTo>
                  <a:pt x="8427" y="51297"/>
                </a:lnTo>
                <a:lnTo>
                  <a:pt x="8910" y="51338"/>
                </a:lnTo>
                <a:lnTo>
                  <a:pt x="9392" y="51373"/>
                </a:lnTo>
                <a:lnTo>
                  <a:pt x="9907" y="51403"/>
                </a:lnTo>
                <a:lnTo>
                  <a:pt x="10389" y="51434"/>
                </a:lnTo>
                <a:lnTo>
                  <a:pt x="10904" y="51459"/>
                </a:lnTo>
                <a:lnTo>
                  <a:pt x="11387" y="51479"/>
                </a:lnTo>
                <a:lnTo>
                  <a:pt x="11837" y="51499"/>
                </a:lnTo>
                <a:lnTo>
                  <a:pt x="14346" y="51580"/>
                </a:lnTo>
                <a:lnTo>
                  <a:pt x="16887" y="51655"/>
                </a:lnTo>
                <a:lnTo>
                  <a:pt x="21969" y="51802"/>
                </a:lnTo>
                <a:lnTo>
                  <a:pt x="32133" y="52084"/>
                </a:lnTo>
                <a:lnTo>
                  <a:pt x="37215" y="52230"/>
                </a:lnTo>
                <a:lnTo>
                  <a:pt x="39724" y="52306"/>
                </a:lnTo>
                <a:lnTo>
                  <a:pt x="42265" y="52382"/>
                </a:lnTo>
                <a:lnTo>
                  <a:pt x="44773" y="52468"/>
                </a:lnTo>
                <a:lnTo>
                  <a:pt x="47314" y="52553"/>
                </a:lnTo>
                <a:lnTo>
                  <a:pt x="49791" y="52644"/>
                </a:lnTo>
                <a:lnTo>
                  <a:pt x="52300" y="52740"/>
                </a:lnTo>
                <a:lnTo>
                  <a:pt x="54037" y="52816"/>
                </a:lnTo>
                <a:lnTo>
                  <a:pt x="55742" y="52886"/>
                </a:lnTo>
                <a:lnTo>
                  <a:pt x="57478" y="52967"/>
                </a:lnTo>
                <a:lnTo>
                  <a:pt x="59183" y="53053"/>
                </a:lnTo>
                <a:lnTo>
                  <a:pt x="60888" y="53138"/>
                </a:lnTo>
                <a:lnTo>
                  <a:pt x="62593" y="53229"/>
                </a:lnTo>
                <a:lnTo>
                  <a:pt x="64297" y="53325"/>
                </a:lnTo>
                <a:lnTo>
                  <a:pt x="65970" y="53426"/>
                </a:lnTo>
                <a:lnTo>
                  <a:pt x="67642" y="53532"/>
                </a:lnTo>
                <a:lnTo>
                  <a:pt x="69315" y="53643"/>
                </a:lnTo>
                <a:lnTo>
                  <a:pt x="70955" y="53759"/>
                </a:lnTo>
                <a:lnTo>
                  <a:pt x="72564" y="53880"/>
                </a:lnTo>
                <a:lnTo>
                  <a:pt x="74172" y="54001"/>
                </a:lnTo>
                <a:lnTo>
                  <a:pt x="75748" y="54132"/>
                </a:lnTo>
                <a:lnTo>
                  <a:pt x="77292" y="54268"/>
                </a:lnTo>
                <a:lnTo>
                  <a:pt x="78804" y="54414"/>
                </a:lnTo>
                <a:lnTo>
                  <a:pt x="80187" y="54551"/>
                </a:lnTo>
                <a:lnTo>
                  <a:pt x="81473" y="54692"/>
                </a:lnTo>
                <a:lnTo>
                  <a:pt x="82695" y="54833"/>
                </a:lnTo>
                <a:lnTo>
                  <a:pt x="83853" y="54979"/>
                </a:lnTo>
                <a:lnTo>
                  <a:pt x="84915" y="55131"/>
                </a:lnTo>
                <a:lnTo>
                  <a:pt x="85912" y="55287"/>
                </a:lnTo>
                <a:lnTo>
                  <a:pt x="86812" y="55438"/>
                </a:lnTo>
                <a:lnTo>
                  <a:pt x="87649" y="55600"/>
                </a:lnTo>
                <a:lnTo>
                  <a:pt x="88421" y="55761"/>
                </a:lnTo>
                <a:lnTo>
                  <a:pt x="89096" y="55923"/>
                </a:lnTo>
                <a:lnTo>
                  <a:pt x="89707" y="56089"/>
                </a:lnTo>
                <a:lnTo>
                  <a:pt x="90254" y="56261"/>
                </a:lnTo>
                <a:lnTo>
                  <a:pt x="90704" y="56432"/>
                </a:lnTo>
                <a:lnTo>
                  <a:pt x="91090" y="56604"/>
                </a:lnTo>
                <a:lnTo>
                  <a:pt x="91251" y="56689"/>
                </a:lnTo>
                <a:lnTo>
                  <a:pt x="91380" y="56780"/>
                </a:lnTo>
                <a:lnTo>
                  <a:pt x="91509" y="56866"/>
                </a:lnTo>
                <a:lnTo>
                  <a:pt x="91605" y="56957"/>
                </a:lnTo>
                <a:lnTo>
                  <a:pt x="91702" y="57047"/>
                </a:lnTo>
                <a:lnTo>
                  <a:pt x="91766" y="57138"/>
                </a:lnTo>
                <a:lnTo>
                  <a:pt x="91830" y="57320"/>
                </a:lnTo>
                <a:lnTo>
                  <a:pt x="91830" y="57506"/>
                </a:lnTo>
                <a:lnTo>
                  <a:pt x="91766" y="57693"/>
                </a:lnTo>
                <a:lnTo>
                  <a:pt x="91605" y="57880"/>
                </a:lnTo>
                <a:lnTo>
                  <a:pt x="91380" y="58071"/>
                </a:lnTo>
                <a:lnTo>
                  <a:pt x="91058" y="58263"/>
                </a:lnTo>
                <a:lnTo>
                  <a:pt x="90672" y="58455"/>
                </a:lnTo>
                <a:lnTo>
                  <a:pt x="90222" y="58651"/>
                </a:lnTo>
                <a:lnTo>
                  <a:pt x="89707" y="58848"/>
                </a:lnTo>
                <a:lnTo>
                  <a:pt x="89096" y="59045"/>
                </a:lnTo>
                <a:lnTo>
                  <a:pt x="88421" y="59247"/>
                </a:lnTo>
                <a:lnTo>
                  <a:pt x="87649" y="59448"/>
                </a:lnTo>
                <a:lnTo>
                  <a:pt x="86812" y="59650"/>
                </a:lnTo>
                <a:lnTo>
                  <a:pt x="85912" y="59852"/>
                </a:lnTo>
                <a:lnTo>
                  <a:pt x="84947" y="60059"/>
                </a:lnTo>
                <a:lnTo>
                  <a:pt x="83307" y="60392"/>
                </a:lnTo>
                <a:lnTo>
                  <a:pt x="81730" y="60724"/>
                </a:lnTo>
                <a:lnTo>
                  <a:pt x="80187" y="61057"/>
                </a:lnTo>
                <a:lnTo>
                  <a:pt x="78707" y="61400"/>
                </a:lnTo>
                <a:lnTo>
                  <a:pt x="77260" y="61743"/>
                </a:lnTo>
                <a:lnTo>
                  <a:pt x="75877" y="62086"/>
                </a:lnTo>
                <a:lnTo>
                  <a:pt x="75201" y="62263"/>
                </a:lnTo>
                <a:lnTo>
                  <a:pt x="74558" y="62439"/>
                </a:lnTo>
                <a:lnTo>
                  <a:pt x="73914" y="62616"/>
                </a:lnTo>
                <a:lnTo>
                  <a:pt x="73303" y="62797"/>
                </a:lnTo>
                <a:lnTo>
                  <a:pt x="72724" y="62979"/>
                </a:lnTo>
                <a:lnTo>
                  <a:pt x="72145" y="63161"/>
                </a:lnTo>
                <a:lnTo>
                  <a:pt x="71599" y="63342"/>
                </a:lnTo>
                <a:lnTo>
                  <a:pt x="71084" y="63529"/>
                </a:lnTo>
                <a:lnTo>
                  <a:pt x="70569" y="63715"/>
                </a:lnTo>
                <a:lnTo>
                  <a:pt x="70087" y="63902"/>
                </a:lnTo>
                <a:lnTo>
                  <a:pt x="69637" y="64094"/>
                </a:lnTo>
                <a:lnTo>
                  <a:pt x="69218" y="64285"/>
                </a:lnTo>
                <a:lnTo>
                  <a:pt x="68800" y="64482"/>
                </a:lnTo>
                <a:lnTo>
                  <a:pt x="68414" y="64679"/>
                </a:lnTo>
                <a:lnTo>
                  <a:pt x="68093" y="64876"/>
                </a:lnTo>
                <a:lnTo>
                  <a:pt x="67771" y="65077"/>
                </a:lnTo>
                <a:lnTo>
                  <a:pt x="67482" y="65279"/>
                </a:lnTo>
                <a:lnTo>
                  <a:pt x="67224" y="65486"/>
                </a:lnTo>
                <a:lnTo>
                  <a:pt x="66999" y="65693"/>
                </a:lnTo>
                <a:lnTo>
                  <a:pt x="66774" y="65899"/>
                </a:lnTo>
                <a:lnTo>
                  <a:pt x="66677" y="66056"/>
                </a:lnTo>
                <a:lnTo>
                  <a:pt x="66549" y="66212"/>
                </a:lnTo>
                <a:lnTo>
                  <a:pt x="66484" y="66369"/>
                </a:lnTo>
                <a:lnTo>
                  <a:pt x="66420" y="66525"/>
                </a:lnTo>
                <a:lnTo>
                  <a:pt x="66388" y="66681"/>
                </a:lnTo>
                <a:lnTo>
                  <a:pt x="66356" y="66838"/>
                </a:lnTo>
                <a:lnTo>
                  <a:pt x="66388" y="66994"/>
                </a:lnTo>
                <a:lnTo>
                  <a:pt x="66388" y="67150"/>
                </a:lnTo>
                <a:lnTo>
                  <a:pt x="66452" y="67307"/>
                </a:lnTo>
                <a:lnTo>
                  <a:pt x="66517" y="67458"/>
                </a:lnTo>
                <a:lnTo>
                  <a:pt x="66613" y="67614"/>
                </a:lnTo>
                <a:lnTo>
                  <a:pt x="66710" y="67766"/>
                </a:lnTo>
                <a:lnTo>
                  <a:pt x="66838" y="67917"/>
                </a:lnTo>
                <a:lnTo>
                  <a:pt x="66999" y="68068"/>
                </a:lnTo>
                <a:lnTo>
                  <a:pt x="67160" y="68220"/>
                </a:lnTo>
                <a:lnTo>
                  <a:pt x="67353" y="68371"/>
                </a:lnTo>
                <a:lnTo>
                  <a:pt x="67578" y="68517"/>
                </a:lnTo>
                <a:lnTo>
                  <a:pt x="67803" y="68664"/>
                </a:lnTo>
                <a:lnTo>
                  <a:pt x="68061" y="68810"/>
                </a:lnTo>
                <a:lnTo>
                  <a:pt x="68350" y="68956"/>
                </a:lnTo>
                <a:lnTo>
                  <a:pt x="68640" y="69097"/>
                </a:lnTo>
                <a:lnTo>
                  <a:pt x="68961" y="69239"/>
                </a:lnTo>
                <a:lnTo>
                  <a:pt x="69283" y="69380"/>
                </a:lnTo>
                <a:lnTo>
                  <a:pt x="69637" y="69521"/>
                </a:lnTo>
                <a:lnTo>
                  <a:pt x="70023" y="69657"/>
                </a:lnTo>
                <a:lnTo>
                  <a:pt x="70409" y="69793"/>
                </a:lnTo>
                <a:lnTo>
                  <a:pt x="70827" y="69930"/>
                </a:lnTo>
                <a:lnTo>
                  <a:pt x="71277" y="70061"/>
                </a:lnTo>
                <a:lnTo>
                  <a:pt x="71727" y="70192"/>
                </a:lnTo>
                <a:lnTo>
                  <a:pt x="72210" y="70318"/>
                </a:lnTo>
                <a:lnTo>
                  <a:pt x="72692" y="70444"/>
                </a:lnTo>
                <a:lnTo>
                  <a:pt x="73207" y="70570"/>
                </a:lnTo>
                <a:lnTo>
                  <a:pt x="73754" y="70691"/>
                </a:lnTo>
                <a:lnTo>
                  <a:pt x="74300" y="70812"/>
                </a:lnTo>
                <a:lnTo>
                  <a:pt x="74879" y="70928"/>
                </a:lnTo>
                <a:lnTo>
                  <a:pt x="75491" y="71044"/>
                </a:lnTo>
                <a:lnTo>
                  <a:pt x="76102" y="71155"/>
                </a:lnTo>
                <a:lnTo>
                  <a:pt x="76745" y="71266"/>
                </a:lnTo>
                <a:lnTo>
                  <a:pt x="77388" y="71377"/>
                </a:lnTo>
                <a:lnTo>
                  <a:pt x="78064" y="71478"/>
                </a:lnTo>
                <a:lnTo>
                  <a:pt x="78771" y="71584"/>
                </a:lnTo>
                <a:lnTo>
                  <a:pt x="79479" y="71680"/>
                </a:lnTo>
                <a:lnTo>
                  <a:pt x="80219" y="71781"/>
                </a:lnTo>
                <a:lnTo>
                  <a:pt x="80959" y="71871"/>
                </a:lnTo>
                <a:lnTo>
                  <a:pt x="81730" y="71962"/>
                </a:lnTo>
                <a:lnTo>
                  <a:pt x="82502" y="72048"/>
                </a:lnTo>
                <a:lnTo>
                  <a:pt x="83339" y="72134"/>
                </a:lnTo>
                <a:lnTo>
                  <a:pt x="84143" y="72214"/>
                </a:lnTo>
                <a:lnTo>
                  <a:pt x="85011" y="72295"/>
                </a:lnTo>
                <a:lnTo>
                  <a:pt x="85880" y="72366"/>
                </a:lnTo>
                <a:lnTo>
                  <a:pt x="86748" y="72436"/>
                </a:lnTo>
                <a:lnTo>
                  <a:pt x="87649" y="72507"/>
                </a:lnTo>
                <a:lnTo>
                  <a:pt x="88582" y="72568"/>
                </a:lnTo>
                <a:lnTo>
                  <a:pt x="89514" y="72628"/>
                </a:lnTo>
                <a:lnTo>
                  <a:pt x="90479" y="72689"/>
                </a:lnTo>
                <a:lnTo>
                  <a:pt x="91476" y="72739"/>
                </a:lnTo>
                <a:lnTo>
                  <a:pt x="92473" y="72789"/>
                </a:lnTo>
                <a:lnTo>
                  <a:pt x="93471" y="72835"/>
                </a:lnTo>
                <a:lnTo>
                  <a:pt x="94500" y="72875"/>
                </a:lnTo>
                <a:lnTo>
                  <a:pt x="95561" y="72911"/>
                </a:lnTo>
                <a:lnTo>
                  <a:pt x="96655" y="72941"/>
                </a:lnTo>
                <a:lnTo>
                  <a:pt x="97716" y="72971"/>
                </a:lnTo>
                <a:lnTo>
                  <a:pt x="98842" y="72996"/>
                </a:lnTo>
                <a:lnTo>
                  <a:pt x="99968" y="73016"/>
                </a:lnTo>
                <a:lnTo>
                  <a:pt x="101415" y="73037"/>
                </a:lnTo>
                <a:lnTo>
                  <a:pt x="102830" y="73052"/>
                </a:lnTo>
                <a:lnTo>
                  <a:pt x="104246" y="73062"/>
                </a:lnTo>
                <a:lnTo>
                  <a:pt x="105629" y="73067"/>
                </a:lnTo>
                <a:lnTo>
                  <a:pt x="107012" y="73067"/>
                </a:lnTo>
                <a:lnTo>
                  <a:pt x="108363" y="73062"/>
                </a:lnTo>
                <a:lnTo>
                  <a:pt x="109714" y="73052"/>
                </a:lnTo>
                <a:lnTo>
                  <a:pt x="111032" y="73037"/>
                </a:lnTo>
                <a:lnTo>
                  <a:pt x="112319" y="73016"/>
                </a:lnTo>
                <a:lnTo>
                  <a:pt x="113606" y="72991"/>
                </a:lnTo>
                <a:lnTo>
                  <a:pt x="114860" y="72966"/>
                </a:lnTo>
                <a:lnTo>
                  <a:pt x="116114" y="72931"/>
                </a:lnTo>
                <a:lnTo>
                  <a:pt x="117337" y="72890"/>
                </a:lnTo>
                <a:lnTo>
                  <a:pt x="118527" y="72850"/>
                </a:lnTo>
                <a:lnTo>
                  <a:pt x="119717" y="72805"/>
                </a:lnTo>
                <a:lnTo>
                  <a:pt x="120875" y="72749"/>
                </a:lnTo>
                <a:lnTo>
                  <a:pt x="122033" y="72694"/>
                </a:lnTo>
                <a:lnTo>
                  <a:pt x="123126" y="72633"/>
                </a:lnTo>
                <a:lnTo>
                  <a:pt x="124252" y="72568"/>
                </a:lnTo>
                <a:lnTo>
                  <a:pt x="125313" y="72502"/>
                </a:lnTo>
                <a:lnTo>
                  <a:pt x="126375" y="72426"/>
                </a:lnTo>
                <a:lnTo>
                  <a:pt x="127404" y="72346"/>
                </a:lnTo>
                <a:lnTo>
                  <a:pt x="128433" y="72265"/>
                </a:lnTo>
                <a:lnTo>
                  <a:pt x="129398" y="72179"/>
                </a:lnTo>
                <a:lnTo>
                  <a:pt x="130395" y="72088"/>
                </a:lnTo>
                <a:lnTo>
                  <a:pt x="131328" y="71993"/>
                </a:lnTo>
                <a:lnTo>
                  <a:pt x="132261" y="71892"/>
                </a:lnTo>
                <a:lnTo>
                  <a:pt x="133162" y="71791"/>
                </a:lnTo>
                <a:lnTo>
                  <a:pt x="134030" y="71685"/>
                </a:lnTo>
                <a:lnTo>
                  <a:pt x="134866" y="71574"/>
                </a:lnTo>
                <a:lnTo>
                  <a:pt x="135703" y="71458"/>
                </a:lnTo>
                <a:lnTo>
                  <a:pt x="136507" y="71337"/>
                </a:lnTo>
                <a:lnTo>
                  <a:pt x="137279" y="71216"/>
                </a:lnTo>
                <a:lnTo>
                  <a:pt x="138051" y="71085"/>
                </a:lnTo>
                <a:lnTo>
                  <a:pt x="138790" y="70953"/>
                </a:lnTo>
                <a:lnTo>
                  <a:pt x="139498" y="70822"/>
                </a:lnTo>
                <a:lnTo>
                  <a:pt x="140174" y="70681"/>
                </a:lnTo>
                <a:lnTo>
                  <a:pt x="140817" y="70540"/>
                </a:lnTo>
                <a:lnTo>
                  <a:pt x="141460" y="70394"/>
                </a:lnTo>
                <a:lnTo>
                  <a:pt x="142039" y="70242"/>
                </a:lnTo>
                <a:lnTo>
                  <a:pt x="142618" y="70091"/>
                </a:lnTo>
                <a:lnTo>
                  <a:pt x="143197" y="69930"/>
                </a:lnTo>
                <a:lnTo>
                  <a:pt x="143712" y="69768"/>
                </a:lnTo>
                <a:lnTo>
                  <a:pt x="144194" y="69607"/>
                </a:lnTo>
                <a:lnTo>
                  <a:pt x="144677" y="69440"/>
                </a:lnTo>
                <a:lnTo>
                  <a:pt x="145127" y="69269"/>
                </a:lnTo>
                <a:lnTo>
                  <a:pt x="145545" y="69092"/>
                </a:lnTo>
                <a:lnTo>
                  <a:pt x="145931" y="68916"/>
                </a:lnTo>
                <a:lnTo>
                  <a:pt x="146285" y="68734"/>
                </a:lnTo>
                <a:lnTo>
                  <a:pt x="146606" y="68548"/>
                </a:lnTo>
                <a:lnTo>
                  <a:pt x="146928" y="68361"/>
                </a:lnTo>
                <a:lnTo>
                  <a:pt x="147185" y="68169"/>
                </a:lnTo>
                <a:lnTo>
                  <a:pt x="147443" y="67973"/>
                </a:lnTo>
                <a:lnTo>
                  <a:pt x="147668" y="67776"/>
                </a:lnTo>
                <a:lnTo>
                  <a:pt x="147861" y="67574"/>
                </a:lnTo>
                <a:lnTo>
                  <a:pt x="147989" y="67367"/>
                </a:lnTo>
                <a:lnTo>
                  <a:pt x="148118" y="67160"/>
                </a:lnTo>
                <a:lnTo>
                  <a:pt x="148247" y="66949"/>
                </a:lnTo>
                <a:lnTo>
                  <a:pt x="148311" y="66737"/>
                </a:lnTo>
                <a:lnTo>
                  <a:pt x="148343" y="66520"/>
                </a:lnTo>
                <a:lnTo>
                  <a:pt x="148343" y="66303"/>
                </a:lnTo>
                <a:lnTo>
                  <a:pt x="148311" y="66076"/>
                </a:lnTo>
                <a:lnTo>
                  <a:pt x="148279" y="65854"/>
                </a:lnTo>
                <a:lnTo>
                  <a:pt x="148182" y="65627"/>
                </a:lnTo>
                <a:lnTo>
                  <a:pt x="148022" y="65274"/>
                </a:lnTo>
                <a:lnTo>
                  <a:pt x="147925" y="64916"/>
                </a:lnTo>
                <a:lnTo>
                  <a:pt x="147861" y="64563"/>
                </a:lnTo>
                <a:lnTo>
                  <a:pt x="147797" y="64210"/>
                </a:lnTo>
                <a:lnTo>
                  <a:pt x="147764" y="63857"/>
                </a:lnTo>
                <a:lnTo>
                  <a:pt x="147764" y="63499"/>
                </a:lnTo>
                <a:lnTo>
                  <a:pt x="147797" y="63145"/>
                </a:lnTo>
                <a:lnTo>
                  <a:pt x="147861" y="62787"/>
                </a:lnTo>
                <a:lnTo>
                  <a:pt x="147925" y="62434"/>
                </a:lnTo>
                <a:lnTo>
                  <a:pt x="148022" y="62076"/>
                </a:lnTo>
                <a:lnTo>
                  <a:pt x="148247" y="61370"/>
                </a:lnTo>
                <a:lnTo>
                  <a:pt x="148536" y="60659"/>
                </a:lnTo>
                <a:lnTo>
                  <a:pt x="148858" y="59953"/>
                </a:lnTo>
                <a:lnTo>
                  <a:pt x="148954" y="59837"/>
                </a:lnTo>
                <a:lnTo>
                  <a:pt x="149051" y="59726"/>
                </a:lnTo>
                <a:lnTo>
                  <a:pt x="149180" y="59615"/>
                </a:lnTo>
                <a:lnTo>
                  <a:pt x="149308" y="59509"/>
                </a:lnTo>
                <a:lnTo>
                  <a:pt x="149501" y="59403"/>
                </a:lnTo>
                <a:lnTo>
                  <a:pt x="149694" y="59297"/>
                </a:lnTo>
                <a:lnTo>
                  <a:pt x="149919" y="59196"/>
                </a:lnTo>
                <a:lnTo>
                  <a:pt x="150177" y="59100"/>
                </a:lnTo>
                <a:lnTo>
                  <a:pt x="150434" y="58999"/>
                </a:lnTo>
                <a:lnTo>
                  <a:pt x="150723" y="58904"/>
                </a:lnTo>
                <a:lnTo>
                  <a:pt x="151045" y="58813"/>
                </a:lnTo>
                <a:lnTo>
                  <a:pt x="151399" y="58717"/>
                </a:lnTo>
                <a:lnTo>
                  <a:pt x="151753" y="58631"/>
                </a:lnTo>
                <a:lnTo>
                  <a:pt x="152107" y="58540"/>
                </a:lnTo>
                <a:lnTo>
                  <a:pt x="152525" y="58460"/>
                </a:lnTo>
                <a:lnTo>
                  <a:pt x="152943" y="58374"/>
                </a:lnTo>
                <a:lnTo>
                  <a:pt x="153361" y="58293"/>
                </a:lnTo>
                <a:lnTo>
                  <a:pt x="153843" y="58218"/>
                </a:lnTo>
                <a:lnTo>
                  <a:pt x="154294" y="58137"/>
                </a:lnTo>
                <a:lnTo>
                  <a:pt x="154808" y="58066"/>
                </a:lnTo>
                <a:lnTo>
                  <a:pt x="155291" y="57991"/>
                </a:lnTo>
                <a:lnTo>
                  <a:pt x="155838" y="57925"/>
                </a:lnTo>
                <a:lnTo>
                  <a:pt x="156352" y="57854"/>
                </a:lnTo>
                <a:lnTo>
                  <a:pt x="156899" y="57789"/>
                </a:lnTo>
                <a:lnTo>
                  <a:pt x="157478" y="57728"/>
                </a:lnTo>
                <a:lnTo>
                  <a:pt x="158057" y="57668"/>
                </a:lnTo>
                <a:lnTo>
                  <a:pt x="158668" y="57607"/>
                </a:lnTo>
                <a:lnTo>
                  <a:pt x="159279" y="57552"/>
                </a:lnTo>
                <a:lnTo>
                  <a:pt x="160534" y="57451"/>
                </a:lnTo>
                <a:lnTo>
                  <a:pt x="161820" y="57355"/>
                </a:lnTo>
                <a:lnTo>
                  <a:pt x="163525" y="57244"/>
                </a:lnTo>
                <a:lnTo>
                  <a:pt x="165230" y="57138"/>
                </a:lnTo>
                <a:lnTo>
                  <a:pt x="166934" y="57037"/>
                </a:lnTo>
                <a:lnTo>
                  <a:pt x="168671" y="56947"/>
                </a:lnTo>
                <a:lnTo>
                  <a:pt x="170408" y="56871"/>
                </a:lnTo>
                <a:lnTo>
                  <a:pt x="172177" y="56800"/>
                </a:lnTo>
                <a:lnTo>
                  <a:pt x="173046" y="56770"/>
                </a:lnTo>
                <a:lnTo>
                  <a:pt x="173946" y="56745"/>
                </a:lnTo>
                <a:lnTo>
                  <a:pt x="174815" y="56720"/>
                </a:lnTo>
                <a:lnTo>
                  <a:pt x="175715" y="56699"/>
                </a:lnTo>
                <a:lnTo>
                  <a:pt x="176584" y="56684"/>
                </a:lnTo>
                <a:lnTo>
                  <a:pt x="177484" y="56669"/>
                </a:lnTo>
                <a:lnTo>
                  <a:pt x="178385" y="56659"/>
                </a:lnTo>
                <a:lnTo>
                  <a:pt x="179286" y="56654"/>
                </a:lnTo>
                <a:lnTo>
                  <a:pt x="181087" y="56654"/>
                </a:lnTo>
                <a:lnTo>
                  <a:pt x="181987" y="56659"/>
                </a:lnTo>
                <a:lnTo>
                  <a:pt x="182920" y="56674"/>
                </a:lnTo>
                <a:lnTo>
                  <a:pt x="183821" y="56689"/>
                </a:lnTo>
                <a:lnTo>
                  <a:pt x="184754" y="56704"/>
                </a:lnTo>
                <a:lnTo>
                  <a:pt x="185654" y="56730"/>
                </a:lnTo>
                <a:lnTo>
                  <a:pt x="186587" y="56760"/>
                </a:lnTo>
                <a:lnTo>
                  <a:pt x="187520" y="56795"/>
                </a:lnTo>
                <a:lnTo>
                  <a:pt x="188453" y="56836"/>
                </a:lnTo>
                <a:lnTo>
                  <a:pt x="189385" y="56876"/>
                </a:lnTo>
                <a:lnTo>
                  <a:pt x="190318" y="56926"/>
                </a:lnTo>
                <a:lnTo>
                  <a:pt x="197073" y="57305"/>
                </a:lnTo>
                <a:lnTo>
                  <a:pt x="203859" y="57688"/>
                </a:lnTo>
                <a:lnTo>
                  <a:pt x="210646" y="58071"/>
                </a:lnTo>
                <a:lnTo>
                  <a:pt x="217433" y="58445"/>
                </a:lnTo>
                <a:lnTo>
                  <a:pt x="224220" y="58818"/>
                </a:lnTo>
                <a:lnTo>
                  <a:pt x="227629" y="58994"/>
                </a:lnTo>
                <a:lnTo>
                  <a:pt x="231038" y="59176"/>
                </a:lnTo>
                <a:lnTo>
                  <a:pt x="234448" y="59347"/>
                </a:lnTo>
                <a:lnTo>
                  <a:pt x="237889" y="59519"/>
                </a:lnTo>
                <a:lnTo>
                  <a:pt x="241299" y="59690"/>
                </a:lnTo>
                <a:lnTo>
                  <a:pt x="244741" y="59852"/>
                </a:lnTo>
                <a:lnTo>
                  <a:pt x="248472" y="60023"/>
                </a:lnTo>
                <a:lnTo>
                  <a:pt x="252171" y="60185"/>
                </a:lnTo>
                <a:lnTo>
                  <a:pt x="255902" y="60346"/>
                </a:lnTo>
                <a:lnTo>
                  <a:pt x="259665" y="60508"/>
                </a:lnTo>
                <a:lnTo>
                  <a:pt x="267159" y="60815"/>
                </a:lnTo>
                <a:lnTo>
                  <a:pt x="274718" y="61113"/>
                </a:lnTo>
                <a:lnTo>
                  <a:pt x="282309" y="61410"/>
                </a:lnTo>
                <a:lnTo>
                  <a:pt x="289964" y="61703"/>
                </a:lnTo>
                <a:lnTo>
                  <a:pt x="297651" y="62006"/>
                </a:lnTo>
                <a:lnTo>
                  <a:pt x="305403" y="62308"/>
                </a:lnTo>
                <a:lnTo>
                  <a:pt x="306336" y="61592"/>
                </a:lnTo>
                <a:lnTo>
                  <a:pt x="307204" y="60871"/>
                </a:lnTo>
                <a:lnTo>
                  <a:pt x="308973" y="59443"/>
                </a:lnTo>
                <a:lnTo>
                  <a:pt x="309874" y="58732"/>
                </a:lnTo>
                <a:lnTo>
                  <a:pt x="310774" y="58026"/>
                </a:lnTo>
                <a:lnTo>
                  <a:pt x="311739" y="57320"/>
                </a:lnTo>
                <a:lnTo>
                  <a:pt x="312769" y="56614"/>
                </a:lnTo>
                <a:lnTo>
                  <a:pt x="314731" y="55302"/>
                </a:lnTo>
                <a:lnTo>
                  <a:pt x="316725" y="53991"/>
                </a:lnTo>
                <a:lnTo>
                  <a:pt x="320778" y="51368"/>
                </a:lnTo>
                <a:lnTo>
                  <a:pt x="322804" y="50057"/>
                </a:lnTo>
                <a:lnTo>
                  <a:pt x="324798" y="48745"/>
                </a:lnTo>
                <a:lnTo>
                  <a:pt x="326760" y="47434"/>
                </a:lnTo>
                <a:lnTo>
                  <a:pt x="328658" y="46117"/>
                </a:lnTo>
                <a:lnTo>
                  <a:pt x="328883" y="45936"/>
                </a:lnTo>
                <a:lnTo>
                  <a:pt x="329108" y="45749"/>
                </a:lnTo>
                <a:lnTo>
                  <a:pt x="329301" y="45562"/>
                </a:lnTo>
                <a:lnTo>
                  <a:pt x="329462" y="45376"/>
                </a:lnTo>
                <a:lnTo>
                  <a:pt x="329623" y="45189"/>
                </a:lnTo>
                <a:lnTo>
                  <a:pt x="329719" y="45003"/>
                </a:lnTo>
                <a:lnTo>
                  <a:pt x="329816" y="44811"/>
                </a:lnTo>
                <a:lnTo>
                  <a:pt x="329880" y="44619"/>
                </a:lnTo>
                <a:lnTo>
                  <a:pt x="329912" y="44433"/>
                </a:lnTo>
                <a:lnTo>
                  <a:pt x="329944" y="44241"/>
                </a:lnTo>
                <a:lnTo>
                  <a:pt x="329912" y="44049"/>
                </a:lnTo>
                <a:lnTo>
                  <a:pt x="329880" y="43863"/>
                </a:lnTo>
                <a:lnTo>
                  <a:pt x="329816" y="43671"/>
                </a:lnTo>
                <a:lnTo>
                  <a:pt x="329719" y="43484"/>
                </a:lnTo>
                <a:lnTo>
                  <a:pt x="329623" y="43298"/>
                </a:lnTo>
                <a:lnTo>
                  <a:pt x="329462" y="43111"/>
                </a:lnTo>
                <a:lnTo>
                  <a:pt x="329301" y="42945"/>
                </a:lnTo>
                <a:lnTo>
                  <a:pt x="329108" y="42783"/>
                </a:lnTo>
                <a:lnTo>
                  <a:pt x="328883" y="42627"/>
                </a:lnTo>
                <a:lnTo>
                  <a:pt x="328593" y="42481"/>
                </a:lnTo>
                <a:lnTo>
                  <a:pt x="328272" y="42334"/>
                </a:lnTo>
                <a:lnTo>
                  <a:pt x="327918" y="42203"/>
                </a:lnTo>
                <a:lnTo>
                  <a:pt x="327564" y="42072"/>
                </a:lnTo>
                <a:lnTo>
                  <a:pt x="327146" y="41946"/>
                </a:lnTo>
                <a:lnTo>
                  <a:pt x="326664" y="41830"/>
                </a:lnTo>
                <a:lnTo>
                  <a:pt x="326181" y="41719"/>
                </a:lnTo>
                <a:lnTo>
                  <a:pt x="325667" y="41618"/>
                </a:lnTo>
                <a:lnTo>
                  <a:pt x="325120" y="41517"/>
                </a:lnTo>
                <a:lnTo>
                  <a:pt x="324541" y="41426"/>
                </a:lnTo>
                <a:lnTo>
                  <a:pt x="323897" y="41341"/>
                </a:lnTo>
                <a:lnTo>
                  <a:pt x="323254" y="41260"/>
                </a:lnTo>
                <a:lnTo>
                  <a:pt x="322579" y="41184"/>
                </a:lnTo>
                <a:lnTo>
                  <a:pt x="321839" y="41119"/>
                </a:lnTo>
                <a:lnTo>
                  <a:pt x="321099" y="41053"/>
                </a:lnTo>
                <a:lnTo>
                  <a:pt x="320327" y="40998"/>
                </a:lnTo>
                <a:lnTo>
                  <a:pt x="319523" y="40947"/>
                </a:lnTo>
                <a:lnTo>
                  <a:pt x="318687" y="40902"/>
                </a:lnTo>
                <a:lnTo>
                  <a:pt x="317818" y="40861"/>
                </a:lnTo>
                <a:lnTo>
                  <a:pt x="316950" y="40831"/>
                </a:lnTo>
                <a:lnTo>
                  <a:pt x="316017" y="40801"/>
                </a:lnTo>
                <a:lnTo>
                  <a:pt x="315084" y="40781"/>
                </a:lnTo>
                <a:lnTo>
                  <a:pt x="314119" y="40761"/>
                </a:lnTo>
                <a:lnTo>
                  <a:pt x="313090" y="40750"/>
                </a:lnTo>
                <a:lnTo>
                  <a:pt x="312093" y="40745"/>
                </a:lnTo>
                <a:lnTo>
                  <a:pt x="311032" y="40740"/>
                </a:lnTo>
                <a:lnTo>
                  <a:pt x="309970" y="40745"/>
                </a:lnTo>
                <a:lnTo>
                  <a:pt x="308844" y="40756"/>
                </a:lnTo>
                <a:lnTo>
                  <a:pt x="307719" y="40771"/>
                </a:lnTo>
                <a:lnTo>
                  <a:pt x="303312" y="40836"/>
                </a:lnTo>
                <a:lnTo>
                  <a:pt x="298873" y="40892"/>
                </a:lnTo>
                <a:lnTo>
                  <a:pt x="296654" y="40912"/>
                </a:lnTo>
                <a:lnTo>
                  <a:pt x="294435" y="40932"/>
                </a:lnTo>
                <a:lnTo>
                  <a:pt x="292215" y="40947"/>
                </a:lnTo>
                <a:lnTo>
                  <a:pt x="289996" y="40962"/>
                </a:lnTo>
                <a:lnTo>
                  <a:pt x="287777" y="40972"/>
                </a:lnTo>
                <a:lnTo>
                  <a:pt x="285557" y="40977"/>
                </a:lnTo>
                <a:lnTo>
                  <a:pt x="281119" y="40977"/>
                </a:lnTo>
                <a:lnTo>
                  <a:pt x="278899" y="40972"/>
                </a:lnTo>
                <a:lnTo>
                  <a:pt x="276680" y="40962"/>
                </a:lnTo>
                <a:lnTo>
                  <a:pt x="274461" y="40947"/>
                </a:lnTo>
                <a:lnTo>
                  <a:pt x="272241" y="40932"/>
                </a:lnTo>
                <a:lnTo>
                  <a:pt x="271276" y="40917"/>
                </a:lnTo>
                <a:lnTo>
                  <a:pt x="270311" y="40902"/>
                </a:lnTo>
                <a:lnTo>
                  <a:pt x="269314" y="40887"/>
                </a:lnTo>
                <a:lnTo>
                  <a:pt x="268317" y="40861"/>
                </a:lnTo>
                <a:lnTo>
                  <a:pt x="267288" y="40831"/>
                </a:lnTo>
                <a:lnTo>
                  <a:pt x="266291" y="40801"/>
                </a:lnTo>
                <a:lnTo>
                  <a:pt x="265261" y="40761"/>
                </a:lnTo>
                <a:lnTo>
                  <a:pt x="264232" y="40720"/>
                </a:lnTo>
                <a:lnTo>
                  <a:pt x="263171" y="40675"/>
                </a:lnTo>
                <a:lnTo>
                  <a:pt x="262142" y="40629"/>
                </a:lnTo>
                <a:lnTo>
                  <a:pt x="261112" y="40574"/>
                </a:lnTo>
                <a:lnTo>
                  <a:pt x="260051" y="40518"/>
                </a:lnTo>
                <a:lnTo>
                  <a:pt x="259022" y="40458"/>
                </a:lnTo>
                <a:lnTo>
                  <a:pt x="257960" y="40392"/>
                </a:lnTo>
                <a:lnTo>
                  <a:pt x="256899" y="40322"/>
                </a:lnTo>
                <a:lnTo>
                  <a:pt x="255869" y="40251"/>
                </a:lnTo>
                <a:lnTo>
                  <a:pt x="254808" y="40170"/>
                </a:lnTo>
                <a:lnTo>
                  <a:pt x="253747" y="40090"/>
                </a:lnTo>
                <a:lnTo>
                  <a:pt x="252717" y="40009"/>
                </a:lnTo>
                <a:lnTo>
                  <a:pt x="251688" y="39918"/>
                </a:lnTo>
                <a:lnTo>
                  <a:pt x="250627" y="39827"/>
                </a:lnTo>
                <a:lnTo>
                  <a:pt x="249597" y="39732"/>
                </a:lnTo>
                <a:lnTo>
                  <a:pt x="248600" y="39631"/>
                </a:lnTo>
                <a:lnTo>
                  <a:pt x="247571" y="39525"/>
                </a:lnTo>
                <a:lnTo>
                  <a:pt x="246542" y="39419"/>
                </a:lnTo>
                <a:lnTo>
                  <a:pt x="245545" y="39308"/>
                </a:lnTo>
                <a:lnTo>
                  <a:pt x="244548" y="39197"/>
                </a:lnTo>
                <a:lnTo>
                  <a:pt x="243583" y="39076"/>
                </a:lnTo>
                <a:lnTo>
                  <a:pt x="242618" y="38955"/>
                </a:lnTo>
                <a:lnTo>
                  <a:pt x="241653" y="38829"/>
                </a:lnTo>
                <a:lnTo>
                  <a:pt x="240688" y="38703"/>
                </a:lnTo>
                <a:lnTo>
                  <a:pt x="239755" y="38572"/>
                </a:lnTo>
                <a:lnTo>
                  <a:pt x="238854" y="38435"/>
                </a:lnTo>
                <a:lnTo>
                  <a:pt x="237922" y="38299"/>
                </a:lnTo>
                <a:lnTo>
                  <a:pt x="237053" y="38158"/>
                </a:lnTo>
                <a:lnTo>
                  <a:pt x="236185" y="38012"/>
                </a:lnTo>
                <a:lnTo>
                  <a:pt x="235316" y="37860"/>
                </a:lnTo>
                <a:lnTo>
                  <a:pt x="234480" y="37709"/>
                </a:lnTo>
                <a:lnTo>
                  <a:pt x="233644" y="37558"/>
                </a:lnTo>
                <a:lnTo>
                  <a:pt x="232840" y="37396"/>
                </a:lnTo>
                <a:lnTo>
                  <a:pt x="232068" y="37235"/>
                </a:lnTo>
                <a:lnTo>
                  <a:pt x="231296" y="37073"/>
                </a:lnTo>
                <a:lnTo>
                  <a:pt x="230588" y="36907"/>
                </a:lnTo>
                <a:lnTo>
                  <a:pt x="229848" y="36736"/>
                </a:lnTo>
                <a:lnTo>
                  <a:pt x="229173" y="36559"/>
                </a:lnTo>
                <a:lnTo>
                  <a:pt x="228497" y="36382"/>
                </a:lnTo>
                <a:lnTo>
                  <a:pt x="227854" y="36206"/>
                </a:lnTo>
                <a:lnTo>
                  <a:pt x="227243" y="36024"/>
                </a:lnTo>
                <a:lnTo>
                  <a:pt x="226664" y="35838"/>
                </a:lnTo>
                <a:lnTo>
                  <a:pt x="226085" y="35651"/>
                </a:lnTo>
                <a:lnTo>
                  <a:pt x="225570" y="35459"/>
                </a:lnTo>
                <a:lnTo>
                  <a:pt x="225056" y="35263"/>
                </a:lnTo>
                <a:lnTo>
                  <a:pt x="224573" y="35066"/>
                </a:lnTo>
                <a:lnTo>
                  <a:pt x="224123" y="34869"/>
                </a:lnTo>
                <a:lnTo>
                  <a:pt x="223737" y="34668"/>
                </a:lnTo>
                <a:lnTo>
                  <a:pt x="223351" y="34461"/>
                </a:lnTo>
                <a:lnTo>
                  <a:pt x="222997" y="34254"/>
                </a:lnTo>
                <a:lnTo>
                  <a:pt x="222676" y="34042"/>
                </a:lnTo>
                <a:lnTo>
                  <a:pt x="222418" y="33830"/>
                </a:lnTo>
                <a:lnTo>
                  <a:pt x="222161" y="33613"/>
                </a:lnTo>
                <a:lnTo>
                  <a:pt x="221968" y="33396"/>
                </a:lnTo>
                <a:lnTo>
                  <a:pt x="221807" y="33175"/>
                </a:lnTo>
                <a:lnTo>
                  <a:pt x="221679" y="32953"/>
                </a:lnTo>
                <a:lnTo>
                  <a:pt x="221582" y="32731"/>
                </a:lnTo>
                <a:lnTo>
                  <a:pt x="221453" y="32352"/>
                </a:lnTo>
                <a:lnTo>
                  <a:pt x="221389" y="31979"/>
                </a:lnTo>
                <a:lnTo>
                  <a:pt x="221357" y="31611"/>
                </a:lnTo>
                <a:lnTo>
                  <a:pt x="221357" y="31238"/>
                </a:lnTo>
                <a:lnTo>
                  <a:pt x="221421" y="30869"/>
                </a:lnTo>
                <a:lnTo>
                  <a:pt x="221486" y="30501"/>
                </a:lnTo>
                <a:lnTo>
                  <a:pt x="221646" y="30133"/>
                </a:lnTo>
                <a:lnTo>
                  <a:pt x="221839" y="29765"/>
                </a:lnTo>
                <a:lnTo>
                  <a:pt x="222129" y="29397"/>
                </a:lnTo>
                <a:lnTo>
                  <a:pt x="222450" y="29033"/>
                </a:lnTo>
                <a:lnTo>
                  <a:pt x="222869" y="28665"/>
                </a:lnTo>
                <a:lnTo>
                  <a:pt x="223319" y="28302"/>
                </a:lnTo>
                <a:lnTo>
                  <a:pt x="223608" y="28121"/>
                </a:lnTo>
                <a:lnTo>
                  <a:pt x="223898" y="27934"/>
                </a:lnTo>
                <a:lnTo>
                  <a:pt x="224187" y="27752"/>
                </a:lnTo>
                <a:lnTo>
                  <a:pt x="224509" y="27571"/>
                </a:lnTo>
                <a:lnTo>
                  <a:pt x="224863" y="27389"/>
                </a:lnTo>
                <a:lnTo>
                  <a:pt x="225249" y="27208"/>
                </a:lnTo>
                <a:lnTo>
                  <a:pt x="225635" y="27021"/>
                </a:lnTo>
                <a:lnTo>
                  <a:pt x="226053" y="26839"/>
                </a:lnTo>
                <a:lnTo>
                  <a:pt x="226793" y="26547"/>
                </a:lnTo>
                <a:lnTo>
                  <a:pt x="227565" y="26264"/>
                </a:lnTo>
                <a:lnTo>
                  <a:pt x="228369" y="25992"/>
                </a:lnTo>
                <a:lnTo>
                  <a:pt x="229205" y="25725"/>
                </a:lnTo>
                <a:lnTo>
                  <a:pt x="230106" y="25462"/>
                </a:lnTo>
                <a:lnTo>
                  <a:pt x="231038" y="25215"/>
                </a:lnTo>
                <a:lnTo>
                  <a:pt x="232003" y="24968"/>
                </a:lnTo>
                <a:lnTo>
                  <a:pt x="233000" y="24731"/>
                </a:lnTo>
                <a:lnTo>
                  <a:pt x="234062" y="24504"/>
                </a:lnTo>
                <a:lnTo>
                  <a:pt x="235155" y="24277"/>
                </a:lnTo>
                <a:lnTo>
                  <a:pt x="236281" y="24065"/>
                </a:lnTo>
                <a:lnTo>
                  <a:pt x="237439" y="23853"/>
                </a:lnTo>
                <a:lnTo>
                  <a:pt x="238629" y="23652"/>
                </a:lnTo>
                <a:lnTo>
                  <a:pt x="239884" y="23455"/>
                </a:lnTo>
                <a:lnTo>
                  <a:pt x="241138" y="23268"/>
                </a:lnTo>
                <a:lnTo>
                  <a:pt x="242457" y="23082"/>
                </a:lnTo>
                <a:lnTo>
                  <a:pt x="243776" y="22905"/>
                </a:lnTo>
                <a:lnTo>
                  <a:pt x="245159" y="22734"/>
                </a:lnTo>
                <a:lnTo>
                  <a:pt x="246574" y="22567"/>
                </a:lnTo>
                <a:lnTo>
                  <a:pt x="247989" y="22406"/>
                </a:lnTo>
                <a:lnTo>
                  <a:pt x="249469" y="22249"/>
                </a:lnTo>
                <a:lnTo>
                  <a:pt x="250948" y="22098"/>
                </a:lnTo>
                <a:lnTo>
                  <a:pt x="252460" y="21957"/>
                </a:lnTo>
                <a:lnTo>
                  <a:pt x="254004" y="21816"/>
                </a:lnTo>
                <a:lnTo>
                  <a:pt x="255580" y="21679"/>
                </a:lnTo>
                <a:lnTo>
                  <a:pt x="257188" y="21548"/>
                </a:lnTo>
                <a:lnTo>
                  <a:pt x="258829" y="21422"/>
                </a:lnTo>
                <a:lnTo>
                  <a:pt x="260469" y="21301"/>
                </a:lnTo>
                <a:lnTo>
                  <a:pt x="262142" y="21185"/>
                </a:lnTo>
                <a:lnTo>
                  <a:pt x="263846" y="21069"/>
                </a:lnTo>
                <a:lnTo>
                  <a:pt x="265583" y="20958"/>
                </a:lnTo>
                <a:lnTo>
                  <a:pt x="267320" y="20852"/>
                </a:lnTo>
                <a:lnTo>
                  <a:pt x="268221" y="20807"/>
                </a:lnTo>
                <a:lnTo>
                  <a:pt x="269121" y="20761"/>
                </a:lnTo>
                <a:lnTo>
                  <a:pt x="270054" y="20726"/>
                </a:lnTo>
                <a:lnTo>
                  <a:pt x="270987" y="20691"/>
                </a:lnTo>
                <a:lnTo>
                  <a:pt x="271952" y="20666"/>
                </a:lnTo>
                <a:lnTo>
                  <a:pt x="272949" y="20645"/>
                </a:lnTo>
                <a:lnTo>
                  <a:pt x="273946" y="20625"/>
                </a:lnTo>
                <a:lnTo>
                  <a:pt x="274943" y="20615"/>
                </a:lnTo>
                <a:lnTo>
                  <a:pt x="275940" y="20610"/>
                </a:lnTo>
                <a:lnTo>
                  <a:pt x="276905" y="20610"/>
                </a:lnTo>
                <a:lnTo>
                  <a:pt x="277902" y="20615"/>
                </a:lnTo>
                <a:lnTo>
                  <a:pt x="278899" y="20630"/>
                </a:lnTo>
                <a:lnTo>
                  <a:pt x="279864" y="20645"/>
                </a:lnTo>
                <a:lnTo>
                  <a:pt x="280797" y="20671"/>
                </a:lnTo>
                <a:lnTo>
                  <a:pt x="281730" y="20696"/>
                </a:lnTo>
                <a:lnTo>
                  <a:pt x="282630" y="20731"/>
                </a:lnTo>
                <a:lnTo>
                  <a:pt x="285171" y="20842"/>
                </a:lnTo>
                <a:lnTo>
                  <a:pt x="287680" y="20958"/>
                </a:lnTo>
                <a:lnTo>
                  <a:pt x="290157" y="21084"/>
                </a:lnTo>
                <a:lnTo>
                  <a:pt x="292634" y="21215"/>
                </a:lnTo>
                <a:lnTo>
                  <a:pt x="295078" y="21357"/>
                </a:lnTo>
                <a:lnTo>
                  <a:pt x="297490" y="21508"/>
                </a:lnTo>
                <a:lnTo>
                  <a:pt x="299871" y="21669"/>
                </a:lnTo>
                <a:lnTo>
                  <a:pt x="301061" y="21755"/>
                </a:lnTo>
                <a:lnTo>
                  <a:pt x="302251" y="21846"/>
                </a:lnTo>
                <a:lnTo>
                  <a:pt x="303409" y="21937"/>
                </a:lnTo>
                <a:lnTo>
                  <a:pt x="304567" y="22027"/>
                </a:lnTo>
                <a:lnTo>
                  <a:pt x="305692" y="22123"/>
                </a:lnTo>
                <a:lnTo>
                  <a:pt x="306850" y="22224"/>
                </a:lnTo>
                <a:lnTo>
                  <a:pt x="307976" y="22330"/>
                </a:lnTo>
                <a:lnTo>
                  <a:pt x="309070" y="22436"/>
                </a:lnTo>
                <a:lnTo>
                  <a:pt x="310195" y="22542"/>
                </a:lnTo>
                <a:lnTo>
                  <a:pt x="311289" y="22658"/>
                </a:lnTo>
                <a:lnTo>
                  <a:pt x="312350" y="22774"/>
                </a:lnTo>
                <a:lnTo>
                  <a:pt x="313444" y="22895"/>
                </a:lnTo>
                <a:lnTo>
                  <a:pt x="314505" y="23016"/>
                </a:lnTo>
                <a:lnTo>
                  <a:pt x="315567" y="23142"/>
                </a:lnTo>
                <a:lnTo>
                  <a:pt x="316596" y="23278"/>
                </a:lnTo>
                <a:lnTo>
                  <a:pt x="317625" y="23409"/>
                </a:lnTo>
                <a:lnTo>
                  <a:pt x="318622" y="23551"/>
                </a:lnTo>
                <a:lnTo>
                  <a:pt x="319620" y="23692"/>
                </a:lnTo>
                <a:lnTo>
                  <a:pt x="320585" y="23828"/>
                </a:lnTo>
                <a:lnTo>
                  <a:pt x="321549" y="23964"/>
                </a:lnTo>
                <a:lnTo>
                  <a:pt x="322514" y="24095"/>
                </a:lnTo>
                <a:lnTo>
                  <a:pt x="323511" y="24222"/>
                </a:lnTo>
                <a:lnTo>
                  <a:pt x="324509" y="24353"/>
                </a:lnTo>
                <a:lnTo>
                  <a:pt x="325538" y="24474"/>
                </a:lnTo>
                <a:lnTo>
                  <a:pt x="326567" y="24595"/>
                </a:lnTo>
                <a:lnTo>
                  <a:pt x="327629" y="24716"/>
                </a:lnTo>
                <a:lnTo>
                  <a:pt x="328690" y="24832"/>
                </a:lnTo>
                <a:lnTo>
                  <a:pt x="329751" y="24948"/>
                </a:lnTo>
                <a:lnTo>
                  <a:pt x="330813" y="25059"/>
                </a:lnTo>
                <a:lnTo>
                  <a:pt x="331906" y="25165"/>
                </a:lnTo>
                <a:lnTo>
                  <a:pt x="333032" y="25271"/>
                </a:lnTo>
                <a:lnTo>
                  <a:pt x="334126" y="25372"/>
                </a:lnTo>
                <a:lnTo>
                  <a:pt x="335252" y="25472"/>
                </a:lnTo>
                <a:lnTo>
                  <a:pt x="336377" y="25563"/>
                </a:lnTo>
                <a:lnTo>
                  <a:pt x="337535" y="25654"/>
                </a:lnTo>
                <a:lnTo>
                  <a:pt x="338693" y="25735"/>
                </a:lnTo>
                <a:lnTo>
                  <a:pt x="339819" y="25800"/>
                </a:lnTo>
                <a:lnTo>
                  <a:pt x="340945" y="25856"/>
                </a:lnTo>
                <a:lnTo>
                  <a:pt x="342038" y="25901"/>
                </a:lnTo>
                <a:lnTo>
                  <a:pt x="343100" y="25931"/>
                </a:lnTo>
                <a:lnTo>
                  <a:pt x="344129" y="25957"/>
                </a:lnTo>
                <a:lnTo>
                  <a:pt x="345158" y="25967"/>
                </a:lnTo>
                <a:lnTo>
                  <a:pt x="346188" y="25972"/>
                </a:lnTo>
                <a:lnTo>
                  <a:pt x="347152" y="25962"/>
                </a:lnTo>
                <a:lnTo>
                  <a:pt x="348117" y="25942"/>
                </a:lnTo>
                <a:lnTo>
                  <a:pt x="349050" y="25916"/>
                </a:lnTo>
                <a:lnTo>
                  <a:pt x="349951" y="25881"/>
                </a:lnTo>
                <a:lnTo>
                  <a:pt x="350851" y="25836"/>
                </a:lnTo>
                <a:lnTo>
                  <a:pt x="351688" y="25780"/>
                </a:lnTo>
                <a:lnTo>
                  <a:pt x="352524" y="25715"/>
                </a:lnTo>
                <a:lnTo>
                  <a:pt x="353328" y="25644"/>
                </a:lnTo>
                <a:lnTo>
                  <a:pt x="354100" y="25563"/>
                </a:lnTo>
                <a:lnTo>
                  <a:pt x="354840" y="25477"/>
                </a:lnTo>
                <a:lnTo>
                  <a:pt x="355547" y="25382"/>
                </a:lnTo>
                <a:lnTo>
                  <a:pt x="356255" y="25281"/>
                </a:lnTo>
                <a:lnTo>
                  <a:pt x="356898" y="25170"/>
                </a:lnTo>
                <a:lnTo>
                  <a:pt x="357509" y="25054"/>
                </a:lnTo>
                <a:lnTo>
                  <a:pt x="358121" y="24928"/>
                </a:lnTo>
                <a:lnTo>
                  <a:pt x="358667" y="24802"/>
                </a:lnTo>
                <a:lnTo>
                  <a:pt x="359182" y="24665"/>
                </a:lnTo>
                <a:lnTo>
                  <a:pt x="359697" y="24524"/>
                </a:lnTo>
                <a:lnTo>
                  <a:pt x="360147" y="24373"/>
                </a:lnTo>
                <a:lnTo>
                  <a:pt x="360565" y="24222"/>
                </a:lnTo>
                <a:lnTo>
                  <a:pt x="360951" y="24060"/>
                </a:lnTo>
                <a:lnTo>
                  <a:pt x="361305" y="23899"/>
                </a:lnTo>
                <a:lnTo>
                  <a:pt x="361594" y="23732"/>
                </a:lnTo>
                <a:lnTo>
                  <a:pt x="363717" y="22507"/>
                </a:lnTo>
                <a:lnTo>
                  <a:pt x="365776" y="21281"/>
                </a:lnTo>
                <a:lnTo>
                  <a:pt x="369893" y="18825"/>
                </a:lnTo>
                <a:lnTo>
                  <a:pt x="373946" y="16368"/>
                </a:lnTo>
                <a:lnTo>
                  <a:pt x="377934" y="13912"/>
                </a:lnTo>
                <a:lnTo>
                  <a:pt x="381922" y="11450"/>
                </a:lnTo>
                <a:lnTo>
                  <a:pt x="385846" y="8989"/>
                </a:lnTo>
                <a:lnTo>
                  <a:pt x="393695" y="4066"/>
                </a:lnTo>
                <a:lnTo>
                  <a:pt x="394048" y="3839"/>
                </a:lnTo>
                <a:lnTo>
                  <a:pt x="394370" y="3612"/>
                </a:lnTo>
                <a:lnTo>
                  <a:pt x="394692" y="3385"/>
                </a:lnTo>
                <a:lnTo>
                  <a:pt x="394981" y="3158"/>
                </a:lnTo>
                <a:lnTo>
                  <a:pt x="395496" y="2699"/>
                </a:lnTo>
                <a:lnTo>
                  <a:pt x="395978" y="2235"/>
                </a:lnTo>
                <a:lnTo>
                  <a:pt x="396911" y="1302"/>
                </a:lnTo>
                <a:lnTo>
                  <a:pt x="397361" y="833"/>
                </a:lnTo>
                <a:lnTo>
                  <a:pt x="397876" y="359"/>
                </a:lnTo>
                <a:lnTo>
                  <a:pt x="397040" y="318"/>
                </a:lnTo>
                <a:lnTo>
                  <a:pt x="396364" y="283"/>
                </a:lnTo>
                <a:lnTo>
                  <a:pt x="395753" y="253"/>
                </a:lnTo>
                <a:lnTo>
                  <a:pt x="395464" y="248"/>
                </a:lnTo>
                <a:lnTo>
                  <a:pt x="395174" y="243"/>
                </a:lnTo>
                <a:lnTo>
                  <a:pt x="373399" y="187"/>
                </a:lnTo>
                <a:lnTo>
                  <a:pt x="351623" y="132"/>
                </a:lnTo>
                <a:lnTo>
                  <a:pt x="329848" y="71"/>
                </a:lnTo>
                <a:lnTo>
                  <a:pt x="308040" y="11"/>
                </a:lnTo>
                <a:lnTo>
                  <a:pt x="306014" y="6"/>
                </a:lnTo>
                <a:lnTo>
                  <a:pt x="303955" y="1"/>
                </a:lnTo>
                <a:close/>
              </a:path>
            </a:pathLst>
          </a:custGeom>
          <a:solidFill>
            <a:srgbClr val="F2B8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flipH="1">
            <a:off x="7024328" y="2034921"/>
            <a:ext cx="1580389" cy="1966264"/>
          </a:xfrm>
          <a:custGeom>
            <a:avLst/>
            <a:gdLst/>
            <a:ahLst/>
            <a:cxnLst/>
            <a:rect l="l" t="t" r="r" b="b"/>
            <a:pathLst>
              <a:path w="705531" h="131325" extrusionOk="0">
                <a:moveTo>
                  <a:pt x="338340" y="1453"/>
                </a:moveTo>
                <a:lnTo>
                  <a:pt x="342940" y="1559"/>
                </a:lnTo>
                <a:lnTo>
                  <a:pt x="347475" y="1660"/>
                </a:lnTo>
                <a:lnTo>
                  <a:pt x="351946" y="1751"/>
                </a:lnTo>
                <a:lnTo>
                  <a:pt x="356384" y="1847"/>
                </a:lnTo>
                <a:lnTo>
                  <a:pt x="360759" y="1948"/>
                </a:lnTo>
                <a:lnTo>
                  <a:pt x="362946" y="2003"/>
                </a:lnTo>
                <a:lnTo>
                  <a:pt x="365101" y="2059"/>
                </a:lnTo>
                <a:lnTo>
                  <a:pt x="367256" y="2124"/>
                </a:lnTo>
                <a:lnTo>
                  <a:pt x="369379" y="2190"/>
                </a:lnTo>
                <a:lnTo>
                  <a:pt x="371502" y="2260"/>
                </a:lnTo>
                <a:lnTo>
                  <a:pt x="373625" y="2336"/>
                </a:lnTo>
                <a:lnTo>
                  <a:pt x="378514" y="2523"/>
                </a:lnTo>
                <a:lnTo>
                  <a:pt x="383403" y="2719"/>
                </a:lnTo>
                <a:lnTo>
                  <a:pt x="388259" y="2916"/>
                </a:lnTo>
                <a:lnTo>
                  <a:pt x="393116" y="3123"/>
                </a:lnTo>
                <a:lnTo>
                  <a:pt x="397941" y="3335"/>
                </a:lnTo>
                <a:lnTo>
                  <a:pt x="402766" y="3552"/>
                </a:lnTo>
                <a:lnTo>
                  <a:pt x="407558" y="3779"/>
                </a:lnTo>
                <a:lnTo>
                  <a:pt x="412318" y="4011"/>
                </a:lnTo>
                <a:lnTo>
                  <a:pt x="417079" y="4248"/>
                </a:lnTo>
                <a:lnTo>
                  <a:pt x="421807" y="4495"/>
                </a:lnTo>
                <a:lnTo>
                  <a:pt x="426535" y="4752"/>
                </a:lnTo>
                <a:lnTo>
                  <a:pt x="431231" y="5009"/>
                </a:lnTo>
                <a:lnTo>
                  <a:pt x="435895" y="5282"/>
                </a:lnTo>
                <a:lnTo>
                  <a:pt x="440527" y="5559"/>
                </a:lnTo>
                <a:lnTo>
                  <a:pt x="445159" y="5847"/>
                </a:lnTo>
                <a:lnTo>
                  <a:pt x="449758" y="6144"/>
                </a:lnTo>
                <a:lnTo>
                  <a:pt x="454325" y="6452"/>
                </a:lnTo>
                <a:lnTo>
                  <a:pt x="458861" y="6765"/>
                </a:lnTo>
                <a:lnTo>
                  <a:pt x="463396" y="7092"/>
                </a:lnTo>
                <a:lnTo>
                  <a:pt x="467899" y="7425"/>
                </a:lnTo>
                <a:lnTo>
                  <a:pt x="472338" y="7768"/>
                </a:lnTo>
                <a:lnTo>
                  <a:pt x="476776" y="8126"/>
                </a:lnTo>
                <a:lnTo>
                  <a:pt x="481183" y="8490"/>
                </a:lnTo>
                <a:lnTo>
                  <a:pt x="485557" y="8868"/>
                </a:lnTo>
                <a:lnTo>
                  <a:pt x="487744" y="9060"/>
                </a:lnTo>
                <a:lnTo>
                  <a:pt x="489899" y="9256"/>
                </a:lnTo>
                <a:lnTo>
                  <a:pt x="492087" y="9453"/>
                </a:lnTo>
                <a:lnTo>
                  <a:pt x="494242" y="9655"/>
                </a:lnTo>
                <a:lnTo>
                  <a:pt x="496365" y="9862"/>
                </a:lnTo>
                <a:lnTo>
                  <a:pt x="498520" y="10068"/>
                </a:lnTo>
                <a:lnTo>
                  <a:pt x="500642" y="10275"/>
                </a:lnTo>
                <a:lnTo>
                  <a:pt x="502765" y="10492"/>
                </a:lnTo>
                <a:lnTo>
                  <a:pt x="504856" y="10704"/>
                </a:lnTo>
                <a:lnTo>
                  <a:pt x="506979" y="10926"/>
                </a:lnTo>
                <a:lnTo>
                  <a:pt x="509070" y="11148"/>
                </a:lnTo>
                <a:lnTo>
                  <a:pt x="511160" y="11375"/>
                </a:lnTo>
                <a:lnTo>
                  <a:pt x="513251" y="11602"/>
                </a:lnTo>
                <a:lnTo>
                  <a:pt x="515309" y="11834"/>
                </a:lnTo>
                <a:lnTo>
                  <a:pt x="517368" y="12071"/>
                </a:lnTo>
                <a:lnTo>
                  <a:pt x="519426" y="12308"/>
                </a:lnTo>
                <a:lnTo>
                  <a:pt x="521967" y="12611"/>
                </a:lnTo>
                <a:lnTo>
                  <a:pt x="524509" y="12918"/>
                </a:lnTo>
                <a:lnTo>
                  <a:pt x="527017" y="13226"/>
                </a:lnTo>
                <a:lnTo>
                  <a:pt x="529462" y="13539"/>
                </a:lnTo>
                <a:lnTo>
                  <a:pt x="531906" y="13851"/>
                </a:lnTo>
                <a:lnTo>
                  <a:pt x="534287" y="14169"/>
                </a:lnTo>
                <a:lnTo>
                  <a:pt x="536667" y="14487"/>
                </a:lnTo>
                <a:lnTo>
                  <a:pt x="538983" y="14810"/>
                </a:lnTo>
                <a:lnTo>
                  <a:pt x="541298" y="15138"/>
                </a:lnTo>
                <a:lnTo>
                  <a:pt x="543550" y="15465"/>
                </a:lnTo>
                <a:lnTo>
                  <a:pt x="545769" y="15798"/>
                </a:lnTo>
                <a:lnTo>
                  <a:pt x="547956" y="16131"/>
                </a:lnTo>
                <a:lnTo>
                  <a:pt x="550111" y="16469"/>
                </a:lnTo>
                <a:lnTo>
                  <a:pt x="552234" y="16807"/>
                </a:lnTo>
                <a:lnTo>
                  <a:pt x="554293" y="17150"/>
                </a:lnTo>
                <a:lnTo>
                  <a:pt x="556351" y="17498"/>
                </a:lnTo>
                <a:lnTo>
                  <a:pt x="558346" y="17846"/>
                </a:lnTo>
                <a:lnTo>
                  <a:pt x="560340" y="18199"/>
                </a:lnTo>
                <a:lnTo>
                  <a:pt x="562270" y="18552"/>
                </a:lnTo>
                <a:lnTo>
                  <a:pt x="564167" y="18910"/>
                </a:lnTo>
                <a:lnTo>
                  <a:pt x="566033" y="19274"/>
                </a:lnTo>
                <a:lnTo>
                  <a:pt x="567866" y="19637"/>
                </a:lnTo>
                <a:lnTo>
                  <a:pt x="569635" y="20005"/>
                </a:lnTo>
                <a:lnTo>
                  <a:pt x="571372" y="20378"/>
                </a:lnTo>
                <a:lnTo>
                  <a:pt x="573109" y="20751"/>
                </a:lnTo>
                <a:lnTo>
                  <a:pt x="574782" y="21130"/>
                </a:lnTo>
                <a:lnTo>
                  <a:pt x="576390" y="21508"/>
                </a:lnTo>
                <a:lnTo>
                  <a:pt x="577998" y="21891"/>
                </a:lnTo>
                <a:lnTo>
                  <a:pt x="579542" y="22280"/>
                </a:lnTo>
                <a:lnTo>
                  <a:pt x="581086" y="22668"/>
                </a:lnTo>
                <a:lnTo>
                  <a:pt x="582566" y="23062"/>
                </a:lnTo>
                <a:lnTo>
                  <a:pt x="583981" y="23460"/>
                </a:lnTo>
                <a:lnTo>
                  <a:pt x="585396" y="23858"/>
                </a:lnTo>
                <a:lnTo>
                  <a:pt x="586747" y="24262"/>
                </a:lnTo>
                <a:lnTo>
                  <a:pt x="588066" y="24671"/>
                </a:lnTo>
                <a:lnTo>
                  <a:pt x="589352" y="25084"/>
                </a:lnTo>
                <a:lnTo>
                  <a:pt x="590575" y="25498"/>
                </a:lnTo>
                <a:lnTo>
                  <a:pt x="591765" y="25916"/>
                </a:lnTo>
                <a:lnTo>
                  <a:pt x="592923" y="26335"/>
                </a:lnTo>
                <a:lnTo>
                  <a:pt x="594048" y="26759"/>
                </a:lnTo>
                <a:lnTo>
                  <a:pt x="595110" y="27187"/>
                </a:lnTo>
                <a:lnTo>
                  <a:pt x="596139" y="27621"/>
                </a:lnTo>
                <a:lnTo>
                  <a:pt x="597136" y="28055"/>
                </a:lnTo>
                <a:lnTo>
                  <a:pt x="598101" y="28494"/>
                </a:lnTo>
                <a:lnTo>
                  <a:pt x="599002" y="28938"/>
                </a:lnTo>
                <a:lnTo>
                  <a:pt x="599870" y="29387"/>
                </a:lnTo>
                <a:lnTo>
                  <a:pt x="600674" y="29835"/>
                </a:lnTo>
                <a:lnTo>
                  <a:pt x="601446" y="30289"/>
                </a:lnTo>
                <a:lnTo>
                  <a:pt x="602186" y="30748"/>
                </a:lnTo>
                <a:lnTo>
                  <a:pt x="602894" y="31207"/>
                </a:lnTo>
                <a:lnTo>
                  <a:pt x="603537" y="31677"/>
                </a:lnTo>
                <a:lnTo>
                  <a:pt x="604116" y="32146"/>
                </a:lnTo>
                <a:lnTo>
                  <a:pt x="604695" y="32615"/>
                </a:lnTo>
                <a:lnTo>
                  <a:pt x="605209" y="33094"/>
                </a:lnTo>
                <a:lnTo>
                  <a:pt x="605660" y="33573"/>
                </a:lnTo>
                <a:lnTo>
                  <a:pt x="606110" y="34057"/>
                </a:lnTo>
                <a:lnTo>
                  <a:pt x="606464" y="34547"/>
                </a:lnTo>
                <a:lnTo>
                  <a:pt x="606818" y="35041"/>
                </a:lnTo>
                <a:lnTo>
                  <a:pt x="607107" y="35535"/>
                </a:lnTo>
                <a:lnTo>
                  <a:pt x="607332" y="36040"/>
                </a:lnTo>
                <a:lnTo>
                  <a:pt x="607557" y="36544"/>
                </a:lnTo>
                <a:lnTo>
                  <a:pt x="607686" y="37053"/>
                </a:lnTo>
                <a:lnTo>
                  <a:pt x="607815" y="37563"/>
                </a:lnTo>
                <a:lnTo>
                  <a:pt x="607847" y="38082"/>
                </a:lnTo>
                <a:lnTo>
                  <a:pt x="607943" y="38728"/>
                </a:lnTo>
                <a:lnTo>
                  <a:pt x="608072" y="39374"/>
                </a:lnTo>
                <a:lnTo>
                  <a:pt x="608265" y="40024"/>
                </a:lnTo>
                <a:lnTo>
                  <a:pt x="608490" y="40670"/>
                </a:lnTo>
                <a:lnTo>
                  <a:pt x="608812" y="41321"/>
                </a:lnTo>
                <a:lnTo>
                  <a:pt x="609166" y="41971"/>
                </a:lnTo>
                <a:lnTo>
                  <a:pt x="609584" y="42617"/>
                </a:lnTo>
                <a:lnTo>
                  <a:pt x="610066" y="43267"/>
                </a:lnTo>
                <a:lnTo>
                  <a:pt x="610581" y="43913"/>
                </a:lnTo>
                <a:lnTo>
                  <a:pt x="611160" y="44559"/>
                </a:lnTo>
                <a:lnTo>
                  <a:pt x="611803" y="45199"/>
                </a:lnTo>
                <a:lnTo>
                  <a:pt x="612479" y="45845"/>
                </a:lnTo>
                <a:lnTo>
                  <a:pt x="613251" y="46480"/>
                </a:lnTo>
                <a:lnTo>
                  <a:pt x="614055" y="47121"/>
                </a:lnTo>
                <a:lnTo>
                  <a:pt x="614891" y="47752"/>
                </a:lnTo>
                <a:lnTo>
                  <a:pt x="615792" y="48382"/>
                </a:lnTo>
                <a:lnTo>
                  <a:pt x="616370" y="48745"/>
                </a:lnTo>
                <a:lnTo>
                  <a:pt x="617014" y="49108"/>
                </a:lnTo>
                <a:lnTo>
                  <a:pt x="617689" y="49461"/>
                </a:lnTo>
                <a:lnTo>
                  <a:pt x="618397" y="49814"/>
                </a:lnTo>
                <a:lnTo>
                  <a:pt x="619201" y="50168"/>
                </a:lnTo>
                <a:lnTo>
                  <a:pt x="620005" y="50511"/>
                </a:lnTo>
                <a:lnTo>
                  <a:pt x="620874" y="50854"/>
                </a:lnTo>
                <a:lnTo>
                  <a:pt x="621806" y="51197"/>
                </a:lnTo>
                <a:lnTo>
                  <a:pt x="622771" y="51529"/>
                </a:lnTo>
                <a:lnTo>
                  <a:pt x="623768" y="51867"/>
                </a:lnTo>
                <a:lnTo>
                  <a:pt x="624798" y="52195"/>
                </a:lnTo>
                <a:lnTo>
                  <a:pt x="625891" y="52523"/>
                </a:lnTo>
                <a:lnTo>
                  <a:pt x="626985" y="52851"/>
                </a:lnTo>
                <a:lnTo>
                  <a:pt x="628143" y="53174"/>
                </a:lnTo>
                <a:lnTo>
                  <a:pt x="629301" y="53497"/>
                </a:lnTo>
                <a:lnTo>
                  <a:pt x="630523" y="53814"/>
                </a:lnTo>
                <a:lnTo>
                  <a:pt x="631745" y="54132"/>
                </a:lnTo>
                <a:lnTo>
                  <a:pt x="633000" y="54445"/>
                </a:lnTo>
                <a:lnTo>
                  <a:pt x="634286" y="54758"/>
                </a:lnTo>
                <a:lnTo>
                  <a:pt x="635605" y="55070"/>
                </a:lnTo>
                <a:lnTo>
                  <a:pt x="636924" y="55378"/>
                </a:lnTo>
                <a:lnTo>
                  <a:pt x="638275" y="55686"/>
                </a:lnTo>
                <a:lnTo>
                  <a:pt x="641009" y="56296"/>
                </a:lnTo>
                <a:lnTo>
                  <a:pt x="643775" y="56901"/>
                </a:lnTo>
                <a:lnTo>
                  <a:pt x="646605" y="57501"/>
                </a:lnTo>
                <a:lnTo>
                  <a:pt x="649468" y="58102"/>
                </a:lnTo>
                <a:lnTo>
                  <a:pt x="652330" y="58692"/>
                </a:lnTo>
                <a:lnTo>
                  <a:pt x="653971" y="59030"/>
                </a:lnTo>
                <a:lnTo>
                  <a:pt x="655643" y="59363"/>
                </a:lnTo>
                <a:lnTo>
                  <a:pt x="658989" y="60028"/>
                </a:lnTo>
                <a:lnTo>
                  <a:pt x="662398" y="60684"/>
                </a:lnTo>
                <a:lnTo>
                  <a:pt x="665872" y="61340"/>
                </a:lnTo>
                <a:lnTo>
                  <a:pt x="672819" y="62636"/>
                </a:lnTo>
                <a:lnTo>
                  <a:pt x="676293" y="63287"/>
                </a:lnTo>
                <a:lnTo>
                  <a:pt x="679735" y="63942"/>
                </a:lnTo>
                <a:lnTo>
                  <a:pt x="680153" y="64023"/>
                </a:lnTo>
                <a:lnTo>
                  <a:pt x="680539" y="64104"/>
                </a:lnTo>
                <a:lnTo>
                  <a:pt x="681343" y="64285"/>
                </a:lnTo>
                <a:lnTo>
                  <a:pt x="682211" y="64487"/>
                </a:lnTo>
                <a:lnTo>
                  <a:pt x="683176" y="64709"/>
                </a:lnTo>
                <a:lnTo>
                  <a:pt x="681858" y="64709"/>
                </a:lnTo>
                <a:lnTo>
                  <a:pt x="680796" y="64714"/>
                </a:lnTo>
                <a:lnTo>
                  <a:pt x="679928" y="64714"/>
                </a:lnTo>
                <a:lnTo>
                  <a:pt x="679156" y="64709"/>
                </a:lnTo>
                <a:lnTo>
                  <a:pt x="673591" y="64623"/>
                </a:lnTo>
                <a:lnTo>
                  <a:pt x="668027" y="64553"/>
                </a:lnTo>
                <a:lnTo>
                  <a:pt x="662495" y="64497"/>
                </a:lnTo>
                <a:lnTo>
                  <a:pt x="656930" y="64447"/>
                </a:lnTo>
                <a:lnTo>
                  <a:pt x="651398" y="64407"/>
                </a:lnTo>
                <a:lnTo>
                  <a:pt x="645833" y="64381"/>
                </a:lnTo>
                <a:lnTo>
                  <a:pt x="640269" y="64366"/>
                </a:lnTo>
                <a:lnTo>
                  <a:pt x="634736" y="64361"/>
                </a:lnTo>
                <a:lnTo>
                  <a:pt x="629172" y="64366"/>
                </a:lnTo>
                <a:lnTo>
                  <a:pt x="623640" y="64381"/>
                </a:lnTo>
                <a:lnTo>
                  <a:pt x="618075" y="64407"/>
                </a:lnTo>
                <a:lnTo>
                  <a:pt x="612511" y="64442"/>
                </a:lnTo>
                <a:lnTo>
                  <a:pt x="606978" y="64487"/>
                </a:lnTo>
                <a:lnTo>
                  <a:pt x="601414" y="64543"/>
                </a:lnTo>
                <a:lnTo>
                  <a:pt x="595850" y="64608"/>
                </a:lnTo>
                <a:lnTo>
                  <a:pt x="590317" y="64684"/>
                </a:lnTo>
                <a:lnTo>
                  <a:pt x="589384" y="64694"/>
                </a:lnTo>
                <a:lnTo>
                  <a:pt x="588484" y="64699"/>
                </a:lnTo>
                <a:lnTo>
                  <a:pt x="586618" y="64699"/>
                </a:lnTo>
                <a:lnTo>
                  <a:pt x="585686" y="64689"/>
                </a:lnTo>
                <a:lnTo>
                  <a:pt x="584753" y="64679"/>
                </a:lnTo>
                <a:lnTo>
                  <a:pt x="583820" y="64664"/>
                </a:lnTo>
                <a:lnTo>
                  <a:pt x="582855" y="64644"/>
                </a:lnTo>
                <a:lnTo>
                  <a:pt x="581922" y="64618"/>
                </a:lnTo>
                <a:lnTo>
                  <a:pt x="580989" y="64593"/>
                </a:lnTo>
                <a:lnTo>
                  <a:pt x="579156" y="64533"/>
                </a:lnTo>
                <a:lnTo>
                  <a:pt x="577323" y="64467"/>
                </a:lnTo>
                <a:lnTo>
                  <a:pt x="575522" y="64391"/>
                </a:lnTo>
                <a:lnTo>
                  <a:pt x="574814" y="64356"/>
                </a:lnTo>
                <a:lnTo>
                  <a:pt x="574171" y="64321"/>
                </a:lnTo>
                <a:lnTo>
                  <a:pt x="573559" y="64285"/>
                </a:lnTo>
                <a:lnTo>
                  <a:pt x="572948" y="64245"/>
                </a:lnTo>
                <a:lnTo>
                  <a:pt x="572402" y="64200"/>
                </a:lnTo>
                <a:lnTo>
                  <a:pt x="571855" y="64154"/>
                </a:lnTo>
                <a:lnTo>
                  <a:pt x="571372" y="64104"/>
                </a:lnTo>
                <a:lnTo>
                  <a:pt x="570890" y="64053"/>
                </a:lnTo>
                <a:lnTo>
                  <a:pt x="570440" y="64003"/>
                </a:lnTo>
                <a:lnTo>
                  <a:pt x="570054" y="63948"/>
                </a:lnTo>
                <a:lnTo>
                  <a:pt x="569668" y="63887"/>
                </a:lnTo>
                <a:lnTo>
                  <a:pt x="569314" y="63826"/>
                </a:lnTo>
                <a:lnTo>
                  <a:pt x="568992" y="63761"/>
                </a:lnTo>
                <a:lnTo>
                  <a:pt x="568703" y="63695"/>
                </a:lnTo>
                <a:lnTo>
                  <a:pt x="568445" y="63625"/>
                </a:lnTo>
                <a:lnTo>
                  <a:pt x="568220" y="63554"/>
                </a:lnTo>
                <a:lnTo>
                  <a:pt x="567995" y="63483"/>
                </a:lnTo>
                <a:lnTo>
                  <a:pt x="567834" y="63408"/>
                </a:lnTo>
                <a:lnTo>
                  <a:pt x="567706" y="63327"/>
                </a:lnTo>
                <a:lnTo>
                  <a:pt x="567577" y="63246"/>
                </a:lnTo>
                <a:lnTo>
                  <a:pt x="567513" y="63166"/>
                </a:lnTo>
                <a:lnTo>
                  <a:pt x="567448" y="63080"/>
                </a:lnTo>
                <a:lnTo>
                  <a:pt x="567416" y="62994"/>
                </a:lnTo>
                <a:lnTo>
                  <a:pt x="567416" y="62903"/>
                </a:lnTo>
                <a:lnTo>
                  <a:pt x="567448" y="62813"/>
                </a:lnTo>
                <a:lnTo>
                  <a:pt x="567513" y="62722"/>
                </a:lnTo>
                <a:lnTo>
                  <a:pt x="567609" y="62626"/>
                </a:lnTo>
                <a:lnTo>
                  <a:pt x="567738" y="62525"/>
                </a:lnTo>
                <a:lnTo>
                  <a:pt x="567898" y="62424"/>
                </a:lnTo>
                <a:lnTo>
                  <a:pt x="568059" y="62323"/>
                </a:lnTo>
                <a:lnTo>
                  <a:pt x="568252" y="62223"/>
                </a:lnTo>
                <a:lnTo>
                  <a:pt x="568510" y="62117"/>
                </a:lnTo>
                <a:lnTo>
                  <a:pt x="569282" y="61794"/>
                </a:lnTo>
                <a:lnTo>
                  <a:pt x="570054" y="61471"/>
                </a:lnTo>
                <a:lnTo>
                  <a:pt x="570858" y="61153"/>
                </a:lnTo>
                <a:lnTo>
                  <a:pt x="571630" y="60830"/>
                </a:lnTo>
                <a:lnTo>
                  <a:pt x="572627" y="60381"/>
                </a:lnTo>
                <a:lnTo>
                  <a:pt x="573592" y="59933"/>
                </a:lnTo>
                <a:lnTo>
                  <a:pt x="574524" y="59484"/>
                </a:lnTo>
                <a:lnTo>
                  <a:pt x="575425" y="59030"/>
                </a:lnTo>
                <a:lnTo>
                  <a:pt x="576261" y="58576"/>
                </a:lnTo>
                <a:lnTo>
                  <a:pt x="577033" y="58122"/>
                </a:lnTo>
                <a:lnTo>
                  <a:pt x="577741" y="57668"/>
                </a:lnTo>
                <a:lnTo>
                  <a:pt x="578352" y="57209"/>
                </a:lnTo>
                <a:lnTo>
                  <a:pt x="578641" y="56977"/>
                </a:lnTo>
                <a:lnTo>
                  <a:pt x="578931" y="56745"/>
                </a:lnTo>
                <a:lnTo>
                  <a:pt x="579188" y="56513"/>
                </a:lnTo>
                <a:lnTo>
                  <a:pt x="579413" y="56281"/>
                </a:lnTo>
                <a:lnTo>
                  <a:pt x="579606" y="56049"/>
                </a:lnTo>
                <a:lnTo>
                  <a:pt x="579799" y="55817"/>
                </a:lnTo>
                <a:lnTo>
                  <a:pt x="579960" y="55585"/>
                </a:lnTo>
                <a:lnTo>
                  <a:pt x="580089" y="55348"/>
                </a:lnTo>
                <a:lnTo>
                  <a:pt x="580218" y="55111"/>
                </a:lnTo>
                <a:lnTo>
                  <a:pt x="580282" y="54879"/>
                </a:lnTo>
                <a:lnTo>
                  <a:pt x="580346" y="54642"/>
                </a:lnTo>
                <a:lnTo>
                  <a:pt x="580378" y="54404"/>
                </a:lnTo>
                <a:lnTo>
                  <a:pt x="580411" y="54167"/>
                </a:lnTo>
                <a:lnTo>
                  <a:pt x="580378" y="53925"/>
                </a:lnTo>
                <a:lnTo>
                  <a:pt x="580314" y="53688"/>
                </a:lnTo>
                <a:lnTo>
                  <a:pt x="580250" y="53446"/>
                </a:lnTo>
                <a:lnTo>
                  <a:pt x="580057" y="53123"/>
                </a:lnTo>
                <a:lnTo>
                  <a:pt x="579832" y="52800"/>
                </a:lnTo>
                <a:lnTo>
                  <a:pt x="579510" y="52478"/>
                </a:lnTo>
                <a:lnTo>
                  <a:pt x="579124" y="52150"/>
                </a:lnTo>
                <a:lnTo>
                  <a:pt x="578641" y="51827"/>
                </a:lnTo>
                <a:lnTo>
                  <a:pt x="578127" y="51504"/>
                </a:lnTo>
                <a:lnTo>
                  <a:pt x="577484" y="51186"/>
                </a:lnTo>
                <a:lnTo>
                  <a:pt x="576808" y="50864"/>
                </a:lnTo>
                <a:lnTo>
                  <a:pt x="576036" y="50551"/>
                </a:lnTo>
                <a:lnTo>
                  <a:pt x="575650" y="50395"/>
                </a:lnTo>
                <a:lnTo>
                  <a:pt x="575200" y="50238"/>
                </a:lnTo>
                <a:lnTo>
                  <a:pt x="574750" y="50082"/>
                </a:lnTo>
                <a:lnTo>
                  <a:pt x="574299" y="49930"/>
                </a:lnTo>
                <a:lnTo>
                  <a:pt x="573817" y="49779"/>
                </a:lnTo>
                <a:lnTo>
                  <a:pt x="573302" y="49628"/>
                </a:lnTo>
                <a:lnTo>
                  <a:pt x="572788" y="49477"/>
                </a:lnTo>
                <a:lnTo>
                  <a:pt x="572241" y="49330"/>
                </a:lnTo>
                <a:lnTo>
                  <a:pt x="571694" y="49184"/>
                </a:lnTo>
                <a:lnTo>
                  <a:pt x="571115" y="49038"/>
                </a:lnTo>
                <a:lnTo>
                  <a:pt x="570536" y="48896"/>
                </a:lnTo>
                <a:lnTo>
                  <a:pt x="569925" y="48755"/>
                </a:lnTo>
                <a:lnTo>
                  <a:pt x="569282" y="48614"/>
                </a:lnTo>
                <a:lnTo>
                  <a:pt x="568638" y="48478"/>
                </a:lnTo>
                <a:lnTo>
                  <a:pt x="567963" y="48342"/>
                </a:lnTo>
                <a:lnTo>
                  <a:pt x="567287" y="48205"/>
                </a:lnTo>
                <a:lnTo>
                  <a:pt x="566580" y="48074"/>
                </a:lnTo>
                <a:lnTo>
                  <a:pt x="565872" y="47943"/>
                </a:lnTo>
                <a:lnTo>
                  <a:pt x="565132" y="47817"/>
                </a:lnTo>
                <a:lnTo>
                  <a:pt x="564360" y="47691"/>
                </a:lnTo>
                <a:lnTo>
                  <a:pt x="563588" y="47570"/>
                </a:lnTo>
                <a:lnTo>
                  <a:pt x="562816" y="47449"/>
                </a:lnTo>
                <a:lnTo>
                  <a:pt x="562012" y="47333"/>
                </a:lnTo>
                <a:lnTo>
                  <a:pt x="561176" y="47217"/>
                </a:lnTo>
                <a:lnTo>
                  <a:pt x="560308" y="47106"/>
                </a:lnTo>
                <a:lnTo>
                  <a:pt x="559471" y="46995"/>
                </a:lnTo>
                <a:lnTo>
                  <a:pt x="558571" y="46889"/>
                </a:lnTo>
                <a:lnTo>
                  <a:pt x="557670" y="46783"/>
                </a:lnTo>
                <a:lnTo>
                  <a:pt x="556770" y="46682"/>
                </a:lnTo>
                <a:lnTo>
                  <a:pt x="555805" y="46586"/>
                </a:lnTo>
                <a:lnTo>
                  <a:pt x="554872" y="46491"/>
                </a:lnTo>
                <a:lnTo>
                  <a:pt x="553907" y="46400"/>
                </a:lnTo>
                <a:lnTo>
                  <a:pt x="552910" y="46314"/>
                </a:lnTo>
                <a:lnTo>
                  <a:pt x="551881" y="46228"/>
                </a:lnTo>
                <a:lnTo>
                  <a:pt x="550883" y="46148"/>
                </a:lnTo>
                <a:lnTo>
                  <a:pt x="549822" y="46067"/>
                </a:lnTo>
                <a:lnTo>
                  <a:pt x="548761" y="45996"/>
                </a:lnTo>
                <a:lnTo>
                  <a:pt x="547699" y="45926"/>
                </a:lnTo>
                <a:lnTo>
                  <a:pt x="546606" y="45855"/>
                </a:lnTo>
                <a:lnTo>
                  <a:pt x="545480" y="45794"/>
                </a:lnTo>
                <a:lnTo>
                  <a:pt x="544354" y="45734"/>
                </a:lnTo>
                <a:lnTo>
                  <a:pt x="543196" y="45678"/>
                </a:lnTo>
                <a:lnTo>
                  <a:pt x="542038" y="45628"/>
                </a:lnTo>
                <a:lnTo>
                  <a:pt x="540848" y="45583"/>
                </a:lnTo>
                <a:lnTo>
                  <a:pt x="539626" y="45542"/>
                </a:lnTo>
                <a:lnTo>
                  <a:pt x="538436" y="45502"/>
                </a:lnTo>
                <a:lnTo>
                  <a:pt x="536924" y="45462"/>
                </a:lnTo>
                <a:lnTo>
                  <a:pt x="535412" y="45421"/>
                </a:lnTo>
                <a:lnTo>
                  <a:pt x="533901" y="45386"/>
                </a:lnTo>
                <a:lnTo>
                  <a:pt x="532389" y="45351"/>
                </a:lnTo>
                <a:lnTo>
                  <a:pt x="530877" y="45325"/>
                </a:lnTo>
                <a:lnTo>
                  <a:pt x="529365" y="45300"/>
                </a:lnTo>
                <a:lnTo>
                  <a:pt x="527886" y="45280"/>
                </a:lnTo>
                <a:lnTo>
                  <a:pt x="526374" y="45260"/>
                </a:lnTo>
                <a:lnTo>
                  <a:pt x="524894" y="45245"/>
                </a:lnTo>
                <a:lnTo>
                  <a:pt x="523383" y="45235"/>
                </a:lnTo>
                <a:lnTo>
                  <a:pt x="521903" y="45230"/>
                </a:lnTo>
                <a:lnTo>
                  <a:pt x="518912" y="45230"/>
                </a:lnTo>
                <a:lnTo>
                  <a:pt x="517432" y="45235"/>
                </a:lnTo>
                <a:lnTo>
                  <a:pt x="515921" y="45245"/>
                </a:lnTo>
                <a:lnTo>
                  <a:pt x="514441" y="45260"/>
                </a:lnTo>
                <a:lnTo>
                  <a:pt x="512961" y="45280"/>
                </a:lnTo>
                <a:lnTo>
                  <a:pt x="511482" y="45305"/>
                </a:lnTo>
                <a:lnTo>
                  <a:pt x="510002" y="45330"/>
                </a:lnTo>
                <a:lnTo>
                  <a:pt x="508523" y="45361"/>
                </a:lnTo>
                <a:lnTo>
                  <a:pt x="507075" y="45396"/>
                </a:lnTo>
                <a:lnTo>
                  <a:pt x="505596" y="45436"/>
                </a:lnTo>
                <a:lnTo>
                  <a:pt x="504116" y="45482"/>
                </a:lnTo>
                <a:lnTo>
                  <a:pt x="502669" y="45532"/>
                </a:lnTo>
                <a:lnTo>
                  <a:pt x="501189" y="45588"/>
                </a:lnTo>
                <a:lnTo>
                  <a:pt x="499742" y="45648"/>
                </a:lnTo>
                <a:lnTo>
                  <a:pt x="498262" y="45714"/>
                </a:lnTo>
                <a:lnTo>
                  <a:pt x="496815" y="45779"/>
                </a:lnTo>
                <a:lnTo>
                  <a:pt x="495367" y="45855"/>
                </a:lnTo>
                <a:lnTo>
                  <a:pt x="493920" y="45936"/>
                </a:lnTo>
                <a:lnTo>
                  <a:pt x="492473" y="46016"/>
                </a:lnTo>
                <a:lnTo>
                  <a:pt x="491025" y="46107"/>
                </a:lnTo>
                <a:lnTo>
                  <a:pt x="490157" y="46163"/>
                </a:lnTo>
                <a:lnTo>
                  <a:pt x="489320" y="46218"/>
                </a:lnTo>
                <a:lnTo>
                  <a:pt x="488484" y="46279"/>
                </a:lnTo>
                <a:lnTo>
                  <a:pt x="487680" y="46344"/>
                </a:lnTo>
                <a:lnTo>
                  <a:pt x="486072" y="46480"/>
                </a:lnTo>
                <a:lnTo>
                  <a:pt x="484496" y="46622"/>
                </a:lnTo>
                <a:lnTo>
                  <a:pt x="482984" y="46778"/>
                </a:lnTo>
                <a:lnTo>
                  <a:pt x="481504" y="46939"/>
                </a:lnTo>
                <a:lnTo>
                  <a:pt x="480057" y="47116"/>
                </a:lnTo>
                <a:lnTo>
                  <a:pt x="478674" y="47298"/>
                </a:lnTo>
                <a:lnTo>
                  <a:pt x="477323" y="47484"/>
                </a:lnTo>
                <a:lnTo>
                  <a:pt x="476037" y="47686"/>
                </a:lnTo>
                <a:lnTo>
                  <a:pt x="474782" y="47893"/>
                </a:lnTo>
                <a:lnTo>
                  <a:pt x="473624" y="48105"/>
                </a:lnTo>
                <a:lnTo>
                  <a:pt x="472498" y="48321"/>
                </a:lnTo>
                <a:lnTo>
                  <a:pt x="471437" y="48548"/>
                </a:lnTo>
                <a:lnTo>
                  <a:pt x="470408" y="48786"/>
                </a:lnTo>
                <a:lnTo>
                  <a:pt x="469475" y="49023"/>
                </a:lnTo>
                <a:lnTo>
                  <a:pt x="468606" y="49265"/>
                </a:lnTo>
                <a:lnTo>
                  <a:pt x="467802" y="49517"/>
                </a:lnTo>
                <a:lnTo>
                  <a:pt x="467030" y="49769"/>
                </a:lnTo>
                <a:lnTo>
                  <a:pt x="466355" y="50031"/>
                </a:lnTo>
                <a:lnTo>
                  <a:pt x="465744" y="50294"/>
                </a:lnTo>
                <a:lnTo>
                  <a:pt x="465487" y="50425"/>
                </a:lnTo>
                <a:lnTo>
                  <a:pt x="465229" y="50561"/>
                </a:lnTo>
                <a:lnTo>
                  <a:pt x="464972" y="50692"/>
                </a:lnTo>
                <a:lnTo>
                  <a:pt x="464779" y="50828"/>
                </a:lnTo>
                <a:lnTo>
                  <a:pt x="464554" y="50964"/>
                </a:lnTo>
                <a:lnTo>
                  <a:pt x="464393" y="51101"/>
                </a:lnTo>
                <a:lnTo>
                  <a:pt x="464232" y="51242"/>
                </a:lnTo>
                <a:lnTo>
                  <a:pt x="464071" y="51378"/>
                </a:lnTo>
                <a:lnTo>
                  <a:pt x="463975" y="51519"/>
                </a:lnTo>
                <a:lnTo>
                  <a:pt x="463846" y="51655"/>
                </a:lnTo>
                <a:lnTo>
                  <a:pt x="463782" y="51797"/>
                </a:lnTo>
                <a:lnTo>
                  <a:pt x="463717" y="51938"/>
                </a:lnTo>
                <a:lnTo>
                  <a:pt x="463685" y="52079"/>
                </a:lnTo>
                <a:lnTo>
                  <a:pt x="463653" y="52220"/>
                </a:lnTo>
                <a:lnTo>
                  <a:pt x="463653" y="52362"/>
                </a:lnTo>
                <a:lnTo>
                  <a:pt x="463685" y="52503"/>
                </a:lnTo>
                <a:lnTo>
                  <a:pt x="463717" y="52644"/>
                </a:lnTo>
                <a:lnTo>
                  <a:pt x="463814" y="52785"/>
                </a:lnTo>
                <a:lnTo>
                  <a:pt x="463878" y="52927"/>
                </a:lnTo>
                <a:lnTo>
                  <a:pt x="464007" y="53068"/>
                </a:lnTo>
                <a:lnTo>
                  <a:pt x="464136" y="53214"/>
                </a:lnTo>
                <a:lnTo>
                  <a:pt x="464296" y="53355"/>
                </a:lnTo>
                <a:lnTo>
                  <a:pt x="464747" y="53698"/>
                </a:lnTo>
                <a:lnTo>
                  <a:pt x="465229" y="54041"/>
                </a:lnTo>
                <a:lnTo>
                  <a:pt x="465744" y="54384"/>
                </a:lnTo>
                <a:lnTo>
                  <a:pt x="466323" y="54722"/>
                </a:lnTo>
                <a:lnTo>
                  <a:pt x="466966" y="55065"/>
                </a:lnTo>
                <a:lnTo>
                  <a:pt x="467609" y="55403"/>
                </a:lnTo>
                <a:lnTo>
                  <a:pt x="468317" y="55741"/>
                </a:lnTo>
                <a:lnTo>
                  <a:pt x="469025" y="56074"/>
                </a:lnTo>
                <a:lnTo>
                  <a:pt x="469797" y="56412"/>
                </a:lnTo>
                <a:lnTo>
                  <a:pt x="470569" y="56745"/>
                </a:lnTo>
                <a:lnTo>
                  <a:pt x="471373" y="57078"/>
                </a:lnTo>
                <a:lnTo>
                  <a:pt x="472177" y="57406"/>
                </a:lnTo>
                <a:lnTo>
                  <a:pt x="473881" y="58066"/>
                </a:lnTo>
                <a:lnTo>
                  <a:pt x="475618" y="58717"/>
                </a:lnTo>
                <a:lnTo>
                  <a:pt x="476262" y="58969"/>
                </a:lnTo>
                <a:lnTo>
                  <a:pt x="476841" y="59216"/>
                </a:lnTo>
                <a:lnTo>
                  <a:pt x="477355" y="59453"/>
                </a:lnTo>
                <a:lnTo>
                  <a:pt x="477773" y="59690"/>
                </a:lnTo>
                <a:lnTo>
                  <a:pt x="478159" y="59917"/>
                </a:lnTo>
                <a:lnTo>
                  <a:pt x="478481" y="60144"/>
                </a:lnTo>
                <a:lnTo>
                  <a:pt x="478706" y="60361"/>
                </a:lnTo>
                <a:lnTo>
                  <a:pt x="478867" y="60573"/>
                </a:lnTo>
                <a:lnTo>
                  <a:pt x="478963" y="60785"/>
                </a:lnTo>
                <a:lnTo>
                  <a:pt x="478996" y="60987"/>
                </a:lnTo>
                <a:lnTo>
                  <a:pt x="478963" y="61183"/>
                </a:lnTo>
                <a:lnTo>
                  <a:pt x="478835" y="61375"/>
                </a:lnTo>
                <a:lnTo>
                  <a:pt x="478770" y="61471"/>
                </a:lnTo>
                <a:lnTo>
                  <a:pt x="478674" y="61562"/>
                </a:lnTo>
                <a:lnTo>
                  <a:pt x="478545" y="61653"/>
                </a:lnTo>
                <a:lnTo>
                  <a:pt x="478385" y="61743"/>
                </a:lnTo>
                <a:lnTo>
                  <a:pt x="478256" y="61829"/>
                </a:lnTo>
                <a:lnTo>
                  <a:pt x="478063" y="61915"/>
                </a:lnTo>
                <a:lnTo>
                  <a:pt x="477870" y="62001"/>
                </a:lnTo>
                <a:lnTo>
                  <a:pt x="477645" y="62086"/>
                </a:lnTo>
                <a:lnTo>
                  <a:pt x="477420" y="62167"/>
                </a:lnTo>
                <a:lnTo>
                  <a:pt x="477162" y="62248"/>
                </a:lnTo>
                <a:lnTo>
                  <a:pt x="476905" y="62328"/>
                </a:lnTo>
                <a:lnTo>
                  <a:pt x="476615" y="62404"/>
                </a:lnTo>
                <a:lnTo>
                  <a:pt x="476294" y="62485"/>
                </a:lnTo>
                <a:lnTo>
                  <a:pt x="475972" y="62555"/>
                </a:lnTo>
                <a:lnTo>
                  <a:pt x="475618" y="62631"/>
                </a:lnTo>
                <a:lnTo>
                  <a:pt x="475265" y="62702"/>
                </a:lnTo>
                <a:lnTo>
                  <a:pt x="474879" y="62772"/>
                </a:lnTo>
                <a:lnTo>
                  <a:pt x="474493" y="62843"/>
                </a:lnTo>
                <a:lnTo>
                  <a:pt x="474042" y="62908"/>
                </a:lnTo>
                <a:lnTo>
                  <a:pt x="473624" y="62974"/>
                </a:lnTo>
                <a:lnTo>
                  <a:pt x="473142" y="63040"/>
                </a:lnTo>
                <a:lnTo>
                  <a:pt x="472659" y="63105"/>
                </a:lnTo>
                <a:lnTo>
                  <a:pt x="472177" y="63166"/>
                </a:lnTo>
                <a:lnTo>
                  <a:pt x="471662" y="63226"/>
                </a:lnTo>
                <a:lnTo>
                  <a:pt x="470536" y="63342"/>
                </a:lnTo>
                <a:lnTo>
                  <a:pt x="469378" y="63453"/>
                </a:lnTo>
                <a:lnTo>
                  <a:pt x="468092" y="63554"/>
                </a:lnTo>
                <a:lnTo>
                  <a:pt x="466773" y="63650"/>
                </a:lnTo>
                <a:lnTo>
                  <a:pt x="465358" y="63741"/>
                </a:lnTo>
                <a:lnTo>
                  <a:pt x="463846" y="63826"/>
                </a:lnTo>
                <a:lnTo>
                  <a:pt x="462238" y="63902"/>
                </a:lnTo>
                <a:lnTo>
                  <a:pt x="460565" y="63978"/>
                </a:lnTo>
                <a:lnTo>
                  <a:pt x="457671" y="64089"/>
                </a:lnTo>
                <a:lnTo>
                  <a:pt x="454776" y="64195"/>
                </a:lnTo>
                <a:lnTo>
                  <a:pt x="451849" y="64296"/>
                </a:lnTo>
                <a:lnTo>
                  <a:pt x="448890" y="64386"/>
                </a:lnTo>
                <a:lnTo>
                  <a:pt x="445963" y="64477"/>
                </a:lnTo>
                <a:lnTo>
                  <a:pt x="443003" y="64558"/>
                </a:lnTo>
                <a:lnTo>
                  <a:pt x="440012" y="64634"/>
                </a:lnTo>
                <a:lnTo>
                  <a:pt x="437053" y="64704"/>
                </a:lnTo>
                <a:lnTo>
                  <a:pt x="434062" y="64770"/>
                </a:lnTo>
                <a:lnTo>
                  <a:pt x="431103" y="64830"/>
                </a:lnTo>
                <a:lnTo>
                  <a:pt x="428111" y="64881"/>
                </a:lnTo>
                <a:lnTo>
                  <a:pt x="425120" y="64931"/>
                </a:lnTo>
                <a:lnTo>
                  <a:pt x="422129" y="64971"/>
                </a:lnTo>
                <a:lnTo>
                  <a:pt x="419137" y="65007"/>
                </a:lnTo>
                <a:lnTo>
                  <a:pt x="416146" y="65037"/>
                </a:lnTo>
                <a:lnTo>
                  <a:pt x="413155" y="65062"/>
                </a:lnTo>
                <a:lnTo>
                  <a:pt x="410324" y="65077"/>
                </a:lnTo>
                <a:lnTo>
                  <a:pt x="407494" y="65082"/>
                </a:lnTo>
                <a:lnTo>
                  <a:pt x="404663" y="65077"/>
                </a:lnTo>
                <a:lnTo>
                  <a:pt x="401801" y="65067"/>
                </a:lnTo>
                <a:lnTo>
                  <a:pt x="398970" y="65052"/>
                </a:lnTo>
                <a:lnTo>
                  <a:pt x="396108" y="65027"/>
                </a:lnTo>
                <a:lnTo>
                  <a:pt x="393277" y="64997"/>
                </a:lnTo>
                <a:lnTo>
                  <a:pt x="390414" y="64966"/>
                </a:lnTo>
                <a:lnTo>
                  <a:pt x="384721" y="64891"/>
                </a:lnTo>
                <a:lnTo>
                  <a:pt x="378996" y="64815"/>
                </a:lnTo>
                <a:lnTo>
                  <a:pt x="373303" y="64744"/>
                </a:lnTo>
                <a:lnTo>
                  <a:pt x="370440" y="64709"/>
                </a:lnTo>
                <a:lnTo>
                  <a:pt x="367610" y="64684"/>
                </a:lnTo>
                <a:lnTo>
                  <a:pt x="360759" y="64623"/>
                </a:lnTo>
                <a:lnTo>
                  <a:pt x="353843" y="64568"/>
                </a:lnTo>
                <a:lnTo>
                  <a:pt x="339691" y="64457"/>
                </a:lnTo>
                <a:lnTo>
                  <a:pt x="339498" y="63917"/>
                </a:lnTo>
                <a:lnTo>
                  <a:pt x="339434" y="63655"/>
                </a:lnTo>
                <a:lnTo>
                  <a:pt x="339305" y="63393"/>
                </a:lnTo>
                <a:lnTo>
                  <a:pt x="338597" y="62026"/>
                </a:lnTo>
                <a:lnTo>
                  <a:pt x="337890" y="60659"/>
                </a:lnTo>
                <a:lnTo>
                  <a:pt x="337536" y="59973"/>
                </a:lnTo>
                <a:lnTo>
                  <a:pt x="337182" y="59292"/>
                </a:lnTo>
                <a:lnTo>
                  <a:pt x="336893" y="58606"/>
                </a:lnTo>
                <a:lnTo>
                  <a:pt x="336635" y="57920"/>
                </a:lnTo>
                <a:lnTo>
                  <a:pt x="335992" y="56140"/>
                </a:lnTo>
                <a:lnTo>
                  <a:pt x="335670" y="55247"/>
                </a:lnTo>
                <a:lnTo>
                  <a:pt x="335381" y="54354"/>
                </a:lnTo>
                <a:lnTo>
                  <a:pt x="335156" y="53466"/>
                </a:lnTo>
                <a:lnTo>
                  <a:pt x="334931" y="52573"/>
                </a:lnTo>
                <a:lnTo>
                  <a:pt x="334802" y="51681"/>
                </a:lnTo>
                <a:lnTo>
                  <a:pt x="334705" y="50788"/>
                </a:lnTo>
                <a:lnTo>
                  <a:pt x="334673" y="50349"/>
                </a:lnTo>
                <a:lnTo>
                  <a:pt x="334609" y="49910"/>
                </a:lnTo>
                <a:lnTo>
                  <a:pt x="334512" y="49477"/>
                </a:lnTo>
                <a:lnTo>
                  <a:pt x="334384" y="49038"/>
                </a:lnTo>
                <a:lnTo>
                  <a:pt x="334191" y="48604"/>
                </a:lnTo>
                <a:lnTo>
                  <a:pt x="333966" y="48170"/>
                </a:lnTo>
                <a:lnTo>
                  <a:pt x="333676" y="47741"/>
                </a:lnTo>
                <a:lnTo>
                  <a:pt x="333322" y="47313"/>
                </a:lnTo>
                <a:lnTo>
                  <a:pt x="332904" y="46884"/>
                </a:lnTo>
                <a:lnTo>
                  <a:pt x="332454" y="46455"/>
                </a:lnTo>
                <a:lnTo>
                  <a:pt x="331907" y="46032"/>
                </a:lnTo>
                <a:lnTo>
                  <a:pt x="331618" y="45820"/>
                </a:lnTo>
                <a:lnTo>
                  <a:pt x="331296" y="45608"/>
                </a:lnTo>
                <a:lnTo>
                  <a:pt x="330942" y="45401"/>
                </a:lnTo>
                <a:lnTo>
                  <a:pt x="330588" y="45189"/>
                </a:lnTo>
                <a:lnTo>
                  <a:pt x="330202" y="44982"/>
                </a:lnTo>
                <a:lnTo>
                  <a:pt x="329816" y="44771"/>
                </a:lnTo>
                <a:lnTo>
                  <a:pt x="329398" y="44564"/>
                </a:lnTo>
                <a:lnTo>
                  <a:pt x="328948" y="44357"/>
                </a:lnTo>
                <a:lnTo>
                  <a:pt x="328465" y="44150"/>
                </a:lnTo>
                <a:lnTo>
                  <a:pt x="327983" y="43943"/>
                </a:lnTo>
                <a:lnTo>
                  <a:pt x="327533" y="43762"/>
                </a:lnTo>
                <a:lnTo>
                  <a:pt x="327018" y="43590"/>
                </a:lnTo>
                <a:lnTo>
                  <a:pt x="326503" y="43429"/>
                </a:lnTo>
                <a:lnTo>
                  <a:pt x="325957" y="43273"/>
                </a:lnTo>
                <a:lnTo>
                  <a:pt x="325410" y="43121"/>
                </a:lnTo>
                <a:lnTo>
                  <a:pt x="324799" y="42980"/>
                </a:lnTo>
                <a:lnTo>
                  <a:pt x="324188" y="42844"/>
                </a:lnTo>
                <a:lnTo>
                  <a:pt x="323512" y="42718"/>
                </a:lnTo>
                <a:lnTo>
                  <a:pt x="322837" y="42597"/>
                </a:lnTo>
                <a:lnTo>
                  <a:pt x="322129" y="42481"/>
                </a:lnTo>
                <a:lnTo>
                  <a:pt x="321421" y="42375"/>
                </a:lnTo>
                <a:lnTo>
                  <a:pt x="320649" y="42279"/>
                </a:lnTo>
                <a:lnTo>
                  <a:pt x="319878" y="42183"/>
                </a:lnTo>
                <a:lnTo>
                  <a:pt x="319073" y="42102"/>
                </a:lnTo>
                <a:lnTo>
                  <a:pt x="318237" y="42027"/>
                </a:lnTo>
                <a:lnTo>
                  <a:pt x="317401" y="41956"/>
                </a:lnTo>
                <a:lnTo>
                  <a:pt x="316532" y="41896"/>
                </a:lnTo>
                <a:lnTo>
                  <a:pt x="315632" y="41840"/>
                </a:lnTo>
                <a:lnTo>
                  <a:pt x="314699" y="41795"/>
                </a:lnTo>
                <a:lnTo>
                  <a:pt x="313766" y="41754"/>
                </a:lnTo>
                <a:lnTo>
                  <a:pt x="312801" y="41724"/>
                </a:lnTo>
                <a:lnTo>
                  <a:pt x="311804" y="41699"/>
                </a:lnTo>
                <a:lnTo>
                  <a:pt x="310807" y="41684"/>
                </a:lnTo>
                <a:lnTo>
                  <a:pt x="309778" y="41674"/>
                </a:lnTo>
                <a:lnTo>
                  <a:pt x="308716" y="41674"/>
                </a:lnTo>
                <a:lnTo>
                  <a:pt x="307655" y="41679"/>
                </a:lnTo>
                <a:lnTo>
                  <a:pt x="306561" y="41694"/>
                </a:lnTo>
                <a:lnTo>
                  <a:pt x="305436" y="41714"/>
                </a:lnTo>
                <a:lnTo>
                  <a:pt x="304310" y="41744"/>
                </a:lnTo>
                <a:lnTo>
                  <a:pt x="303152" y="41780"/>
                </a:lnTo>
                <a:lnTo>
                  <a:pt x="301994" y="41825"/>
                </a:lnTo>
                <a:lnTo>
                  <a:pt x="300804" y="41875"/>
                </a:lnTo>
                <a:lnTo>
                  <a:pt x="299871" y="41921"/>
                </a:lnTo>
                <a:lnTo>
                  <a:pt x="298971" y="41971"/>
                </a:lnTo>
                <a:lnTo>
                  <a:pt x="297137" y="42077"/>
                </a:lnTo>
                <a:lnTo>
                  <a:pt x="295336" y="42198"/>
                </a:lnTo>
                <a:lnTo>
                  <a:pt x="293535" y="42319"/>
                </a:lnTo>
                <a:lnTo>
                  <a:pt x="291766" y="42440"/>
                </a:lnTo>
                <a:lnTo>
                  <a:pt x="289964" y="42566"/>
                </a:lnTo>
                <a:lnTo>
                  <a:pt x="288163" y="42682"/>
                </a:lnTo>
                <a:lnTo>
                  <a:pt x="287263" y="42738"/>
                </a:lnTo>
                <a:lnTo>
                  <a:pt x="286330" y="42788"/>
                </a:lnTo>
                <a:lnTo>
                  <a:pt x="278996" y="43202"/>
                </a:lnTo>
                <a:lnTo>
                  <a:pt x="275330" y="43409"/>
                </a:lnTo>
                <a:lnTo>
                  <a:pt x="271663" y="43610"/>
                </a:lnTo>
                <a:lnTo>
                  <a:pt x="267996" y="43802"/>
                </a:lnTo>
                <a:lnTo>
                  <a:pt x="266131" y="43893"/>
                </a:lnTo>
                <a:lnTo>
                  <a:pt x="264297" y="43984"/>
                </a:lnTo>
                <a:lnTo>
                  <a:pt x="262432" y="44074"/>
                </a:lnTo>
                <a:lnTo>
                  <a:pt x="260566" y="44155"/>
                </a:lnTo>
                <a:lnTo>
                  <a:pt x="258701" y="44236"/>
                </a:lnTo>
                <a:lnTo>
                  <a:pt x="256803" y="44307"/>
                </a:lnTo>
                <a:lnTo>
                  <a:pt x="256063" y="44332"/>
                </a:lnTo>
                <a:lnTo>
                  <a:pt x="255259" y="44347"/>
                </a:lnTo>
                <a:lnTo>
                  <a:pt x="254455" y="44357"/>
                </a:lnTo>
                <a:lnTo>
                  <a:pt x="253651" y="44357"/>
                </a:lnTo>
                <a:lnTo>
                  <a:pt x="252814" y="44352"/>
                </a:lnTo>
                <a:lnTo>
                  <a:pt x="251946" y="44342"/>
                </a:lnTo>
                <a:lnTo>
                  <a:pt x="251110" y="44322"/>
                </a:lnTo>
                <a:lnTo>
                  <a:pt x="250241" y="44296"/>
                </a:lnTo>
                <a:lnTo>
                  <a:pt x="249405" y="44266"/>
                </a:lnTo>
                <a:lnTo>
                  <a:pt x="248537" y="44236"/>
                </a:lnTo>
                <a:lnTo>
                  <a:pt x="247700" y="44196"/>
                </a:lnTo>
                <a:lnTo>
                  <a:pt x="246864" y="44155"/>
                </a:lnTo>
                <a:lnTo>
                  <a:pt x="246060" y="44110"/>
                </a:lnTo>
                <a:lnTo>
                  <a:pt x="245256" y="44059"/>
                </a:lnTo>
                <a:lnTo>
                  <a:pt x="244484" y="44009"/>
                </a:lnTo>
                <a:lnTo>
                  <a:pt x="243744" y="43953"/>
                </a:lnTo>
                <a:lnTo>
                  <a:pt x="242876" y="43888"/>
                </a:lnTo>
                <a:lnTo>
                  <a:pt x="242039" y="43817"/>
                </a:lnTo>
                <a:lnTo>
                  <a:pt x="241171" y="43747"/>
                </a:lnTo>
                <a:lnTo>
                  <a:pt x="240335" y="43666"/>
                </a:lnTo>
                <a:lnTo>
                  <a:pt x="239498" y="43585"/>
                </a:lnTo>
                <a:lnTo>
                  <a:pt x="238694" y="43499"/>
                </a:lnTo>
                <a:lnTo>
                  <a:pt x="237890" y="43414"/>
                </a:lnTo>
                <a:lnTo>
                  <a:pt x="237086" y="43323"/>
                </a:lnTo>
                <a:lnTo>
                  <a:pt x="236282" y="43227"/>
                </a:lnTo>
                <a:lnTo>
                  <a:pt x="235510" y="43131"/>
                </a:lnTo>
                <a:lnTo>
                  <a:pt x="234770" y="43030"/>
                </a:lnTo>
                <a:lnTo>
                  <a:pt x="234030" y="42930"/>
                </a:lnTo>
                <a:lnTo>
                  <a:pt x="232583" y="42723"/>
                </a:lnTo>
                <a:lnTo>
                  <a:pt x="231168" y="42511"/>
                </a:lnTo>
                <a:lnTo>
                  <a:pt x="230396" y="42380"/>
                </a:lnTo>
                <a:lnTo>
                  <a:pt x="229624" y="42249"/>
                </a:lnTo>
                <a:lnTo>
                  <a:pt x="228884" y="42117"/>
                </a:lnTo>
                <a:lnTo>
                  <a:pt x="228144" y="41986"/>
                </a:lnTo>
                <a:lnTo>
                  <a:pt x="227437" y="41855"/>
                </a:lnTo>
                <a:lnTo>
                  <a:pt x="226761" y="41719"/>
                </a:lnTo>
                <a:lnTo>
                  <a:pt x="226118" y="41583"/>
                </a:lnTo>
                <a:lnTo>
                  <a:pt x="225475" y="41442"/>
                </a:lnTo>
                <a:lnTo>
                  <a:pt x="224831" y="41300"/>
                </a:lnTo>
                <a:lnTo>
                  <a:pt x="224252" y="41159"/>
                </a:lnTo>
                <a:lnTo>
                  <a:pt x="223673" y="41018"/>
                </a:lnTo>
                <a:lnTo>
                  <a:pt x="223127" y="40872"/>
                </a:lnTo>
                <a:lnTo>
                  <a:pt x="222612" y="40725"/>
                </a:lnTo>
                <a:lnTo>
                  <a:pt x="222097" y="40579"/>
                </a:lnTo>
                <a:lnTo>
                  <a:pt x="221615" y="40428"/>
                </a:lnTo>
                <a:lnTo>
                  <a:pt x="221164" y="40276"/>
                </a:lnTo>
                <a:lnTo>
                  <a:pt x="220714" y="40120"/>
                </a:lnTo>
                <a:lnTo>
                  <a:pt x="220296" y="39964"/>
                </a:lnTo>
                <a:lnTo>
                  <a:pt x="219910" y="39807"/>
                </a:lnTo>
                <a:lnTo>
                  <a:pt x="219556" y="39646"/>
                </a:lnTo>
                <a:lnTo>
                  <a:pt x="219235" y="39485"/>
                </a:lnTo>
                <a:lnTo>
                  <a:pt x="218913" y="39318"/>
                </a:lnTo>
                <a:lnTo>
                  <a:pt x="218623" y="39152"/>
                </a:lnTo>
                <a:lnTo>
                  <a:pt x="218366" y="38985"/>
                </a:lnTo>
                <a:lnTo>
                  <a:pt x="218109" y="38814"/>
                </a:lnTo>
                <a:lnTo>
                  <a:pt x="217884" y="38637"/>
                </a:lnTo>
                <a:lnTo>
                  <a:pt x="217723" y="38461"/>
                </a:lnTo>
                <a:lnTo>
                  <a:pt x="217562" y="38284"/>
                </a:lnTo>
                <a:lnTo>
                  <a:pt x="217401" y="38102"/>
                </a:lnTo>
                <a:lnTo>
                  <a:pt x="217305" y="37921"/>
                </a:lnTo>
                <a:lnTo>
                  <a:pt x="217208" y="37734"/>
                </a:lnTo>
                <a:lnTo>
                  <a:pt x="217144" y="37543"/>
                </a:lnTo>
                <a:lnTo>
                  <a:pt x="217112" y="37260"/>
                </a:lnTo>
                <a:lnTo>
                  <a:pt x="217112" y="36983"/>
                </a:lnTo>
                <a:lnTo>
                  <a:pt x="217176" y="36710"/>
                </a:lnTo>
                <a:lnTo>
                  <a:pt x="217273" y="36438"/>
                </a:lnTo>
                <a:lnTo>
                  <a:pt x="217433" y="36171"/>
                </a:lnTo>
                <a:lnTo>
                  <a:pt x="217626" y="35908"/>
                </a:lnTo>
                <a:lnTo>
                  <a:pt x="217884" y="35646"/>
                </a:lnTo>
                <a:lnTo>
                  <a:pt x="218173" y="35389"/>
                </a:lnTo>
                <a:lnTo>
                  <a:pt x="218495" y="35137"/>
                </a:lnTo>
                <a:lnTo>
                  <a:pt x="218881" y="34890"/>
                </a:lnTo>
                <a:lnTo>
                  <a:pt x="219299" y="34642"/>
                </a:lnTo>
                <a:lnTo>
                  <a:pt x="219749" y="34395"/>
                </a:lnTo>
                <a:lnTo>
                  <a:pt x="220264" y="34158"/>
                </a:lnTo>
                <a:lnTo>
                  <a:pt x="220811" y="33921"/>
                </a:lnTo>
                <a:lnTo>
                  <a:pt x="221390" y="33684"/>
                </a:lnTo>
                <a:lnTo>
                  <a:pt x="222033" y="33452"/>
                </a:lnTo>
                <a:lnTo>
                  <a:pt x="222708" y="33225"/>
                </a:lnTo>
                <a:lnTo>
                  <a:pt x="223416" y="32998"/>
                </a:lnTo>
                <a:lnTo>
                  <a:pt x="224156" y="32776"/>
                </a:lnTo>
                <a:lnTo>
                  <a:pt x="224928" y="32554"/>
                </a:lnTo>
                <a:lnTo>
                  <a:pt x="225732" y="32337"/>
                </a:lnTo>
                <a:lnTo>
                  <a:pt x="226600" y="32120"/>
                </a:lnTo>
                <a:lnTo>
                  <a:pt x="227501" y="31909"/>
                </a:lnTo>
                <a:lnTo>
                  <a:pt x="228402" y="31697"/>
                </a:lnTo>
                <a:lnTo>
                  <a:pt x="229366" y="31485"/>
                </a:lnTo>
                <a:lnTo>
                  <a:pt x="230364" y="31278"/>
                </a:lnTo>
                <a:lnTo>
                  <a:pt x="231393" y="31076"/>
                </a:lnTo>
                <a:lnTo>
                  <a:pt x="232454" y="30875"/>
                </a:lnTo>
                <a:lnTo>
                  <a:pt x="233548" y="30673"/>
                </a:lnTo>
                <a:lnTo>
                  <a:pt x="234641" y="30476"/>
                </a:lnTo>
                <a:lnTo>
                  <a:pt x="235799" y="30274"/>
                </a:lnTo>
                <a:lnTo>
                  <a:pt x="236989" y="30083"/>
                </a:lnTo>
                <a:lnTo>
                  <a:pt x="237408" y="30017"/>
                </a:lnTo>
                <a:lnTo>
                  <a:pt x="237858" y="29957"/>
                </a:lnTo>
                <a:lnTo>
                  <a:pt x="238308" y="29896"/>
                </a:lnTo>
                <a:lnTo>
                  <a:pt x="238823" y="29841"/>
                </a:lnTo>
                <a:lnTo>
                  <a:pt x="239337" y="29785"/>
                </a:lnTo>
                <a:lnTo>
                  <a:pt x="239852" y="29735"/>
                </a:lnTo>
                <a:lnTo>
                  <a:pt x="240399" y="29684"/>
                </a:lnTo>
                <a:lnTo>
                  <a:pt x="240978" y="29639"/>
                </a:lnTo>
                <a:lnTo>
                  <a:pt x="242104" y="29553"/>
                </a:lnTo>
                <a:lnTo>
                  <a:pt x="243294" y="29477"/>
                </a:lnTo>
                <a:lnTo>
                  <a:pt x="244484" y="29412"/>
                </a:lnTo>
                <a:lnTo>
                  <a:pt x="245642" y="29351"/>
                </a:lnTo>
                <a:lnTo>
                  <a:pt x="246703" y="29301"/>
                </a:lnTo>
                <a:lnTo>
                  <a:pt x="247765" y="29255"/>
                </a:lnTo>
                <a:lnTo>
                  <a:pt x="248826" y="29215"/>
                </a:lnTo>
                <a:lnTo>
                  <a:pt x="249920" y="29180"/>
                </a:lnTo>
                <a:lnTo>
                  <a:pt x="250981" y="29144"/>
                </a:lnTo>
                <a:lnTo>
                  <a:pt x="252042" y="29119"/>
                </a:lnTo>
                <a:lnTo>
                  <a:pt x="253104" y="29094"/>
                </a:lnTo>
                <a:lnTo>
                  <a:pt x="254165" y="29074"/>
                </a:lnTo>
                <a:lnTo>
                  <a:pt x="255195" y="29054"/>
                </a:lnTo>
                <a:lnTo>
                  <a:pt x="256256" y="29044"/>
                </a:lnTo>
                <a:lnTo>
                  <a:pt x="257317" y="29034"/>
                </a:lnTo>
                <a:lnTo>
                  <a:pt x="258379" y="29028"/>
                </a:lnTo>
                <a:lnTo>
                  <a:pt x="259440" y="29023"/>
                </a:lnTo>
                <a:lnTo>
                  <a:pt x="260502" y="29028"/>
                </a:lnTo>
                <a:lnTo>
                  <a:pt x="261563" y="29034"/>
                </a:lnTo>
                <a:lnTo>
                  <a:pt x="262592" y="29039"/>
                </a:lnTo>
                <a:lnTo>
                  <a:pt x="263654" y="29054"/>
                </a:lnTo>
                <a:lnTo>
                  <a:pt x="264715" y="29064"/>
                </a:lnTo>
                <a:lnTo>
                  <a:pt x="265777" y="29084"/>
                </a:lnTo>
                <a:lnTo>
                  <a:pt x="266806" y="29104"/>
                </a:lnTo>
                <a:lnTo>
                  <a:pt x="268929" y="29155"/>
                </a:lnTo>
                <a:lnTo>
                  <a:pt x="271020" y="29220"/>
                </a:lnTo>
                <a:lnTo>
                  <a:pt x="273142" y="29291"/>
                </a:lnTo>
                <a:lnTo>
                  <a:pt x="275233" y="29376"/>
                </a:lnTo>
                <a:lnTo>
                  <a:pt x="277356" y="29472"/>
                </a:lnTo>
                <a:lnTo>
                  <a:pt x="279447" y="29578"/>
                </a:lnTo>
                <a:lnTo>
                  <a:pt x="283757" y="29800"/>
                </a:lnTo>
                <a:lnTo>
                  <a:pt x="288067" y="30017"/>
                </a:lnTo>
                <a:lnTo>
                  <a:pt x="292377" y="30234"/>
                </a:lnTo>
                <a:lnTo>
                  <a:pt x="296719" y="30441"/>
                </a:lnTo>
                <a:lnTo>
                  <a:pt x="301061" y="30637"/>
                </a:lnTo>
                <a:lnTo>
                  <a:pt x="303248" y="30733"/>
                </a:lnTo>
                <a:lnTo>
                  <a:pt x="305436" y="30824"/>
                </a:lnTo>
                <a:lnTo>
                  <a:pt x="307623" y="30910"/>
                </a:lnTo>
                <a:lnTo>
                  <a:pt x="309810" y="30996"/>
                </a:lnTo>
                <a:lnTo>
                  <a:pt x="311997" y="31076"/>
                </a:lnTo>
                <a:lnTo>
                  <a:pt x="314217" y="31152"/>
                </a:lnTo>
                <a:lnTo>
                  <a:pt x="315407" y="31192"/>
                </a:lnTo>
                <a:lnTo>
                  <a:pt x="316565" y="31223"/>
                </a:lnTo>
                <a:lnTo>
                  <a:pt x="317723" y="31243"/>
                </a:lnTo>
                <a:lnTo>
                  <a:pt x="318816" y="31258"/>
                </a:lnTo>
                <a:lnTo>
                  <a:pt x="319910" y="31268"/>
                </a:lnTo>
                <a:lnTo>
                  <a:pt x="320939" y="31268"/>
                </a:lnTo>
                <a:lnTo>
                  <a:pt x="321968" y="31263"/>
                </a:lnTo>
                <a:lnTo>
                  <a:pt x="322965" y="31253"/>
                </a:lnTo>
                <a:lnTo>
                  <a:pt x="323930" y="31233"/>
                </a:lnTo>
                <a:lnTo>
                  <a:pt x="324863" y="31202"/>
                </a:lnTo>
                <a:lnTo>
                  <a:pt x="325764" y="31172"/>
                </a:lnTo>
                <a:lnTo>
                  <a:pt x="326632" y="31127"/>
                </a:lnTo>
                <a:lnTo>
                  <a:pt x="327436" y="31081"/>
                </a:lnTo>
                <a:lnTo>
                  <a:pt x="328240" y="31021"/>
                </a:lnTo>
                <a:lnTo>
                  <a:pt x="329012" y="30960"/>
                </a:lnTo>
                <a:lnTo>
                  <a:pt x="329752" y="30890"/>
                </a:lnTo>
                <a:lnTo>
                  <a:pt x="330460" y="30814"/>
                </a:lnTo>
                <a:lnTo>
                  <a:pt x="331103" y="30728"/>
                </a:lnTo>
                <a:lnTo>
                  <a:pt x="331746" y="30632"/>
                </a:lnTo>
                <a:lnTo>
                  <a:pt x="332325" y="30537"/>
                </a:lnTo>
                <a:lnTo>
                  <a:pt x="332872" y="30426"/>
                </a:lnTo>
                <a:lnTo>
                  <a:pt x="333419" y="30315"/>
                </a:lnTo>
                <a:lnTo>
                  <a:pt x="333901" y="30194"/>
                </a:lnTo>
                <a:lnTo>
                  <a:pt x="334319" y="30062"/>
                </a:lnTo>
                <a:lnTo>
                  <a:pt x="334738" y="29931"/>
                </a:lnTo>
                <a:lnTo>
                  <a:pt x="335091" y="29785"/>
                </a:lnTo>
                <a:lnTo>
                  <a:pt x="335413" y="29634"/>
                </a:lnTo>
                <a:lnTo>
                  <a:pt x="335703" y="29477"/>
                </a:lnTo>
                <a:lnTo>
                  <a:pt x="335960" y="29311"/>
                </a:lnTo>
                <a:lnTo>
                  <a:pt x="336153" y="29139"/>
                </a:lnTo>
                <a:lnTo>
                  <a:pt x="336346" y="28963"/>
                </a:lnTo>
                <a:lnTo>
                  <a:pt x="336442" y="28776"/>
                </a:lnTo>
                <a:lnTo>
                  <a:pt x="336700" y="28302"/>
                </a:lnTo>
                <a:lnTo>
                  <a:pt x="336860" y="27828"/>
                </a:lnTo>
                <a:lnTo>
                  <a:pt x="336989" y="27354"/>
                </a:lnTo>
                <a:lnTo>
                  <a:pt x="337086" y="26875"/>
                </a:lnTo>
                <a:lnTo>
                  <a:pt x="337150" y="26401"/>
                </a:lnTo>
                <a:lnTo>
                  <a:pt x="337150" y="25921"/>
                </a:lnTo>
                <a:lnTo>
                  <a:pt x="337150" y="25442"/>
                </a:lnTo>
                <a:lnTo>
                  <a:pt x="337086" y="24968"/>
                </a:lnTo>
                <a:lnTo>
                  <a:pt x="337021" y="24489"/>
                </a:lnTo>
                <a:lnTo>
                  <a:pt x="336925" y="24010"/>
                </a:lnTo>
                <a:lnTo>
                  <a:pt x="336700" y="23056"/>
                </a:lnTo>
                <a:lnTo>
                  <a:pt x="336410" y="22103"/>
                </a:lnTo>
                <a:lnTo>
                  <a:pt x="336088" y="21150"/>
                </a:lnTo>
                <a:lnTo>
                  <a:pt x="335928" y="20731"/>
                </a:lnTo>
                <a:lnTo>
                  <a:pt x="335767" y="20318"/>
                </a:lnTo>
                <a:lnTo>
                  <a:pt x="335574" y="19899"/>
                </a:lnTo>
                <a:lnTo>
                  <a:pt x="335349" y="19485"/>
                </a:lnTo>
                <a:lnTo>
                  <a:pt x="334866" y="18653"/>
                </a:lnTo>
                <a:lnTo>
                  <a:pt x="334352" y="17821"/>
                </a:lnTo>
                <a:lnTo>
                  <a:pt x="333740" y="16994"/>
                </a:lnTo>
                <a:lnTo>
                  <a:pt x="333129" y="16161"/>
                </a:lnTo>
                <a:lnTo>
                  <a:pt x="332454" y="15334"/>
                </a:lnTo>
                <a:lnTo>
                  <a:pt x="331778" y="14507"/>
                </a:lnTo>
                <a:lnTo>
                  <a:pt x="331457" y="14104"/>
                </a:lnTo>
                <a:lnTo>
                  <a:pt x="331232" y="13695"/>
                </a:lnTo>
                <a:lnTo>
                  <a:pt x="331039" y="13291"/>
                </a:lnTo>
                <a:lnTo>
                  <a:pt x="330910" y="12888"/>
                </a:lnTo>
                <a:lnTo>
                  <a:pt x="330846" y="12484"/>
                </a:lnTo>
                <a:lnTo>
                  <a:pt x="330846" y="12081"/>
                </a:lnTo>
                <a:lnTo>
                  <a:pt x="330878" y="11677"/>
                </a:lnTo>
                <a:lnTo>
                  <a:pt x="330974" y="11274"/>
                </a:lnTo>
                <a:lnTo>
                  <a:pt x="331103" y="10875"/>
                </a:lnTo>
                <a:lnTo>
                  <a:pt x="331264" y="10472"/>
                </a:lnTo>
                <a:lnTo>
                  <a:pt x="331489" y="10068"/>
                </a:lnTo>
                <a:lnTo>
                  <a:pt x="331714" y="9665"/>
                </a:lnTo>
                <a:lnTo>
                  <a:pt x="331971" y="9266"/>
                </a:lnTo>
                <a:lnTo>
                  <a:pt x="332293" y="8863"/>
                </a:lnTo>
                <a:lnTo>
                  <a:pt x="332615" y="8459"/>
                </a:lnTo>
                <a:lnTo>
                  <a:pt x="332936" y="8056"/>
                </a:lnTo>
                <a:lnTo>
                  <a:pt x="333644" y="7249"/>
                </a:lnTo>
                <a:lnTo>
                  <a:pt x="334416" y="6437"/>
                </a:lnTo>
                <a:lnTo>
                  <a:pt x="335188" y="5620"/>
                </a:lnTo>
                <a:lnTo>
                  <a:pt x="335960" y="4797"/>
                </a:lnTo>
                <a:lnTo>
                  <a:pt x="336667" y="3970"/>
                </a:lnTo>
                <a:lnTo>
                  <a:pt x="337021" y="3557"/>
                </a:lnTo>
                <a:lnTo>
                  <a:pt x="337343" y="3138"/>
                </a:lnTo>
                <a:lnTo>
                  <a:pt x="337632" y="2719"/>
                </a:lnTo>
                <a:lnTo>
                  <a:pt x="337890" y="2301"/>
                </a:lnTo>
                <a:lnTo>
                  <a:pt x="338147" y="1877"/>
                </a:lnTo>
                <a:lnTo>
                  <a:pt x="338340" y="1453"/>
                </a:lnTo>
                <a:close/>
                <a:moveTo>
                  <a:pt x="525859" y="46904"/>
                </a:moveTo>
                <a:lnTo>
                  <a:pt x="527050" y="46909"/>
                </a:lnTo>
                <a:lnTo>
                  <a:pt x="528207" y="46914"/>
                </a:lnTo>
                <a:lnTo>
                  <a:pt x="529365" y="46924"/>
                </a:lnTo>
                <a:lnTo>
                  <a:pt x="530523" y="46934"/>
                </a:lnTo>
                <a:lnTo>
                  <a:pt x="531649" y="46955"/>
                </a:lnTo>
                <a:lnTo>
                  <a:pt x="532775" y="46975"/>
                </a:lnTo>
                <a:lnTo>
                  <a:pt x="533901" y="47000"/>
                </a:lnTo>
                <a:lnTo>
                  <a:pt x="534994" y="47030"/>
                </a:lnTo>
                <a:lnTo>
                  <a:pt x="536056" y="47060"/>
                </a:lnTo>
                <a:lnTo>
                  <a:pt x="537149" y="47096"/>
                </a:lnTo>
                <a:lnTo>
                  <a:pt x="538178" y="47136"/>
                </a:lnTo>
                <a:lnTo>
                  <a:pt x="539240" y="47182"/>
                </a:lnTo>
                <a:lnTo>
                  <a:pt x="540269" y="47232"/>
                </a:lnTo>
                <a:lnTo>
                  <a:pt x="541266" y="47282"/>
                </a:lnTo>
                <a:lnTo>
                  <a:pt x="542263" y="47338"/>
                </a:lnTo>
                <a:lnTo>
                  <a:pt x="543260" y="47393"/>
                </a:lnTo>
                <a:lnTo>
                  <a:pt x="544225" y="47454"/>
                </a:lnTo>
                <a:lnTo>
                  <a:pt x="545158" y="47519"/>
                </a:lnTo>
                <a:lnTo>
                  <a:pt x="546123" y="47590"/>
                </a:lnTo>
                <a:lnTo>
                  <a:pt x="547024" y="47666"/>
                </a:lnTo>
                <a:lnTo>
                  <a:pt x="547924" y="47741"/>
                </a:lnTo>
                <a:lnTo>
                  <a:pt x="548825" y="47817"/>
                </a:lnTo>
                <a:lnTo>
                  <a:pt x="549693" y="47903"/>
                </a:lnTo>
                <a:lnTo>
                  <a:pt x="550562" y="47989"/>
                </a:lnTo>
                <a:lnTo>
                  <a:pt x="551398" y="48074"/>
                </a:lnTo>
                <a:lnTo>
                  <a:pt x="552202" y="48170"/>
                </a:lnTo>
                <a:lnTo>
                  <a:pt x="553006" y="48266"/>
                </a:lnTo>
                <a:lnTo>
                  <a:pt x="553810" y="48362"/>
                </a:lnTo>
                <a:lnTo>
                  <a:pt x="554582" y="48468"/>
                </a:lnTo>
                <a:lnTo>
                  <a:pt x="555322" y="48574"/>
                </a:lnTo>
                <a:lnTo>
                  <a:pt x="556062" y="48680"/>
                </a:lnTo>
                <a:lnTo>
                  <a:pt x="556770" y="48791"/>
                </a:lnTo>
                <a:lnTo>
                  <a:pt x="557477" y="48907"/>
                </a:lnTo>
                <a:lnTo>
                  <a:pt x="558153" y="49023"/>
                </a:lnTo>
                <a:lnTo>
                  <a:pt x="558828" y="49144"/>
                </a:lnTo>
                <a:lnTo>
                  <a:pt x="559439" y="49265"/>
                </a:lnTo>
                <a:lnTo>
                  <a:pt x="560083" y="49396"/>
                </a:lnTo>
                <a:lnTo>
                  <a:pt x="560661" y="49522"/>
                </a:lnTo>
                <a:lnTo>
                  <a:pt x="561240" y="49653"/>
                </a:lnTo>
                <a:lnTo>
                  <a:pt x="561819" y="49789"/>
                </a:lnTo>
                <a:lnTo>
                  <a:pt x="562366" y="49925"/>
                </a:lnTo>
                <a:lnTo>
                  <a:pt x="562881" y="50067"/>
                </a:lnTo>
                <a:lnTo>
                  <a:pt x="563363" y="50208"/>
                </a:lnTo>
                <a:lnTo>
                  <a:pt x="563846" y="50354"/>
                </a:lnTo>
                <a:lnTo>
                  <a:pt x="564296" y="50505"/>
                </a:lnTo>
                <a:lnTo>
                  <a:pt x="564746" y="50657"/>
                </a:lnTo>
                <a:lnTo>
                  <a:pt x="565132" y="50808"/>
                </a:lnTo>
                <a:lnTo>
                  <a:pt x="565550" y="50964"/>
                </a:lnTo>
                <a:lnTo>
                  <a:pt x="565904" y="51126"/>
                </a:lnTo>
                <a:lnTo>
                  <a:pt x="566258" y="51287"/>
                </a:lnTo>
                <a:lnTo>
                  <a:pt x="566580" y="51449"/>
                </a:lnTo>
                <a:lnTo>
                  <a:pt x="566869" y="51615"/>
                </a:lnTo>
                <a:lnTo>
                  <a:pt x="567159" y="51782"/>
                </a:lnTo>
                <a:lnTo>
                  <a:pt x="567416" y="51953"/>
                </a:lnTo>
                <a:lnTo>
                  <a:pt x="567641" y="52125"/>
                </a:lnTo>
                <a:lnTo>
                  <a:pt x="567834" y="52301"/>
                </a:lnTo>
                <a:lnTo>
                  <a:pt x="568027" y="52483"/>
                </a:lnTo>
                <a:lnTo>
                  <a:pt x="568188" y="52659"/>
                </a:lnTo>
                <a:lnTo>
                  <a:pt x="568317" y="52841"/>
                </a:lnTo>
                <a:lnTo>
                  <a:pt x="568413" y="53027"/>
                </a:lnTo>
                <a:lnTo>
                  <a:pt x="568510" y="53214"/>
                </a:lnTo>
                <a:lnTo>
                  <a:pt x="568574" y="53401"/>
                </a:lnTo>
                <a:lnTo>
                  <a:pt x="568606" y="53668"/>
                </a:lnTo>
                <a:lnTo>
                  <a:pt x="568606" y="53935"/>
                </a:lnTo>
                <a:lnTo>
                  <a:pt x="568606" y="54203"/>
                </a:lnTo>
                <a:lnTo>
                  <a:pt x="568542" y="54470"/>
                </a:lnTo>
                <a:lnTo>
                  <a:pt x="568445" y="54732"/>
                </a:lnTo>
                <a:lnTo>
                  <a:pt x="568317" y="54995"/>
                </a:lnTo>
                <a:lnTo>
                  <a:pt x="568156" y="55257"/>
                </a:lnTo>
                <a:lnTo>
                  <a:pt x="567963" y="55519"/>
                </a:lnTo>
                <a:lnTo>
                  <a:pt x="567770" y="55776"/>
                </a:lnTo>
                <a:lnTo>
                  <a:pt x="567513" y="56039"/>
                </a:lnTo>
                <a:lnTo>
                  <a:pt x="567255" y="56296"/>
                </a:lnTo>
                <a:lnTo>
                  <a:pt x="566934" y="56553"/>
                </a:lnTo>
                <a:lnTo>
                  <a:pt x="566612" y="56810"/>
                </a:lnTo>
                <a:lnTo>
                  <a:pt x="566290" y="57068"/>
                </a:lnTo>
                <a:lnTo>
                  <a:pt x="565936" y="57325"/>
                </a:lnTo>
                <a:lnTo>
                  <a:pt x="565550" y="57582"/>
                </a:lnTo>
                <a:lnTo>
                  <a:pt x="564714" y="58086"/>
                </a:lnTo>
                <a:lnTo>
                  <a:pt x="563814" y="58596"/>
                </a:lnTo>
                <a:lnTo>
                  <a:pt x="562881" y="59100"/>
                </a:lnTo>
                <a:lnTo>
                  <a:pt x="561884" y="59605"/>
                </a:lnTo>
                <a:lnTo>
                  <a:pt x="560822" y="60104"/>
                </a:lnTo>
                <a:lnTo>
                  <a:pt x="559761" y="60608"/>
                </a:lnTo>
                <a:lnTo>
                  <a:pt x="557574" y="61607"/>
                </a:lnTo>
                <a:lnTo>
                  <a:pt x="557156" y="61799"/>
                </a:lnTo>
                <a:lnTo>
                  <a:pt x="556834" y="61996"/>
                </a:lnTo>
                <a:lnTo>
                  <a:pt x="556544" y="62187"/>
                </a:lnTo>
                <a:lnTo>
                  <a:pt x="556319" y="62379"/>
                </a:lnTo>
                <a:lnTo>
                  <a:pt x="556158" y="62566"/>
                </a:lnTo>
                <a:lnTo>
                  <a:pt x="556062" y="62752"/>
                </a:lnTo>
                <a:lnTo>
                  <a:pt x="556030" y="62939"/>
                </a:lnTo>
                <a:lnTo>
                  <a:pt x="556062" y="63120"/>
                </a:lnTo>
                <a:lnTo>
                  <a:pt x="556126" y="63302"/>
                </a:lnTo>
                <a:lnTo>
                  <a:pt x="556255" y="63478"/>
                </a:lnTo>
                <a:lnTo>
                  <a:pt x="556448" y="63650"/>
                </a:lnTo>
                <a:lnTo>
                  <a:pt x="556673" y="63821"/>
                </a:lnTo>
                <a:lnTo>
                  <a:pt x="556995" y="63988"/>
                </a:lnTo>
                <a:lnTo>
                  <a:pt x="557349" y="64149"/>
                </a:lnTo>
                <a:lnTo>
                  <a:pt x="557734" y="64306"/>
                </a:lnTo>
                <a:lnTo>
                  <a:pt x="558217" y="64462"/>
                </a:lnTo>
                <a:lnTo>
                  <a:pt x="558732" y="64608"/>
                </a:lnTo>
                <a:lnTo>
                  <a:pt x="559311" y="64755"/>
                </a:lnTo>
                <a:lnTo>
                  <a:pt x="559922" y="64891"/>
                </a:lnTo>
                <a:lnTo>
                  <a:pt x="560597" y="65022"/>
                </a:lnTo>
                <a:lnTo>
                  <a:pt x="561305" y="65153"/>
                </a:lnTo>
                <a:lnTo>
                  <a:pt x="562109" y="65274"/>
                </a:lnTo>
                <a:lnTo>
                  <a:pt x="562913" y="65385"/>
                </a:lnTo>
                <a:lnTo>
                  <a:pt x="563814" y="65496"/>
                </a:lnTo>
                <a:lnTo>
                  <a:pt x="564714" y="65597"/>
                </a:lnTo>
                <a:lnTo>
                  <a:pt x="565711" y="65688"/>
                </a:lnTo>
                <a:lnTo>
                  <a:pt x="566741" y="65773"/>
                </a:lnTo>
                <a:lnTo>
                  <a:pt x="567802" y="65854"/>
                </a:lnTo>
                <a:lnTo>
                  <a:pt x="568928" y="65925"/>
                </a:lnTo>
                <a:lnTo>
                  <a:pt x="570086" y="65985"/>
                </a:lnTo>
                <a:lnTo>
                  <a:pt x="571308" y="66041"/>
                </a:lnTo>
                <a:lnTo>
                  <a:pt x="572562" y="66086"/>
                </a:lnTo>
                <a:lnTo>
                  <a:pt x="574299" y="66137"/>
                </a:lnTo>
                <a:lnTo>
                  <a:pt x="576036" y="66177"/>
                </a:lnTo>
                <a:lnTo>
                  <a:pt x="577805" y="66207"/>
                </a:lnTo>
                <a:lnTo>
                  <a:pt x="579574" y="66232"/>
                </a:lnTo>
                <a:lnTo>
                  <a:pt x="581343" y="66248"/>
                </a:lnTo>
                <a:lnTo>
                  <a:pt x="583145" y="66263"/>
                </a:lnTo>
                <a:lnTo>
                  <a:pt x="584946" y="66268"/>
                </a:lnTo>
                <a:lnTo>
                  <a:pt x="586747" y="66268"/>
                </a:lnTo>
                <a:lnTo>
                  <a:pt x="590349" y="66263"/>
                </a:lnTo>
                <a:lnTo>
                  <a:pt x="593952" y="66253"/>
                </a:lnTo>
                <a:lnTo>
                  <a:pt x="597554" y="66243"/>
                </a:lnTo>
                <a:lnTo>
                  <a:pt x="601157" y="66243"/>
                </a:lnTo>
                <a:lnTo>
                  <a:pt x="621195" y="66283"/>
                </a:lnTo>
                <a:lnTo>
                  <a:pt x="641202" y="66318"/>
                </a:lnTo>
                <a:lnTo>
                  <a:pt x="661240" y="66359"/>
                </a:lnTo>
                <a:lnTo>
                  <a:pt x="671275" y="66384"/>
                </a:lnTo>
                <a:lnTo>
                  <a:pt x="681279" y="66409"/>
                </a:lnTo>
                <a:lnTo>
                  <a:pt x="682340" y="66414"/>
                </a:lnTo>
                <a:lnTo>
                  <a:pt x="683369" y="66429"/>
                </a:lnTo>
                <a:lnTo>
                  <a:pt x="684366" y="66454"/>
                </a:lnTo>
                <a:lnTo>
                  <a:pt x="685331" y="66490"/>
                </a:lnTo>
                <a:lnTo>
                  <a:pt x="686232" y="66535"/>
                </a:lnTo>
                <a:lnTo>
                  <a:pt x="686682" y="66565"/>
                </a:lnTo>
                <a:lnTo>
                  <a:pt x="687133" y="66591"/>
                </a:lnTo>
                <a:lnTo>
                  <a:pt x="687551" y="66626"/>
                </a:lnTo>
                <a:lnTo>
                  <a:pt x="687937" y="66661"/>
                </a:lnTo>
                <a:lnTo>
                  <a:pt x="688355" y="66696"/>
                </a:lnTo>
                <a:lnTo>
                  <a:pt x="688741" y="66737"/>
                </a:lnTo>
                <a:lnTo>
                  <a:pt x="689095" y="66777"/>
                </a:lnTo>
                <a:lnTo>
                  <a:pt x="689481" y="66828"/>
                </a:lnTo>
                <a:lnTo>
                  <a:pt x="689834" y="66873"/>
                </a:lnTo>
                <a:lnTo>
                  <a:pt x="690156" y="66928"/>
                </a:lnTo>
                <a:lnTo>
                  <a:pt x="690478" y="66979"/>
                </a:lnTo>
                <a:lnTo>
                  <a:pt x="690799" y="67039"/>
                </a:lnTo>
                <a:lnTo>
                  <a:pt x="691121" y="67100"/>
                </a:lnTo>
                <a:lnTo>
                  <a:pt x="691410" y="67166"/>
                </a:lnTo>
                <a:lnTo>
                  <a:pt x="691668" y="67231"/>
                </a:lnTo>
                <a:lnTo>
                  <a:pt x="691925" y="67302"/>
                </a:lnTo>
                <a:lnTo>
                  <a:pt x="692182" y="67377"/>
                </a:lnTo>
                <a:lnTo>
                  <a:pt x="692440" y="67458"/>
                </a:lnTo>
                <a:lnTo>
                  <a:pt x="692665" y="67539"/>
                </a:lnTo>
                <a:lnTo>
                  <a:pt x="692858" y="67620"/>
                </a:lnTo>
                <a:lnTo>
                  <a:pt x="693083" y="67710"/>
                </a:lnTo>
                <a:lnTo>
                  <a:pt x="693244" y="67801"/>
                </a:lnTo>
                <a:lnTo>
                  <a:pt x="693533" y="67973"/>
                </a:lnTo>
                <a:lnTo>
                  <a:pt x="693758" y="68139"/>
                </a:lnTo>
                <a:lnTo>
                  <a:pt x="693887" y="68300"/>
                </a:lnTo>
                <a:lnTo>
                  <a:pt x="693951" y="68462"/>
                </a:lnTo>
                <a:lnTo>
                  <a:pt x="693919" y="68613"/>
                </a:lnTo>
                <a:lnTo>
                  <a:pt x="693823" y="68759"/>
                </a:lnTo>
                <a:lnTo>
                  <a:pt x="693662" y="68901"/>
                </a:lnTo>
                <a:lnTo>
                  <a:pt x="693437" y="69042"/>
                </a:lnTo>
                <a:lnTo>
                  <a:pt x="693115" y="69178"/>
                </a:lnTo>
                <a:lnTo>
                  <a:pt x="692761" y="69309"/>
                </a:lnTo>
                <a:lnTo>
                  <a:pt x="692311" y="69435"/>
                </a:lnTo>
                <a:lnTo>
                  <a:pt x="691829" y="69556"/>
                </a:lnTo>
                <a:lnTo>
                  <a:pt x="691250" y="69677"/>
                </a:lnTo>
                <a:lnTo>
                  <a:pt x="690638" y="69788"/>
                </a:lnTo>
                <a:lnTo>
                  <a:pt x="689963" y="69899"/>
                </a:lnTo>
                <a:lnTo>
                  <a:pt x="689223" y="70010"/>
                </a:lnTo>
                <a:lnTo>
                  <a:pt x="687454" y="70247"/>
                </a:lnTo>
                <a:lnTo>
                  <a:pt x="685621" y="70479"/>
                </a:lnTo>
                <a:lnTo>
                  <a:pt x="683787" y="70706"/>
                </a:lnTo>
                <a:lnTo>
                  <a:pt x="681922" y="70923"/>
                </a:lnTo>
                <a:lnTo>
                  <a:pt x="680024" y="71140"/>
                </a:lnTo>
                <a:lnTo>
                  <a:pt x="678126" y="71352"/>
                </a:lnTo>
                <a:lnTo>
                  <a:pt x="674267" y="71766"/>
                </a:lnTo>
                <a:lnTo>
                  <a:pt x="673205" y="71877"/>
                </a:lnTo>
                <a:lnTo>
                  <a:pt x="672176" y="71983"/>
                </a:lnTo>
                <a:lnTo>
                  <a:pt x="670021" y="72189"/>
                </a:lnTo>
                <a:lnTo>
                  <a:pt x="665711" y="72588"/>
                </a:lnTo>
                <a:lnTo>
                  <a:pt x="663556" y="72795"/>
                </a:lnTo>
                <a:lnTo>
                  <a:pt x="661465" y="73001"/>
                </a:lnTo>
                <a:lnTo>
                  <a:pt x="660436" y="73112"/>
                </a:lnTo>
                <a:lnTo>
                  <a:pt x="659407" y="73223"/>
                </a:lnTo>
                <a:lnTo>
                  <a:pt x="658410" y="73339"/>
                </a:lnTo>
                <a:lnTo>
                  <a:pt x="657413" y="73460"/>
                </a:lnTo>
                <a:lnTo>
                  <a:pt x="655901" y="73652"/>
                </a:lnTo>
                <a:lnTo>
                  <a:pt x="654486" y="73849"/>
                </a:lnTo>
                <a:lnTo>
                  <a:pt x="653167" y="74040"/>
                </a:lnTo>
                <a:lnTo>
                  <a:pt x="651880" y="74237"/>
                </a:lnTo>
                <a:lnTo>
                  <a:pt x="650722" y="74434"/>
                </a:lnTo>
                <a:lnTo>
                  <a:pt x="649596" y="74631"/>
                </a:lnTo>
                <a:lnTo>
                  <a:pt x="648567" y="74827"/>
                </a:lnTo>
                <a:lnTo>
                  <a:pt x="647634" y="75029"/>
                </a:lnTo>
                <a:lnTo>
                  <a:pt x="646766" y="75226"/>
                </a:lnTo>
                <a:lnTo>
                  <a:pt x="645994" y="75428"/>
                </a:lnTo>
                <a:lnTo>
                  <a:pt x="645286" y="75629"/>
                </a:lnTo>
                <a:lnTo>
                  <a:pt x="644643" y="75836"/>
                </a:lnTo>
                <a:lnTo>
                  <a:pt x="644096" y="76043"/>
                </a:lnTo>
                <a:lnTo>
                  <a:pt x="643614" y="76250"/>
                </a:lnTo>
                <a:lnTo>
                  <a:pt x="643389" y="76356"/>
                </a:lnTo>
                <a:lnTo>
                  <a:pt x="643228" y="76462"/>
                </a:lnTo>
                <a:lnTo>
                  <a:pt x="643035" y="76567"/>
                </a:lnTo>
                <a:lnTo>
                  <a:pt x="642874" y="76673"/>
                </a:lnTo>
                <a:lnTo>
                  <a:pt x="642745" y="76784"/>
                </a:lnTo>
                <a:lnTo>
                  <a:pt x="642649" y="76890"/>
                </a:lnTo>
                <a:lnTo>
                  <a:pt x="642552" y="77001"/>
                </a:lnTo>
                <a:lnTo>
                  <a:pt x="642456" y="77107"/>
                </a:lnTo>
                <a:lnTo>
                  <a:pt x="642359" y="77329"/>
                </a:lnTo>
                <a:lnTo>
                  <a:pt x="642359" y="77556"/>
                </a:lnTo>
                <a:lnTo>
                  <a:pt x="642392" y="77783"/>
                </a:lnTo>
                <a:lnTo>
                  <a:pt x="642520" y="78010"/>
                </a:lnTo>
                <a:lnTo>
                  <a:pt x="642745" y="78247"/>
                </a:lnTo>
                <a:lnTo>
                  <a:pt x="643003" y="78484"/>
                </a:lnTo>
                <a:lnTo>
                  <a:pt x="643357" y="78721"/>
                </a:lnTo>
                <a:lnTo>
                  <a:pt x="643775" y="78968"/>
                </a:lnTo>
                <a:lnTo>
                  <a:pt x="644289" y="79215"/>
                </a:lnTo>
                <a:lnTo>
                  <a:pt x="644868" y="79468"/>
                </a:lnTo>
                <a:lnTo>
                  <a:pt x="645512" y="79725"/>
                </a:lnTo>
                <a:lnTo>
                  <a:pt x="646219" y="79987"/>
                </a:lnTo>
                <a:lnTo>
                  <a:pt x="646991" y="80255"/>
                </a:lnTo>
                <a:lnTo>
                  <a:pt x="647860" y="80527"/>
                </a:lnTo>
                <a:lnTo>
                  <a:pt x="648310" y="80658"/>
                </a:lnTo>
                <a:lnTo>
                  <a:pt x="648760" y="80784"/>
                </a:lnTo>
                <a:lnTo>
                  <a:pt x="649918" y="81137"/>
                </a:lnTo>
                <a:lnTo>
                  <a:pt x="650915" y="81455"/>
                </a:lnTo>
                <a:lnTo>
                  <a:pt x="651333" y="81601"/>
                </a:lnTo>
                <a:lnTo>
                  <a:pt x="651719" y="81742"/>
                </a:lnTo>
                <a:lnTo>
                  <a:pt x="652073" y="81874"/>
                </a:lnTo>
                <a:lnTo>
                  <a:pt x="652395" y="82000"/>
                </a:lnTo>
                <a:lnTo>
                  <a:pt x="652652" y="82126"/>
                </a:lnTo>
                <a:lnTo>
                  <a:pt x="652845" y="82242"/>
                </a:lnTo>
                <a:lnTo>
                  <a:pt x="653038" y="82353"/>
                </a:lnTo>
                <a:lnTo>
                  <a:pt x="653167" y="82459"/>
                </a:lnTo>
                <a:lnTo>
                  <a:pt x="653231" y="82565"/>
                </a:lnTo>
                <a:lnTo>
                  <a:pt x="653263" y="82666"/>
                </a:lnTo>
                <a:lnTo>
                  <a:pt x="653231" y="82766"/>
                </a:lnTo>
                <a:lnTo>
                  <a:pt x="653167" y="82867"/>
                </a:lnTo>
                <a:lnTo>
                  <a:pt x="653038" y="82963"/>
                </a:lnTo>
                <a:lnTo>
                  <a:pt x="652877" y="83059"/>
                </a:lnTo>
                <a:lnTo>
                  <a:pt x="652652" y="83155"/>
                </a:lnTo>
                <a:lnTo>
                  <a:pt x="652395" y="83246"/>
                </a:lnTo>
                <a:lnTo>
                  <a:pt x="652073" y="83346"/>
                </a:lnTo>
                <a:lnTo>
                  <a:pt x="651687" y="83442"/>
                </a:lnTo>
                <a:lnTo>
                  <a:pt x="651269" y="83543"/>
                </a:lnTo>
                <a:lnTo>
                  <a:pt x="650787" y="83644"/>
                </a:lnTo>
                <a:lnTo>
                  <a:pt x="650240" y="83745"/>
                </a:lnTo>
                <a:lnTo>
                  <a:pt x="649661" y="83856"/>
                </a:lnTo>
                <a:lnTo>
                  <a:pt x="648985" y="83967"/>
                </a:lnTo>
                <a:lnTo>
                  <a:pt x="648310" y="84083"/>
                </a:lnTo>
                <a:lnTo>
                  <a:pt x="646702" y="84330"/>
                </a:lnTo>
                <a:lnTo>
                  <a:pt x="644900" y="84602"/>
                </a:lnTo>
                <a:lnTo>
                  <a:pt x="644257" y="84698"/>
                </a:lnTo>
                <a:lnTo>
                  <a:pt x="643614" y="84799"/>
                </a:lnTo>
                <a:lnTo>
                  <a:pt x="643035" y="84895"/>
                </a:lnTo>
                <a:lnTo>
                  <a:pt x="642456" y="84996"/>
                </a:lnTo>
                <a:lnTo>
                  <a:pt x="641941" y="85097"/>
                </a:lnTo>
                <a:lnTo>
                  <a:pt x="641427" y="85203"/>
                </a:lnTo>
                <a:lnTo>
                  <a:pt x="640944" y="85304"/>
                </a:lnTo>
                <a:lnTo>
                  <a:pt x="640494" y="85409"/>
                </a:lnTo>
                <a:lnTo>
                  <a:pt x="640076" y="85515"/>
                </a:lnTo>
                <a:lnTo>
                  <a:pt x="639690" y="85621"/>
                </a:lnTo>
                <a:lnTo>
                  <a:pt x="639336" y="85727"/>
                </a:lnTo>
                <a:lnTo>
                  <a:pt x="639014" y="85833"/>
                </a:lnTo>
                <a:lnTo>
                  <a:pt x="638693" y="85944"/>
                </a:lnTo>
                <a:lnTo>
                  <a:pt x="638435" y="86050"/>
                </a:lnTo>
                <a:lnTo>
                  <a:pt x="638210" y="86161"/>
                </a:lnTo>
                <a:lnTo>
                  <a:pt x="638017" y="86277"/>
                </a:lnTo>
                <a:lnTo>
                  <a:pt x="637824" y="86388"/>
                </a:lnTo>
                <a:lnTo>
                  <a:pt x="637696" y="86504"/>
                </a:lnTo>
                <a:lnTo>
                  <a:pt x="637599" y="86615"/>
                </a:lnTo>
                <a:lnTo>
                  <a:pt x="637535" y="86731"/>
                </a:lnTo>
                <a:lnTo>
                  <a:pt x="637470" y="86852"/>
                </a:lnTo>
                <a:lnTo>
                  <a:pt x="637470" y="86968"/>
                </a:lnTo>
                <a:lnTo>
                  <a:pt x="637503" y="87089"/>
                </a:lnTo>
                <a:lnTo>
                  <a:pt x="637567" y="87210"/>
                </a:lnTo>
                <a:lnTo>
                  <a:pt x="637663" y="87331"/>
                </a:lnTo>
                <a:lnTo>
                  <a:pt x="637792" y="87457"/>
                </a:lnTo>
                <a:lnTo>
                  <a:pt x="637953" y="87583"/>
                </a:lnTo>
                <a:lnTo>
                  <a:pt x="638146" y="87709"/>
                </a:lnTo>
                <a:lnTo>
                  <a:pt x="638403" y="87836"/>
                </a:lnTo>
                <a:lnTo>
                  <a:pt x="638661" y="87962"/>
                </a:lnTo>
                <a:lnTo>
                  <a:pt x="638982" y="88093"/>
                </a:lnTo>
                <a:lnTo>
                  <a:pt x="639304" y="88224"/>
                </a:lnTo>
                <a:lnTo>
                  <a:pt x="639625" y="88350"/>
                </a:lnTo>
                <a:lnTo>
                  <a:pt x="639947" y="88476"/>
                </a:lnTo>
                <a:lnTo>
                  <a:pt x="640204" y="88597"/>
                </a:lnTo>
                <a:lnTo>
                  <a:pt x="640462" y="88723"/>
                </a:lnTo>
                <a:lnTo>
                  <a:pt x="640655" y="88844"/>
                </a:lnTo>
                <a:lnTo>
                  <a:pt x="640848" y="88965"/>
                </a:lnTo>
                <a:lnTo>
                  <a:pt x="641009" y="89086"/>
                </a:lnTo>
                <a:lnTo>
                  <a:pt x="641169" y="89207"/>
                </a:lnTo>
                <a:lnTo>
                  <a:pt x="641266" y="89329"/>
                </a:lnTo>
                <a:lnTo>
                  <a:pt x="641330" y="89445"/>
                </a:lnTo>
                <a:lnTo>
                  <a:pt x="641395" y="89566"/>
                </a:lnTo>
                <a:lnTo>
                  <a:pt x="641427" y="89682"/>
                </a:lnTo>
                <a:lnTo>
                  <a:pt x="641427" y="89803"/>
                </a:lnTo>
                <a:lnTo>
                  <a:pt x="641395" y="89919"/>
                </a:lnTo>
                <a:lnTo>
                  <a:pt x="641362" y="90035"/>
                </a:lnTo>
                <a:lnTo>
                  <a:pt x="641266" y="90151"/>
                </a:lnTo>
                <a:lnTo>
                  <a:pt x="641169" y="90267"/>
                </a:lnTo>
                <a:lnTo>
                  <a:pt x="641041" y="90378"/>
                </a:lnTo>
                <a:lnTo>
                  <a:pt x="640880" y="90494"/>
                </a:lnTo>
                <a:lnTo>
                  <a:pt x="640687" y="90605"/>
                </a:lnTo>
                <a:lnTo>
                  <a:pt x="640462" y="90721"/>
                </a:lnTo>
                <a:lnTo>
                  <a:pt x="640237" y="90832"/>
                </a:lnTo>
                <a:lnTo>
                  <a:pt x="639979" y="90943"/>
                </a:lnTo>
                <a:lnTo>
                  <a:pt x="639658" y="91054"/>
                </a:lnTo>
                <a:lnTo>
                  <a:pt x="639368" y="91165"/>
                </a:lnTo>
                <a:lnTo>
                  <a:pt x="639014" y="91276"/>
                </a:lnTo>
                <a:lnTo>
                  <a:pt x="638628" y="91386"/>
                </a:lnTo>
                <a:lnTo>
                  <a:pt x="638242" y="91492"/>
                </a:lnTo>
                <a:lnTo>
                  <a:pt x="637824" y="91603"/>
                </a:lnTo>
                <a:lnTo>
                  <a:pt x="637374" y="91709"/>
                </a:lnTo>
                <a:lnTo>
                  <a:pt x="636891" y="91815"/>
                </a:lnTo>
                <a:lnTo>
                  <a:pt x="636377" y="91926"/>
                </a:lnTo>
                <a:lnTo>
                  <a:pt x="635476" y="92118"/>
                </a:lnTo>
                <a:lnTo>
                  <a:pt x="634640" y="92310"/>
                </a:lnTo>
                <a:lnTo>
                  <a:pt x="633836" y="92506"/>
                </a:lnTo>
                <a:lnTo>
                  <a:pt x="633096" y="92703"/>
                </a:lnTo>
                <a:lnTo>
                  <a:pt x="632421" y="92905"/>
                </a:lnTo>
                <a:lnTo>
                  <a:pt x="631809" y="93101"/>
                </a:lnTo>
                <a:lnTo>
                  <a:pt x="631198" y="93303"/>
                </a:lnTo>
                <a:lnTo>
                  <a:pt x="630684" y="93505"/>
                </a:lnTo>
                <a:lnTo>
                  <a:pt x="630201" y="93712"/>
                </a:lnTo>
                <a:lnTo>
                  <a:pt x="629751" y="93919"/>
                </a:lnTo>
                <a:lnTo>
                  <a:pt x="629333" y="94125"/>
                </a:lnTo>
                <a:lnTo>
                  <a:pt x="628979" y="94332"/>
                </a:lnTo>
                <a:lnTo>
                  <a:pt x="628657" y="94539"/>
                </a:lnTo>
                <a:lnTo>
                  <a:pt x="628400" y="94751"/>
                </a:lnTo>
                <a:lnTo>
                  <a:pt x="628143" y="94963"/>
                </a:lnTo>
                <a:lnTo>
                  <a:pt x="627950" y="95174"/>
                </a:lnTo>
                <a:lnTo>
                  <a:pt x="627789" y="95386"/>
                </a:lnTo>
                <a:lnTo>
                  <a:pt x="627660" y="95598"/>
                </a:lnTo>
                <a:lnTo>
                  <a:pt x="627532" y="95815"/>
                </a:lnTo>
                <a:lnTo>
                  <a:pt x="627467" y="96032"/>
                </a:lnTo>
                <a:lnTo>
                  <a:pt x="627435" y="96249"/>
                </a:lnTo>
                <a:lnTo>
                  <a:pt x="627403" y="96466"/>
                </a:lnTo>
                <a:lnTo>
                  <a:pt x="627435" y="96683"/>
                </a:lnTo>
                <a:lnTo>
                  <a:pt x="627467" y="96905"/>
                </a:lnTo>
                <a:lnTo>
                  <a:pt x="627532" y="97121"/>
                </a:lnTo>
                <a:lnTo>
                  <a:pt x="627596" y="97343"/>
                </a:lnTo>
                <a:lnTo>
                  <a:pt x="627821" y="97787"/>
                </a:lnTo>
                <a:lnTo>
                  <a:pt x="628111" y="98231"/>
                </a:lnTo>
                <a:lnTo>
                  <a:pt x="628464" y="98680"/>
                </a:lnTo>
                <a:lnTo>
                  <a:pt x="628850" y="99089"/>
                </a:lnTo>
                <a:lnTo>
                  <a:pt x="629204" y="99502"/>
                </a:lnTo>
                <a:lnTo>
                  <a:pt x="630008" y="100329"/>
                </a:lnTo>
                <a:lnTo>
                  <a:pt x="630812" y="101157"/>
                </a:lnTo>
                <a:lnTo>
                  <a:pt x="631584" y="101979"/>
                </a:lnTo>
                <a:lnTo>
                  <a:pt x="631970" y="102392"/>
                </a:lnTo>
                <a:lnTo>
                  <a:pt x="632292" y="102806"/>
                </a:lnTo>
                <a:lnTo>
                  <a:pt x="632614" y="103220"/>
                </a:lnTo>
                <a:lnTo>
                  <a:pt x="632903" y="103633"/>
                </a:lnTo>
                <a:lnTo>
                  <a:pt x="633128" y="104047"/>
                </a:lnTo>
                <a:lnTo>
                  <a:pt x="633353" y="104460"/>
                </a:lnTo>
                <a:lnTo>
                  <a:pt x="633514" y="104874"/>
                </a:lnTo>
                <a:lnTo>
                  <a:pt x="633611" y="105288"/>
                </a:lnTo>
                <a:lnTo>
                  <a:pt x="633643" y="105525"/>
                </a:lnTo>
                <a:lnTo>
                  <a:pt x="633611" y="105757"/>
                </a:lnTo>
                <a:lnTo>
                  <a:pt x="633514" y="105989"/>
                </a:lnTo>
                <a:lnTo>
                  <a:pt x="633418" y="106211"/>
                </a:lnTo>
                <a:lnTo>
                  <a:pt x="633257" y="106438"/>
                </a:lnTo>
                <a:lnTo>
                  <a:pt x="633032" y="106654"/>
                </a:lnTo>
                <a:lnTo>
                  <a:pt x="632774" y="106871"/>
                </a:lnTo>
                <a:lnTo>
                  <a:pt x="632453" y="107083"/>
                </a:lnTo>
                <a:lnTo>
                  <a:pt x="632099" y="107290"/>
                </a:lnTo>
                <a:lnTo>
                  <a:pt x="631713" y="107497"/>
                </a:lnTo>
                <a:lnTo>
                  <a:pt x="631263" y="107693"/>
                </a:lnTo>
                <a:lnTo>
                  <a:pt x="630748" y="107890"/>
                </a:lnTo>
                <a:lnTo>
                  <a:pt x="630201" y="108082"/>
                </a:lnTo>
                <a:lnTo>
                  <a:pt x="629622" y="108268"/>
                </a:lnTo>
                <a:lnTo>
                  <a:pt x="628979" y="108450"/>
                </a:lnTo>
                <a:lnTo>
                  <a:pt x="628271" y="108627"/>
                </a:lnTo>
                <a:lnTo>
                  <a:pt x="627532" y="108798"/>
                </a:lnTo>
                <a:lnTo>
                  <a:pt x="626760" y="108965"/>
                </a:lnTo>
                <a:lnTo>
                  <a:pt x="625923" y="109126"/>
                </a:lnTo>
                <a:lnTo>
                  <a:pt x="625055" y="109282"/>
                </a:lnTo>
                <a:lnTo>
                  <a:pt x="624122" y="109434"/>
                </a:lnTo>
                <a:lnTo>
                  <a:pt x="623125" y="109580"/>
                </a:lnTo>
                <a:lnTo>
                  <a:pt x="622128" y="109716"/>
                </a:lnTo>
                <a:lnTo>
                  <a:pt x="621034" y="109852"/>
                </a:lnTo>
                <a:lnTo>
                  <a:pt x="619909" y="109978"/>
                </a:lnTo>
                <a:lnTo>
                  <a:pt x="618751" y="110099"/>
                </a:lnTo>
                <a:lnTo>
                  <a:pt x="617528" y="110215"/>
                </a:lnTo>
                <a:lnTo>
                  <a:pt x="616242" y="110326"/>
                </a:lnTo>
                <a:lnTo>
                  <a:pt x="614923" y="110427"/>
                </a:lnTo>
                <a:lnTo>
                  <a:pt x="613572" y="110523"/>
                </a:lnTo>
                <a:lnTo>
                  <a:pt x="612157" y="110609"/>
                </a:lnTo>
                <a:lnTo>
                  <a:pt x="610677" y="110695"/>
                </a:lnTo>
                <a:lnTo>
                  <a:pt x="608683" y="110795"/>
                </a:lnTo>
                <a:lnTo>
                  <a:pt x="606689" y="110896"/>
                </a:lnTo>
                <a:lnTo>
                  <a:pt x="604663" y="110992"/>
                </a:lnTo>
                <a:lnTo>
                  <a:pt x="602604" y="111088"/>
                </a:lnTo>
                <a:lnTo>
                  <a:pt x="600546" y="111179"/>
                </a:lnTo>
                <a:lnTo>
                  <a:pt x="598487" y="111265"/>
                </a:lnTo>
                <a:lnTo>
                  <a:pt x="596428" y="111340"/>
                </a:lnTo>
                <a:lnTo>
                  <a:pt x="594338" y="111416"/>
                </a:lnTo>
                <a:lnTo>
                  <a:pt x="592247" y="111476"/>
                </a:lnTo>
                <a:lnTo>
                  <a:pt x="590156" y="111537"/>
                </a:lnTo>
                <a:lnTo>
                  <a:pt x="588066" y="111582"/>
                </a:lnTo>
                <a:lnTo>
                  <a:pt x="586007" y="111618"/>
                </a:lnTo>
                <a:lnTo>
                  <a:pt x="583916" y="111648"/>
                </a:lnTo>
                <a:lnTo>
                  <a:pt x="581858" y="111663"/>
                </a:lnTo>
                <a:lnTo>
                  <a:pt x="580796" y="111668"/>
                </a:lnTo>
                <a:lnTo>
                  <a:pt x="579767" y="111668"/>
                </a:lnTo>
                <a:lnTo>
                  <a:pt x="578770" y="111663"/>
                </a:lnTo>
                <a:lnTo>
                  <a:pt x="577741" y="111658"/>
                </a:lnTo>
                <a:lnTo>
                  <a:pt x="572820" y="111618"/>
                </a:lnTo>
                <a:lnTo>
                  <a:pt x="567898" y="111567"/>
                </a:lnTo>
                <a:lnTo>
                  <a:pt x="563009" y="111512"/>
                </a:lnTo>
                <a:lnTo>
                  <a:pt x="558088" y="111456"/>
                </a:lnTo>
                <a:lnTo>
                  <a:pt x="553167" y="111391"/>
                </a:lnTo>
                <a:lnTo>
                  <a:pt x="548278" y="111320"/>
                </a:lnTo>
                <a:lnTo>
                  <a:pt x="543357" y="111249"/>
                </a:lnTo>
                <a:lnTo>
                  <a:pt x="538468" y="111169"/>
                </a:lnTo>
                <a:lnTo>
                  <a:pt x="533579" y="111088"/>
                </a:lnTo>
                <a:lnTo>
                  <a:pt x="528658" y="111002"/>
                </a:lnTo>
                <a:lnTo>
                  <a:pt x="518880" y="110826"/>
                </a:lnTo>
                <a:lnTo>
                  <a:pt x="509102" y="110634"/>
                </a:lnTo>
                <a:lnTo>
                  <a:pt x="499324" y="110442"/>
                </a:lnTo>
                <a:lnTo>
                  <a:pt x="493856" y="110326"/>
                </a:lnTo>
                <a:lnTo>
                  <a:pt x="491122" y="110271"/>
                </a:lnTo>
                <a:lnTo>
                  <a:pt x="488420" y="110220"/>
                </a:lnTo>
                <a:lnTo>
                  <a:pt x="485686" y="110170"/>
                </a:lnTo>
                <a:lnTo>
                  <a:pt x="482952" y="110130"/>
                </a:lnTo>
                <a:lnTo>
                  <a:pt x="480250" y="110089"/>
                </a:lnTo>
                <a:lnTo>
                  <a:pt x="477548" y="110064"/>
                </a:lnTo>
                <a:lnTo>
                  <a:pt x="474814" y="110049"/>
                </a:lnTo>
                <a:lnTo>
                  <a:pt x="470762" y="110049"/>
                </a:lnTo>
                <a:lnTo>
                  <a:pt x="469411" y="110059"/>
                </a:lnTo>
                <a:lnTo>
                  <a:pt x="468060" y="110069"/>
                </a:lnTo>
                <a:lnTo>
                  <a:pt x="466677" y="110084"/>
                </a:lnTo>
                <a:lnTo>
                  <a:pt x="465326" y="110104"/>
                </a:lnTo>
                <a:lnTo>
                  <a:pt x="463975" y="110130"/>
                </a:lnTo>
                <a:lnTo>
                  <a:pt x="462624" y="110160"/>
                </a:lnTo>
                <a:lnTo>
                  <a:pt x="461273" y="110195"/>
                </a:lnTo>
                <a:lnTo>
                  <a:pt x="459922" y="110236"/>
                </a:lnTo>
                <a:lnTo>
                  <a:pt x="458571" y="110281"/>
                </a:lnTo>
                <a:lnTo>
                  <a:pt x="457220" y="110331"/>
                </a:lnTo>
                <a:lnTo>
                  <a:pt x="455869" y="110387"/>
                </a:lnTo>
                <a:lnTo>
                  <a:pt x="453714" y="110483"/>
                </a:lnTo>
                <a:lnTo>
                  <a:pt x="451559" y="110584"/>
                </a:lnTo>
                <a:lnTo>
                  <a:pt x="449404" y="110695"/>
                </a:lnTo>
                <a:lnTo>
                  <a:pt x="447314" y="110806"/>
                </a:lnTo>
                <a:lnTo>
                  <a:pt x="446252" y="110866"/>
                </a:lnTo>
                <a:lnTo>
                  <a:pt x="445223" y="110932"/>
                </a:lnTo>
                <a:lnTo>
                  <a:pt x="444194" y="110997"/>
                </a:lnTo>
                <a:lnTo>
                  <a:pt x="443196" y="111068"/>
                </a:lnTo>
                <a:lnTo>
                  <a:pt x="442199" y="111138"/>
                </a:lnTo>
                <a:lnTo>
                  <a:pt x="441202" y="111214"/>
                </a:lnTo>
                <a:lnTo>
                  <a:pt x="440237" y="111295"/>
                </a:lnTo>
                <a:lnTo>
                  <a:pt x="439272" y="111381"/>
                </a:lnTo>
                <a:lnTo>
                  <a:pt x="438340" y="111466"/>
                </a:lnTo>
                <a:lnTo>
                  <a:pt x="437439" y="111557"/>
                </a:lnTo>
                <a:lnTo>
                  <a:pt x="436538" y="111653"/>
                </a:lnTo>
                <a:lnTo>
                  <a:pt x="435670" y="111754"/>
                </a:lnTo>
                <a:lnTo>
                  <a:pt x="434834" y="111860"/>
                </a:lnTo>
                <a:lnTo>
                  <a:pt x="433997" y="111971"/>
                </a:lnTo>
                <a:lnTo>
                  <a:pt x="433225" y="112092"/>
                </a:lnTo>
                <a:lnTo>
                  <a:pt x="432454" y="112213"/>
                </a:lnTo>
                <a:lnTo>
                  <a:pt x="431682" y="112339"/>
                </a:lnTo>
                <a:lnTo>
                  <a:pt x="430974" y="112475"/>
                </a:lnTo>
                <a:lnTo>
                  <a:pt x="430298" y="112616"/>
                </a:lnTo>
                <a:lnTo>
                  <a:pt x="429655" y="112763"/>
                </a:lnTo>
                <a:lnTo>
                  <a:pt x="429012" y="112919"/>
                </a:lnTo>
                <a:lnTo>
                  <a:pt x="428433" y="113075"/>
                </a:lnTo>
                <a:lnTo>
                  <a:pt x="427886" y="113247"/>
                </a:lnTo>
                <a:lnTo>
                  <a:pt x="427372" y="113418"/>
                </a:lnTo>
                <a:lnTo>
                  <a:pt x="426149" y="113872"/>
                </a:lnTo>
                <a:lnTo>
                  <a:pt x="425023" y="114326"/>
                </a:lnTo>
                <a:lnTo>
                  <a:pt x="423930" y="114785"/>
                </a:lnTo>
                <a:lnTo>
                  <a:pt x="422901" y="115249"/>
                </a:lnTo>
                <a:lnTo>
                  <a:pt x="421968" y="115718"/>
                </a:lnTo>
                <a:lnTo>
                  <a:pt x="421067" y="116187"/>
                </a:lnTo>
                <a:lnTo>
                  <a:pt x="420263" y="116662"/>
                </a:lnTo>
                <a:lnTo>
                  <a:pt x="419491" y="117136"/>
                </a:lnTo>
                <a:lnTo>
                  <a:pt x="417786" y="118281"/>
                </a:lnTo>
                <a:lnTo>
                  <a:pt x="416146" y="119431"/>
                </a:lnTo>
                <a:lnTo>
                  <a:pt x="414538" y="120581"/>
                </a:lnTo>
                <a:lnTo>
                  <a:pt x="412930" y="121731"/>
                </a:lnTo>
                <a:lnTo>
                  <a:pt x="409810" y="124031"/>
                </a:lnTo>
                <a:lnTo>
                  <a:pt x="406722" y="126336"/>
                </a:lnTo>
                <a:lnTo>
                  <a:pt x="406529" y="126467"/>
                </a:lnTo>
                <a:lnTo>
                  <a:pt x="406304" y="126593"/>
                </a:lnTo>
                <a:lnTo>
                  <a:pt x="406079" y="126714"/>
                </a:lnTo>
                <a:lnTo>
                  <a:pt x="405853" y="126835"/>
                </a:lnTo>
                <a:lnTo>
                  <a:pt x="405564" y="126951"/>
                </a:lnTo>
                <a:lnTo>
                  <a:pt x="405274" y="127062"/>
                </a:lnTo>
                <a:lnTo>
                  <a:pt x="404985" y="127168"/>
                </a:lnTo>
                <a:lnTo>
                  <a:pt x="404631" y="127274"/>
                </a:lnTo>
                <a:lnTo>
                  <a:pt x="404310" y="127375"/>
                </a:lnTo>
                <a:lnTo>
                  <a:pt x="403924" y="127476"/>
                </a:lnTo>
                <a:lnTo>
                  <a:pt x="403538" y="127567"/>
                </a:lnTo>
                <a:lnTo>
                  <a:pt x="403119" y="127657"/>
                </a:lnTo>
                <a:lnTo>
                  <a:pt x="402701" y="127748"/>
                </a:lnTo>
                <a:lnTo>
                  <a:pt x="402251" y="127834"/>
                </a:lnTo>
                <a:lnTo>
                  <a:pt x="401769" y="127915"/>
                </a:lnTo>
                <a:lnTo>
                  <a:pt x="401286" y="127995"/>
                </a:lnTo>
                <a:lnTo>
                  <a:pt x="400771" y="128071"/>
                </a:lnTo>
                <a:lnTo>
                  <a:pt x="400225" y="128142"/>
                </a:lnTo>
                <a:lnTo>
                  <a:pt x="399678" y="128212"/>
                </a:lnTo>
                <a:lnTo>
                  <a:pt x="399099" y="128278"/>
                </a:lnTo>
                <a:lnTo>
                  <a:pt x="398520" y="128343"/>
                </a:lnTo>
                <a:lnTo>
                  <a:pt x="397877" y="128404"/>
                </a:lnTo>
                <a:lnTo>
                  <a:pt x="397265" y="128464"/>
                </a:lnTo>
                <a:lnTo>
                  <a:pt x="396590" y="128520"/>
                </a:lnTo>
                <a:lnTo>
                  <a:pt x="395915" y="128570"/>
                </a:lnTo>
                <a:lnTo>
                  <a:pt x="395239" y="128626"/>
                </a:lnTo>
                <a:lnTo>
                  <a:pt x="394499" y="128671"/>
                </a:lnTo>
                <a:lnTo>
                  <a:pt x="393792" y="128717"/>
                </a:lnTo>
                <a:lnTo>
                  <a:pt x="393020" y="128762"/>
                </a:lnTo>
                <a:lnTo>
                  <a:pt x="392248" y="128802"/>
                </a:lnTo>
                <a:lnTo>
                  <a:pt x="391444" y="128843"/>
                </a:lnTo>
                <a:lnTo>
                  <a:pt x="390640" y="128878"/>
                </a:lnTo>
                <a:lnTo>
                  <a:pt x="389031" y="128944"/>
                </a:lnTo>
                <a:lnTo>
                  <a:pt x="387455" y="128999"/>
                </a:lnTo>
                <a:lnTo>
                  <a:pt x="385879" y="129049"/>
                </a:lnTo>
                <a:lnTo>
                  <a:pt x="384271" y="129090"/>
                </a:lnTo>
                <a:lnTo>
                  <a:pt x="382695" y="129125"/>
                </a:lnTo>
                <a:lnTo>
                  <a:pt x="381119" y="129150"/>
                </a:lnTo>
                <a:lnTo>
                  <a:pt x="379543" y="129170"/>
                </a:lnTo>
                <a:lnTo>
                  <a:pt x="377967" y="129186"/>
                </a:lnTo>
                <a:lnTo>
                  <a:pt x="376391" y="129196"/>
                </a:lnTo>
                <a:lnTo>
                  <a:pt x="374815" y="129201"/>
                </a:lnTo>
                <a:lnTo>
                  <a:pt x="373239" y="129201"/>
                </a:lnTo>
                <a:lnTo>
                  <a:pt x="371662" y="129196"/>
                </a:lnTo>
                <a:lnTo>
                  <a:pt x="370086" y="129186"/>
                </a:lnTo>
                <a:lnTo>
                  <a:pt x="368510" y="129176"/>
                </a:lnTo>
                <a:lnTo>
                  <a:pt x="365358" y="129140"/>
                </a:lnTo>
                <a:lnTo>
                  <a:pt x="362206" y="129100"/>
                </a:lnTo>
                <a:lnTo>
                  <a:pt x="359054" y="129049"/>
                </a:lnTo>
                <a:lnTo>
                  <a:pt x="352782" y="128954"/>
                </a:lnTo>
                <a:lnTo>
                  <a:pt x="349598" y="128908"/>
                </a:lnTo>
                <a:lnTo>
                  <a:pt x="346445" y="128868"/>
                </a:lnTo>
                <a:lnTo>
                  <a:pt x="344869" y="128853"/>
                </a:lnTo>
                <a:lnTo>
                  <a:pt x="343293" y="128843"/>
                </a:lnTo>
                <a:lnTo>
                  <a:pt x="341717" y="128833"/>
                </a:lnTo>
                <a:lnTo>
                  <a:pt x="340109" y="128828"/>
                </a:lnTo>
                <a:lnTo>
                  <a:pt x="339916" y="128711"/>
                </a:lnTo>
                <a:lnTo>
                  <a:pt x="339723" y="128611"/>
                </a:lnTo>
                <a:lnTo>
                  <a:pt x="339594" y="128510"/>
                </a:lnTo>
                <a:lnTo>
                  <a:pt x="339530" y="128464"/>
                </a:lnTo>
                <a:lnTo>
                  <a:pt x="339530" y="128419"/>
                </a:lnTo>
                <a:lnTo>
                  <a:pt x="339498" y="127930"/>
                </a:lnTo>
                <a:lnTo>
                  <a:pt x="339434" y="127440"/>
                </a:lnTo>
                <a:lnTo>
                  <a:pt x="339337" y="126946"/>
                </a:lnTo>
                <a:lnTo>
                  <a:pt x="339208" y="126457"/>
                </a:lnTo>
                <a:lnTo>
                  <a:pt x="339080" y="125968"/>
                </a:lnTo>
                <a:lnTo>
                  <a:pt x="338919" y="125478"/>
                </a:lnTo>
                <a:lnTo>
                  <a:pt x="338533" y="124500"/>
                </a:lnTo>
                <a:lnTo>
                  <a:pt x="338115" y="123521"/>
                </a:lnTo>
                <a:lnTo>
                  <a:pt x="337632" y="122543"/>
                </a:lnTo>
                <a:lnTo>
                  <a:pt x="337182" y="121559"/>
                </a:lnTo>
                <a:lnTo>
                  <a:pt x="336732" y="120581"/>
                </a:lnTo>
                <a:lnTo>
                  <a:pt x="336346" y="119602"/>
                </a:lnTo>
                <a:lnTo>
                  <a:pt x="336153" y="119113"/>
                </a:lnTo>
                <a:lnTo>
                  <a:pt x="335992" y="118624"/>
                </a:lnTo>
                <a:lnTo>
                  <a:pt x="335863" y="118134"/>
                </a:lnTo>
                <a:lnTo>
                  <a:pt x="335735" y="117640"/>
                </a:lnTo>
                <a:lnTo>
                  <a:pt x="335670" y="117151"/>
                </a:lnTo>
                <a:lnTo>
                  <a:pt x="335606" y="116662"/>
                </a:lnTo>
                <a:lnTo>
                  <a:pt x="335574" y="116167"/>
                </a:lnTo>
                <a:lnTo>
                  <a:pt x="335606" y="115678"/>
                </a:lnTo>
                <a:lnTo>
                  <a:pt x="335638" y="115189"/>
                </a:lnTo>
                <a:lnTo>
                  <a:pt x="335735" y="114694"/>
                </a:lnTo>
                <a:lnTo>
                  <a:pt x="335895" y="114200"/>
                </a:lnTo>
                <a:lnTo>
                  <a:pt x="336056" y="113711"/>
                </a:lnTo>
                <a:lnTo>
                  <a:pt x="336314" y="113217"/>
                </a:lnTo>
                <a:lnTo>
                  <a:pt x="336603" y="112722"/>
                </a:lnTo>
                <a:lnTo>
                  <a:pt x="336893" y="112208"/>
                </a:lnTo>
                <a:lnTo>
                  <a:pt x="337150" y="111688"/>
                </a:lnTo>
                <a:lnTo>
                  <a:pt x="337375" y="111169"/>
                </a:lnTo>
                <a:lnTo>
                  <a:pt x="337568" y="110644"/>
                </a:lnTo>
                <a:lnTo>
                  <a:pt x="337729" y="110125"/>
                </a:lnTo>
                <a:lnTo>
                  <a:pt x="337858" y="109605"/>
                </a:lnTo>
                <a:lnTo>
                  <a:pt x="338083" y="108561"/>
                </a:lnTo>
                <a:lnTo>
                  <a:pt x="338244" y="107517"/>
                </a:lnTo>
                <a:lnTo>
                  <a:pt x="338436" y="106473"/>
                </a:lnTo>
                <a:lnTo>
                  <a:pt x="338533" y="105953"/>
                </a:lnTo>
                <a:lnTo>
                  <a:pt x="338662" y="105429"/>
                </a:lnTo>
                <a:lnTo>
                  <a:pt x="338822" y="104909"/>
                </a:lnTo>
                <a:lnTo>
                  <a:pt x="339015" y="104390"/>
                </a:lnTo>
                <a:lnTo>
                  <a:pt x="339112" y="104203"/>
                </a:lnTo>
                <a:lnTo>
                  <a:pt x="339176" y="104112"/>
                </a:lnTo>
                <a:lnTo>
                  <a:pt x="339273" y="104032"/>
                </a:lnTo>
                <a:lnTo>
                  <a:pt x="339401" y="103951"/>
                </a:lnTo>
                <a:lnTo>
                  <a:pt x="339530" y="103875"/>
                </a:lnTo>
                <a:lnTo>
                  <a:pt x="339659" y="103805"/>
                </a:lnTo>
                <a:lnTo>
                  <a:pt x="339852" y="103734"/>
                </a:lnTo>
                <a:lnTo>
                  <a:pt x="340013" y="103673"/>
                </a:lnTo>
                <a:lnTo>
                  <a:pt x="340238" y="103613"/>
                </a:lnTo>
                <a:lnTo>
                  <a:pt x="340431" y="103557"/>
                </a:lnTo>
                <a:lnTo>
                  <a:pt x="340688" y="103502"/>
                </a:lnTo>
                <a:lnTo>
                  <a:pt x="340945" y="103457"/>
                </a:lnTo>
                <a:lnTo>
                  <a:pt x="341203" y="103411"/>
                </a:lnTo>
                <a:lnTo>
                  <a:pt x="341492" y="103371"/>
                </a:lnTo>
                <a:lnTo>
                  <a:pt x="341814" y="103336"/>
                </a:lnTo>
                <a:lnTo>
                  <a:pt x="342135" y="103300"/>
                </a:lnTo>
                <a:lnTo>
                  <a:pt x="342489" y="103270"/>
                </a:lnTo>
                <a:lnTo>
                  <a:pt x="342843" y="103245"/>
                </a:lnTo>
                <a:lnTo>
                  <a:pt x="343261" y="103225"/>
                </a:lnTo>
                <a:lnTo>
                  <a:pt x="343647" y="103204"/>
                </a:lnTo>
                <a:lnTo>
                  <a:pt x="344065" y="103194"/>
                </a:lnTo>
                <a:lnTo>
                  <a:pt x="344516" y="103179"/>
                </a:lnTo>
                <a:lnTo>
                  <a:pt x="344998" y="103174"/>
                </a:lnTo>
                <a:lnTo>
                  <a:pt x="345481" y="103169"/>
                </a:lnTo>
                <a:lnTo>
                  <a:pt x="345995" y="103169"/>
                </a:lnTo>
                <a:lnTo>
                  <a:pt x="346510" y="103174"/>
                </a:lnTo>
                <a:lnTo>
                  <a:pt x="347057" y="103184"/>
                </a:lnTo>
                <a:lnTo>
                  <a:pt x="347636" y="103194"/>
                </a:lnTo>
                <a:lnTo>
                  <a:pt x="348215" y="103209"/>
                </a:lnTo>
                <a:lnTo>
                  <a:pt x="349437" y="103245"/>
                </a:lnTo>
                <a:lnTo>
                  <a:pt x="352492" y="103361"/>
                </a:lnTo>
                <a:lnTo>
                  <a:pt x="355516" y="103482"/>
                </a:lnTo>
                <a:lnTo>
                  <a:pt x="358507" y="103613"/>
                </a:lnTo>
                <a:lnTo>
                  <a:pt x="361531" y="103749"/>
                </a:lnTo>
                <a:lnTo>
                  <a:pt x="364522" y="103890"/>
                </a:lnTo>
                <a:lnTo>
                  <a:pt x="367481" y="104042"/>
                </a:lnTo>
                <a:lnTo>
                  <a:pt x="370472" y="104198"/>
                </a:lnTo>
                <a:lnTo>
                  <a:pt x="373399" y="104354"/>
                </a:lnTo>
                <a:lnTo>
                  <a:pt x="375973" y="104491"/>
                </a:lnTo>
                <a:lnTo>
                  <a:pt x="378514" y="104617"/>
                </a:lnTo>
                <a:lnTo>
                  <a:pt x="381087" y="104733"/>
                </a:lnTo>
                <a:lnTo>
                  <a:pt x="383660" y="104834"/>
                </a:lnTo>
                <a:lnTo>
                  <a:pt x="386233" y="104924"/>
                </a:lnTo>
                <a:lnTo>
                  <a:pt x="388806" y="105005"/>
                </a:lnTo>
                <a:lnTo>
                  <a:pt x="391412" y="105071"/>
                </a:lnTo>
                <a:lnTo>
                  <a:pt x="392698" y="105101"/>
                </a:lnTo>
                <a:lnTo>
                  <a:pt x="394017" y="105126"/>
                </a:lnTo>
                <a:lnTo>
                  <a:pt x="395303" y="105151"/>
                </a:lnTo>
                <a:lnTo>
                  <a:pt x="396622" y="105172"/>
                </a:lnTo>
                <a:lnTo>
                  <a:pt x="397941" y="105187"/>
                </a:lnTo>
                <a:lnTo>
                  <a:pt x="399228" y="105202"/>
                </a:lnTo>
                <a:lnTo>
                  <a:pt x="400546" y="105212"/>
                </a:lnTo>
                <a:lnTo>
                  <a:pt x="401865" y="105217"/>
                </a:lnTo>
                <a:lnTo>
                  <a:pt x="403184" y="105222"/>
                </a:lnTo>
                <a:lnTo>
                  <a:pt x="405853" y="105222"/>
                </a:lnTo>
                <a:lnTo>
                  <a:pt x="407172" y="105217"/>
                </a:lnTo>
                <a:lnTo>
                  <a:pt x="408523" y="105207"/>
                </a:lnTo>
                <a:lnTo>
                  <a:pt x="409842" y="105192"/>
                </a:lnTo>
                <a:lnTo>
                  <a:pt x="411193" y="105177"/>
                </a:lnTo>
                <a:lnTo>
                  <a:pt x="412544" y="105156"/>
                </a:lnTo>
                <a:lnTo>
                  <a:pt x="413895" y="105136"/>
                </a:lnTo>
                <a:lnTo>
                  <a:pt x="415245" y="105111"/>
                </a:lnTo>
                <a:lnTo>
                  <a:pt x="417819" y="105050"/>
                </a:lnTo>
                <a:lnTo>
                  <a:pt x="420360" y="104980"/>
                </a:lnTo>
                <a:lnTo>
                  <a:pt x="421614" y="104939"/>
                </a:lnTo>
                <a:lnTo>
                  <a:pt x="422868" y="104899"/>
                </a:lnTo>
                <a:lnTo>
                  <a:pt x="424091" y="104854"/>
                </a:lnTo>
                <a:lnTo>
                  <a:pt x="425313" y="104808"/>
                </a:lnTo>
                <a:lnTo>
                  <a:pt x="426535" y="104758"/>
                </a:lnTo>
                <a:lnTo>
                  <a:pt x="427725" y="104702"/>
                </a:lnTo>
                <a:lnTo>
                  <a:pt x="428915" y="104647"/>
                </a:lnTo>
                <a:lnTo>
                  <a:pt x="430106" y="104586"/>
                </a:lnTo>
                <a:lnTo>
                  <a:pt x="431263" y="104526"/>
                </a:lnTo>
                <a:lnTo>
                  <a:pt x="432421" y="104465"/>
                </a:lnTo>
                <a:lnTo>
                  <a:pt x="433547" y="104400"/>
                </a:lnTo>
                <a:lnTo>
                  <a:pt x="434673" y="104329"/>
                </a:lnTo>
                <a:lnTo>
                  <a:pt x="435799" y="104259"/>
                </a:lnTo>
                <a:lnTo>
                  <a:pt x="436892" y="104183"/>
                </a:lnTo>
                <a:lnTo>
                  <a:pt x="437986" y="104107"/>
                </a:lnTo>
                <a:lnTo>
                  <a:pt x="439047" y="104027"/>
                </a:lnTo>
                <a:lnTo>
                  <a:pt x="440109" y="103941"/>
                </a:lnTo>
                <a:lnTo>
                  <a:pt x="441170" y="103860"/>
                </a:lnTo>
                <a:lnTo>
                  <a:pt x="442199" y="103769"/>
                </a:lnTo>
                <a:lnTo>
                  <a:pt x="443196" y="103679"/>
                </a:lnTo>
                <a:lnTo>
                  <a:pt x="444226" y="103588"/>
                </a:lnTo>
                <a:lnTo>
                  <a:pt x="445191" y="103492"/>
                </a:lnTo>
                <a:lnTo>
                  <a:pt x="446156" y="103396"/>
                </a:lnTo>
                <a:lnTo>
                  <a:pt x="447121" y="103295"/>
                </a:lnTo>
                <a:lnTo>
                  <a:pt x="448053" y="103194"/>
                </a:lnTo>
                <a:lnTo>
                  <a:pt x="448986" y="103088"/>
                </a:lnTo>
                <a:lnTo>
                  <a:pt x="449887" y="102977"/>
                </a:lnTo>
                <a:lnTo>
                  <a:pt x="450787" y="102866"/>
                </a:lnTo>
                <a:lnTo>
                  <a:pt x="451656" y="102755"/>
                </a:lnTo>
                <a:lnTo>
                  <a:pt x="452524" y="102639"/>
                </a:lnTo>
                <a:lnTo>
                  <a:pt x="453360" y="102523"/>
                </a:lnTo>
                <a:lnTo>
                  <a:pt x="454197" y="102402"/>
                </a:lnTo>
                <a:lnTo>
                  <a:pt x="455001" y="102281"/>
                </a:lnTo>
                <a:lnTo>
                  <a:pt x="455805" y="102155"/>
                </a:lnTo>
                <a:lnTo>
                  <a:pt x="456577" y="102029"/>
                </a:lnTo>
                <a:lnTo>
                  <a:pt x="457317" y="101898"/>
                </a:lnTo>
                <a:lnTo>
                  <a:pt x="458057" y="101767"/>
                </a:lnTo>
                <a:lnTo>
                  <a:pt x="458796" y="101631"/>
                </a:lnTo>
                <a:lnTo>
                  <a:pt x="459472" y="101494"/>
                </a:lnTo>
                <a:lnTo>
                  <a:pt x="460179" y="101353"/>
                </a:lnTo>
                <a:lnTo>
                  <a:pt x="460823" y="101212"/>
                </a:lnTo>
                <a:lnTo>
                  <a:pt x="461466" y="101071"/>
                </a:lnTo>
                <a:lnTo>
                  <a:pt x="462109" y="100925"/>
                </a:lnTo>
                <a:lnTo>
                  <a:pt x="462720" y="100773"/>
                </a:lnTo>
                <a:lnTo>
                  <a:pt x="463299" y="100622"/>
                </a:lnTo>
                <a:lnTo>
                  <a:pt x="463846" y="100471"/>
                </a:lnTo>
                <a:lnTo>
                  <a:pt x="464393" y="100314"/>
                </a:lnTo>
                <a:lnTo>
                  <a:pt x="464908" y="100153"/>
                </a:lnTo>
                <a:lnTo>
                  <a:pt x="465422" y="99996"/>
                </a:lnTo>
                <a:lnTo>
                  <a:pt x="465905" y="99830"/>
                </a:lnTo>
                <a:lnTo>
                  <a:pt x="466355" y="99669"/>
                </a:lnTo>
                <a:lnTo>
                  <a:pt x="466805" y="99502"/>
                </a:lnTo>
                <a:lnTo>
                  <a:pt x="467223" y="99331"/>
                </a:lnTo>
                <a:lnTo>
                  <a:pt x="467642" y="99159"/>
                </a:lnTo>
                <a:lnTo>
                  <a:pt x="467995" y="98988"/>
                </a:lnTo>
                <a:lnTo>
                  <a:pt x="468349" y="98811"/>
                </a:lnTo>
                <a:lnTo>
                  <a:pt x="468671" y="98635"/>
                </a:lnTo>
                <a:lnTo>
                  <a:pt x="468992" y="98453"/>
                </a:lnTo>
                <a:lnTo>
                  <a:pt x="469282" y="98271"/>
                </a:lnTo>
                <a:lnTo>
                  <a:pt x="469539" y="98085"/>
                </a:lnTo>
                <a:lnTo>
                  <a:pt x="469990" y="97732"/>
                </a:lnTo>
                <a:lnTo>
                  <a:pt x="470376" y="97379"/>
                </a:lnTo>
                <a:lnTo>
                  <a:pt x="470665" y="97026"/>
                </a:lnTo>
                <a:lnTo>
                  <a:pt x="470922" y="96678"/>
                </a:lnTo>
                <a:lnTo>
                  <a:pt x="471083" y="96335"/>
                </a:lnTo>
                <a:lnTo>
                  <a:pt x="471212" y="95997"/>
                </a:lnTo>
                <a:lnTo>
                  <a:pt x="471244" y="95659"/>
                </a:lnTo>
                <a:lnTo>
                  <a:pt x="471244" y="95326"/>
                </a:lnTo>
                <a:lnTo>
                  <a:pt x="471147" y="94993"/>
                </a:lnTo>
                <a:lnTo>
                  <a:pt x="471019" y="94670"/>
                </a:lnTo>
                <a:lnTo>
                  <a:pt x="470794" y="94347"/>
                </a:lnTo>
                <a:lnTo>
                  <a:pt x="470536" y="94029"/>
                </a:lnTo>
                <a:lnTo>
                  <a:pt x="470215" y="93712"/>
                </a:lnTo>
                <a:lnTo>
                  <a:pt x="469861" y="93404"/>
                </a:lnTo>
                <a:lnTo>
                  <a:pt x="469411" y="93096"/>
                </a:lnTo>
                <a:lnTo>
                  <a:pt x="468928" y="92794"/>
                </a:lnTo>
                <a:lnTo>
                  <a:pt x="468349" y="92496"/>
                </a:lnTo>
                <a:lnTo>
                  <a:pt x="467770" y="92204"/>
                </a:lnTo>
                <a:lnTo>
                  <a:pt x="467095" y="91911"/>
                </a:lnTo>
                <a:lnTo>
                  <a:pt x="466387" y="91629"/>
                </a:lnTo>
                <a:lnTo>
                  <a:pt x="465615" y="91351"/>
                </a:lnTo>
                <a:lnTo>
                  <a:pt x="464811" y="91079"/>
                </a:lnTo>
                <a:lnTo>
                  <a:pt x="463943" y="90806"/>
                </a:lnTo>
                <a:lnTo>
                  <a:pt x="463010" y="90544"/>
                </a:lnTo>
                <a:lnTo>
                  <a:pt x="462045" y="90287"/>
                </a:lnTo>
                <a:lnTo>
                  <a:pt x="461048" y="90035"/>
                </a:lnTo>
                <a:lnTo>
                  <a:pt x="459986" y="89788"/>
                </a:lnTo>
                <a:lnTo>
                  <a:pt x="458861" y="89545"/>
                </a:lnTo>
                <a:lnTo>
                  <a:pt x="457703" y="89308"/>
                </a:lnTo>
                <a:lnTo>
                  <a:pt x="456513" y="89076"/>
                </a:lnTo>
                <a:lnTo>
                  <a:pt x="455290" y="88854"/>
                </a:lnTo>
                <a:lnTo>
                  <a:pt x="454004" y="88632"/>
                </a:lnTo>
                <a:lnTo>
                  <a:pt x="452653" y="88421"/>
                </a:lnTo>
                <a:lnTo>
                  <a:pt x="451302" y="88219"/>
                </a:lnTo>
                <a:lnTo>
                  <a:pt x="449887" y="88017"/>
                </a:lnTo>
                <a:lnTo>
                  <a:pt x="448439" y="87825"/>
                </a:lnTo>
                <a:lnTo>
                  <a:pt x="446960" y="87639"/>
                </a:lnTo>
                <a:lnTo>
                  <a:pt x="445416" y="87457"/>
                </a:lnTo>
                <a:lnTo>
                  <a:pt x="443872" y="87286"/>
                </a:lnTo>
                <a:lnTo>
                  <a:pt x="442264" y="87119"/>
                </a:lnTo>
                <a:lnTo>
                  <a:pt x="440623" y="86963"/>
                </a:lnTo>
                <a:lnTo>
                  <a:pt x="438951" y="86812"/>
                </a:lnTo>
                <a:lnTo>
                  <a:pt x="437246" y="86665"/>
                </a:lnTo>
                <a:lnTo>
                  <a:pt x="435509" y="86529"/>
                </a:lnTo>
                <a:lnTo>
                  <a:pt x="433740" y="86398"/>
                </a:lnTo>
                <a:lnTo>
                  <a:pt x="431939" y="86277"/>
                </a:lnTo>
                <a:lnTo>
                  <a:pt x="430106" y="86161"/>
                </a:lnTo>
                <a:lnTo>
                  <a:pt x="428272" y="86055"/>
                </a:lnTo>
                <a:lnTo>
                  <a:pt x="426374" y="85959"/>
                </a:lnTo>
                <a:lnTo>
                  <a:pt x="424445" y="85868"/>
                </a:lnTo>
                <a:lnTo>
                  <a:pt x="422515" y="85788"/>
                </a:lnTo>
                <a:lnTo>
                  <a:pt x="420553" y="85712"/>
                </a:lnTo>
                <a:lnTo>
                  <a:pt x="418558" y="85646"/>
                </a:lnTo>
                <a:lnTo>
                  <a:pt x="416532" y="85586"/>
                </a:lnTo>
                <a:lnTo>
                  <a:pt x="414506" y="85541"/>
                </a:lnTo>
                <a:lnTo>
                  <a:pt x="412447" y="85500"/>
                </a:lnTo>
                <a:lnTo>
                  <a:pt x="410356" y="85470"/>
                </a:lnTo>
                <a:lnTo>
                  <a:pt x="408234" y="85445"/>
                </a:lnTo>
                <a:lnTo>
                  <a:pt x="406111" y="85435"/>
                </a:lnTo>
                <a:lnTo>
                  <a:pt x="403988" y="85430"/>
                </a:lnTo>
                <a:lnTo>
                  <a:pt x="401801" y="85435"/>
                </a:lnTo>
                <a:lnTo>
                  <a:pt x="399646" y="85450"/>
                </a:lnTo>
                <a:lnTo>
                  <a:pt x="397426" y="85470"/>
                </a:lnTo>
                <a:lnTo>
                  <a:pt x="395239" y="85505"/>
                </a:lnTo>
                <a:lnTo>
                  <a:pt x="393953" y="85530"/>
                </a:lnTo>
                <a:lnTo>
                  <a:pt x="392666" y="85556"/>
                </a:lnTo>
                <a:lnTo>
                  <a:pt x="390093" y="85616"/>
                </a:lnTo>
                <a:lnTo>
                  <a:pt x="387552" y="85692"/>
                </a:lnTo>
                <a:lnTo>
                  <a:pt x="384979" y="85773"/>
                </a:lnTo>
                <a:lnTo>
                  <a:pt x="382438" y="85863"/>
                </a:lnTo>
                <a:lnTo>
                  <a:pt x="379929" y="85959"/>
                </a:lnTo>
                <a:lnTo>
                  <a:pt x="377388" y="86060"/>
                </a:lnTo>
                <a:lnTo>
                  <a:pt x="374847" y="86166"/>
                </a:lnTo>
                <a:lnTo>
                  <a:pt x="369797" y="86388"/>
                </a:lnTo>
                <a:lnTo>
                  <a:pt x="364747" y="86610"/>
                </a:lnTo>
                <a:lnTo>
                  <a:pt x="359697" y="86832"/>
                </a:lnTo>
                <a:lnTo>
                  <a:pt x="357156" y="86938"/>
                </a:lnTo>
                <a:lnTo>
                  <a:pt x="354615" y="87039"/>
                </a:lnTo>
                <a:lnTo>
                  <a:pt x="353393" y="87079"/>
                </a:lnTo>
                <a:lnTo>
                  <a:pt x="352235" y="87109"/>
                </a:lnTo>
                <a:lnTo>
                  <a:pt x="351174" y="87129"/>
                </a:lnTo>
                <a:lnTo>
                  <a:pt x="350659" y="87134"/>
                </a:lnTo>
                <a:lnTo>
                  <a:pt x="350177" y="87134"/>
                </a:lnTo>
                <a:lnTo>
                  <a:pt x="349694" y="87129"/>
                </a:lnTo>
                <a:lnTo>
                  <a:pt x="349244" y="87124"/>
                </a:lnTo>
                <a:lnTo>
                  <a:pt x="348793" y="87114"/>
                </a:lnTo>
                <a:lnTo>
                  <a:pt x="348375" y="87099"/>
                </a:lnTo>
                <a:lnTo>
                  <a:pt x="347957" y="87084"/>
                </a:lnTo>
                <a:lnTo>
                  <a:pt x="347571" y="87064"/>
                </a:lnTo>
                <a:lnTo>
                  <a:pt x="347185" y="87039"/>
                </a:lnTo>
                <a:lnTo>
                  <a:pt x="346831" y="87013"/>
                </a:lnTo>
                <a:lnTo>
                  <a:pt x="346510" y="86978"/>
                </a:lnTo>
                <a:lnTo>
                  <a:pt x="346156" y="86943"/>
                </a:lnTo>
                <a:lnTo>
                  <a:pt x="345867" y="86902"/>
                </a:lnTo>
                <a:lnTo>
                  <a:pt x="345545" y="86857"/>
                </a:lnTo>
                <a:lnTo>
                  <a:pt x="345255" y="86812"/>
                </a:lnTo>
                <a:lnTo>
                  <a:pt x="344998" y="86756"/>
                </a:lnTo>
                <a:lnTo>
                  <a:pt x="344741" y="86701"/>
                </a:lnTo>
                <a:lnTo>
                  <a:pt x="344483" y="86640"/>
                </a:lnTo>
                <a:lnTo>
                  <a:pt x="344258" y="86575"/>
                </a:lnTo>
                <a:lnTo>
                  <a:pt x="344033" y="86504"/>
                </a:lnTo>
                <a:lnTo>
                  <a:pt x="343840" y="86433"/>
                </a:lnTo>
                <a:lnTo>
                  <a:pt x="343647" y="86353"/>
                </a:lnTo>
                <a:lnTo>
                  <a:pt x="343454" y="86272"/>
                </a:lnTo>
                <a:lnTo>
                  <a:pt x="343293" y="86181"/>
                </a:lnTo>
                <a:lnTo>
                  <a:pt x="343004" y="85995"/>
                </a:lnTo>
                <a:lnTo>
                  <a:pt x="342489" y="85626"/>
                </a:lnTo>
                <a:lnTo>
                  <a:pt x="342039" y="85253"/>
                </a:lnTo>
                <a:lnTo>
                  <a:pt x="341653" y="84880"/>
                </a:lnTo>
                <a:lnTo>
                  <a:pt x="341331" y="84502"/>
                </a:lnTo>
                <a:lnTo>
                  <a:pt x="341042" y="84123"/>
                </a:lnTo>
                <a:lnTo>
                  <a:pt x="340881" y="83745"/>
                </a:lnTo>
                <a:lnTo>
                  <a:pt x="340785" y="83558"/>
                </a:lnTo>
                <a:lnTo>
                  <a:pt x="340752" y="83367"/>
                </a:lnTo>
                <a:lnTo>
                  <a:pt x="340720" y="83180"/>
                </a:lnTo>
                <a:lnTo>
                  <a:pt x="340720" y="82993"/>
                </a:lnTo>
                <a:lnTo>
                  <a:pt x="340752" y="82459"/>
                </a:lnTo>
                <a:lnTo>
                  <a:pt x="340785" y="81924"/>
                </a:lnTo>
                <a:lnTo>
                  <a:pt x="340945" y="80855"/>
                </a:lnTo>
                <a:lnTo>
                  <a:pt x="341138" y="79790"/>
                </a:lnTo>
                <a:lnTo>
                  <a:pt x="341331" y="78721"/>
                </a:lnTo>
                <a:lnTo>
                  <a:pt x="341524" y="77652"/>
                </a:lnTo>
                <a:lnTo>
                  <a:pt x="341653" y="76588"/>
                </a:lnTo>
                <a:lnTo>
                  <a:pt x="341717" y="76053"/>
                </a:lnTo>
                <a:lnTo>
                  <a:pt x="341749" y="75518"/>
                </a:lnTo>
                <a:lnTo>
                  <a:pt x="341749" y="74984"/>
                </a:lnTo>
                <a:lnTo>
                  <a:pt x="341717" y="74454"/>
                </a:lnTo>
                <a:lnTo>
                  <a:pt x="341685" y="73970"/>
                </a:lnTo>
                <a:lnTo>
                  <a:pt x="341589" y="73486"/>
                </a:lnTo>
                <a:lnTo>
                  <a:pt x="341492" y="73001"/>
                </a:lnTo>
                <a:lnTo>
                  <a:pt x="341363" y="72512"/>
                </a:lnTo>
                <a:lnTo>
                  <a:pt x="341074" y="71539"/>
                </a:lnTo>
                <a:lnTo>
                  <a:pt x="340720" y="70550"/>
                </a:lnTo>
                <a:lnTo>
                  <a:pt x="339916" y="68543"/>
                </a:lnTo>
                <a:lnTo>
                  <a:pt x="339530" y="67514"/>
                </a:lnTo>
                <a:lnTo>
                  <a:pt x="339144" y="66464"/>
                </a:lnTo>
                <a:lnTo>
                  <a:pt x="344323" y="66505"/>
                </a:lnTo>
                <a:lnTo>
                  <a:pt x="349437" y="66540"/>
                </a:lnTo>
                <a:lnTo>
                  <a:pt x="359504" y="66601"/>
                </a:lnTo>
                <a:lnTo>
                  <a:pt x="364490" y="66641"/>
                </a:lnTo>
                <a:lnTo>
                  <a:pt x="369411" y="66681"/>
                </a:lnTo>
                <a:lnTo>
                  <a:pt x="374332" y="66737"/>
                </a:lnTo>
                <a:lnTo>
                  <a:pt x="376777" y="66767"/>
                </a:lnTo>
                <a:lnTo>
                  <a:pt x="379221" y="66802"/>
                </a:lnTo>
                <a:lnTo>
                  <a:pt x="381987" y="66838"/>
                </a:lnTo>
                <a:lnTo>
                  <a:pt x="384721" y="66873"/>
                </a:lnTo>
                <a:lnTo>
                  <a:pt x="387455" y="66903"/>
                </a:lnTo>
                <a:lnTo>
                  <a:pt x="390189" y="66928"/>
                </a:lnTo>
                <a:lnTo>
                  <a:pt x="392955" y="66949"/>
                </a:lnTo>
                <a:lnTo>
                  <a:pt x="395689" y="66964"/>
                </a:lnTo>
                <a:lnTo>
                  <a:pt x="398423" y="66979"/>
                </a:lnTo>
                <a:lnTo>
                  <a:pt x="401125" y="66984"/>
                </a:lnTo>
                <a:lnTo>
                  <a:pt x="403859" y="66989"/>
                </a:lnTo>
                <a:lnTo>
                  <a:pt x="406593" y="66984"/>
                </a:lnTo>
                <a:lnTo>
                  <a:pt x="409327" y="66979"/>
                </a:lnTo>
                <a:lnTo>
                  <a:pt x="412029" y="66964"/>
                </a:lnTo>
                <a:lnTo>
                  <a:pt x="414731" y="66949"/>
                </a:lnTo>
                <a:lnTo>
                  <a:pt x="417465" y="66923"/>
                </a:lnTo>
                <a:lnTo>
                  <a:pt x="420167" y="66898"/>
                </a:lnTo>
                <a:lnTo>
                  <a:pt x="422868" y="66868"/>
                </a:lnTo>
                <a:lnTo>
                  <a:pt x="425570" y="66828"/>
                </a:lnTo>
                <a:lnTo>
                  <a:pt x="428272" y="66787"/>
                </a:lnTo>
                <a:lnTo>
                  <a:pt x="430974" y="66737"/>
                </a:lnTo>
                <a:lnTo>
                  <a:pt x="433676" y="66686"/>
                </a:lnTo>
                <a:lnTo>
                  <a:pt x="436345" y="66626"/>
                </a:lnTo>
                <a:lnTo>
                  <a:pt x="439047" y="66565"/>
                </a:lnTo>
                <a:lnTo>
                  <a:pt x="441717" y="66495"/>
                </a:lnTo>
                <a:lnTo>
                  <a:pt x="444419" y="66419"/>
                </a:lnTo>
                <a:lnTo>
                  <a:pt x="447088" y="66338"/>
                </a:lnTo>
                <a:lnTo>
                  <a:pt x="449758" y="66253"/>
                </a:lnTo>
                <a:lnTo>
                  <a:pt x="452428" y="66162"/>
                </a:lnTo>
                <a:lnTo>
                  <a:pt x="455097" y="66066"/>
                </a:lnTo>
                <a:lnTo>
                  <a:pt x="457767" y="65965"/>
                </a:lnTo>
                <a:lnTo>
                  <a:pt x="460437" y="65854"/>
                </a:lnTo>
                <a:lnTo>
                  <a:pt x="463106" y="65743"/>
                </a:lnTo>
                <a:lnTo>
                  <a:pt x="465744" y="65622"/>
                </a:lnTo>
                <a:lnTo>
                  <a:pt x="466902" y="65567"/>
                </a:lnTo>
                <a:lnTo>
                  <a:pt x="468028" y="65506"/>
                </a:lnTo>
                <a:lnTo>
                  <a:pt x="469121" y="65446"/>
                </a:lnTo>
                <a:lnTo>
                  <a:pt x="470215" y="65385"/>
                </a:lnTo>
                <a:lnTo>
                  <a:pt x="471244" y="65319"/>
                </a:lnTo>
                <a:lnTo>
                  <a:pt x="472273" y="65249"/>
                </a:lnTo>
                <a:lnTo>
                  <a:pt x="473270" y="65183"/>
                </a:lnTo>
                <a:lnTo>
                  <a:pt x="474267" y="65108"/>
                </a:lnTo>
                <a:lnTo>
                  <a:pt x="475200" y="65032"/>
                </a:lnTo>
                <a:lnTo>
                  <a:pt x="476133" y="64956"/>
                </a:lnTo>
                <a:lnTo>
                  <a:pt x="477034" y="64876"/>
                </a:lnTo>
                <a:lnTo>
                  <a:pt x="477902" y="64795"/>
                </a:lnTo>
                <a:lnTo>
                  <a:pt x="478738" y="64709"/>
                </a:lnTo>
                <a:lnTo>
                  <a:pt x="479575" y="64623"/>
                </a:lnTo>
                <a:lnTo>
                  <a:pt x="480379" y="64533"/>
                </a:lnTo>
                <a:lnTo>
                  <a:pt x="481151" y="64442"/>
                </a:lnTo>
                <a:lnTo>
                  <a:pt x="481890" y="64346"/>
                </a:lnTo>
                <a:lnTo>
                  <a:pt x="482598" y="64250"/>
                </a:lnTo>
                <a:lnTo>
                  <a:pt x="483306" y="64154"/>
                </a:lnTo>
                <a:lnTo>
                  <a:pt x="483949" y="64053"/>
                </a:lnTo>
                <a:lnTo>
                  <a:pt x="484592" y="63953"/>
                </a:lnTo>
                <a:lnTo>
                  <a:pt x="485236" y="63847"/>
                </a:lnTo>
                <a:lnTo>
                  <a:pt x="485815" y="63741"/>
                </a:lnTo>
                <a:lnTo>
                  <a:pt x="486361" y="63635"/>
                </a:lnTo>
                <a:lnTo>
                  <a:pt x="486908" y="63524"/>
                </a:lnTo>
                <a:lnTo>
                  <a:pt x="487423" y="63408"/>
                </a:lnTo>
                <a:lnTo>
                  <a:pt x="487905" y="63297"/>
                </a:lnTo>
                <a:lnTo>
                  <a:pt x="488356" y="63181"/>
                </a:lnTo>
                <a:lnTo>
                  <a:pt x="488806" y="63060"/>
                </a:lnTo>
                <a:lnTo>
                  <a:pt x="489192" y="62944"/>
                </a:lnTo>
                <a:lnTo>
                  <a:pt x="489578" y="62818"/>
                </a:lnTo>
                <a:lnTo>
                  <a:pt x="489932" y="62697"/>
                </a:lnTo>
                <a:lnTo>
                  <a:pt x="490253" y="62571"/>
                </a:lnTo>
                <a:lnTo>
                  <a:pt x="490575" y="62444"/>
                </a:lnTo>
                <a:lnTo>
                  <a:pt x="490832" y="62313"/>
                </a:lnTo>
                <a:lnTo>
                  <a:pt x="491090" y="62182"/>
                </a:lnTo>
                <a:lnTo>
                  <a:pt x="491283" y="62051"/>
                </a:lnTo>
                <a:lnTo>
                  <a:pt x="491475" y="61915"/>
                </a:lnTo>
                <a:lnTo>
                  <a:pt x="491636" y="61784"/>
                </a:lnTo>
                <a:lnTo>
                  <a:pt x="491797" y="61642"/>
                </a:lnTo>
                <a:lnTo>
                  <a:pt x="491894" y="61506"/>
                </a:lnTo>
                <a:lnTo>
                  <a:pt x="491990" y="61365"/>
                </a:lnTo>
                <a:lnTo>
                  <a:pt x="492022" y="61224"/>
                </a:lnTo>
                <a:lnTo>
                  <a:pt x="492054" y="61078"/>
                </a:lnTo>
                <a:lnTo>
                  <a:pt x="492054" y="60931"/>
                </a:lnTo>
                <a:lnTo>
                  <a:pt x="492054" y="60785"/>
                </a:lnTo>
                <a:lnTo>
                  <a:pt x="491990" y="60639"/>
                </a:lnTo>
                <a:lnTo>
                  <a:pt x="491894" y="60487"/>
                </a:lnTo>
                <a:lnTo>
                  <a:pt x="491797" y="60336"/>
                </a:lnTo>
                <a:lnTo>
                  <a:pt x="491668" y="60185"/>
                </a:lnTo>
                <a:lnTo>
                  <a:pt x="491508" y="60033"/>
                </a:lnTo>
                <a:lnTo>
                  <a:pt x="491315" y="59877"/>
                </a:lnTo>
                <a:lnTo>
                  <a:pt x="491090" y="59721"/>
                </a:lnTo>
                <a:lnTo>
                  <a:pt x="490832" y="59564"/>
                </a:lnTo>
                <a:lnTo>
                  <a:pt x="490575" y="59403"/>
                </a:lnTo>
                <a:lnTo>
                  <a:pt x="490253" y="59247"/>
                </a:lnTo>
                <a:lnTo>
                  <a:pt x="489932" y="59085"/>
                </a:lnTo>
                <a:lnTo>
                  <a:pt x="489578" y="58919"/>
                </a:lnTo>
                <a:lnTo>
                  <a:pt x="489192" y="58757"/>
                </a:lnTo>
                <a:lnTo>
                  <a:pt x="488774" y="58591"/>
                </a:lnTo>
                <a:lnTo>
                  <a:pt x="488323" y="58424"/>
                </a:lnTo>
                <a:lnTo>
                  <a:pt x="487841" y="58258"/>
                </a:lnTo>
                <a:lnTo>
                  <a:pt x="487358" y="58092"/>
                </a:lnTo>
                <a:lnTo>
                  <a:pt x="486812" y="57920"/>
                </a:lnTo>
                <a:lnTo>
                  <a:pt x="485364" y="57471"/>
                </a:lnTo>
                <a:lnTo>
                  <a:pt x="483949" y="57022"/>
                </a:lnTo>
                <a:lnTo>
                  <a:pt x="482566" y="56568"/>
                </a:lnTo>
                <a:lnTo>
                  <a:pt x="481215" y="56109"/>
                </a:lnTo>
                <a:lnTo>
                  <a:pt x="479928" y="55650"/>
                </a:lnTo>
                <a:lnTo>
                  <a:pt x="478674" y="55186"/>
                </a:lnTo>
                <a:lnTo>
                  <a:pt x="478095" y="54954"/>
                </a:lnTo>
                <a:lnTo>
                  <a:pt x="477516" y="54722"/>
                </a:lnTo>
                <a:lnTo>
                  <a:pt x="476969" y="54485"/>
                </a:lnTo>
                <a:lnTo>
                  <a:pt x="476422" y="54248"/>
                </a:lnTo>
                <a:lnTo>
                  <a:pt x="476101" y="54102"/>
                </a:lnTo>
                <a:lnTo>
                  <a:pt x="475844" y="53956"/>
                </a:lnTo>
                <a:lnTo>
                  <a:pt x="475554" y="53809"/>
                </a:lnTo>
                <a:lnTo>
                  <a:pt x="475329" y="53668"/>
                </a:lnTo>
                <a:lnTo>
                  <a:pt x="475104" y="53522"/>
                </a:lnTo>
                <a:lnTo>
                  <a:pt x="474911" y="53375"/>
                </a:lnTo>
                <a:lnTo>
                  <a:pt x="474750" y="53234"/>
                </a:lnTo>
                <a:lnTo>
                  <a:pt x="474589" y="53093"/>
                </a:lnTo>
                <a:lnTo>
                  <a:pt x="474493" y="52952"/>
                </a:lnTo>
                <a:lnTo>
                  <a:pt x="474364" y="52811"/>
                </a:lnTo>
                <a:lnTo>
                  <a:pt x="474300" y="52669"/>
                </a:lnTo>
                <a:lnTo>
                  <a:pt x="474235" y="52533"/>
                </a:lnTo>
                <a:lnTo>
                  <a:pt x="474203" y="52392"/>
                </a:lnTo>
                <a:lnTo>
                  <a:pt x="474203" y="52256"/>
                </a:lnTo>
                <a:lnTo>
                  <a:pt x="474203" y="52120"/>
                </a:lnTo>
                <a:lnTo>
                  <a:pt x="474235" y="51983"/>
                </a:lnTo>
                <a:lnTo>
                  <a:pt x="474300" y="51852"/>
                </a:lnTo>
                <a:lnTo>
                  <a:pt x="474364" y="51721"/>
                </a:lnTo>
                <a:lnTo>
                  <a:pt x="474493" y="51585"/>
                </a:lnTo>
                <a:lnTo>
                  <a:pt x="474589" y="51459"/>
                </a:lnTo>
                <a:lnTo>
                  <a:pt x="474750" y="51328"/>
                </a:lnTo>
                <a:lnTo>
                  <a:pt x="474911" y="51202"/>
                </a:lnTo>
                <a:lnTo>
                  <a:pt x="475072" y="51070"/>
                </a:lnTo>
                <a:lnTo>
                  <a:pt x="475297" y="50949"/>
                </a:lnTo>
                <a:lnTo>
                  <a:pt x="475522" y="50823"/>
                </a:lnTo>
                <a:lnTo>
                  <a:pt x="475779" y="50702"/>
                </a:lnTo>
                <a:lnTo>
                  <a:pt x="476037" y="50581"/>
                </a:lnTo>
                <a:lnTo>
                  <a:pt x="476326" y="50460"/>
                </a:lnTo>
                <a:lnTo>
                  <a:pt x="476615" y="50339"/>
                </a:lnTo>
                <a:lnTo>
                  <a:pt x="476969" y="50223"/>
                </a:lnTo>
                <a:lnTo>
                  <a:pt x="477323" y="50112"/>
                </a:lnTo>
                <a:lnTo>
                  <a:pt x="477677" y="49996"/>
                </a:lnTo>
                <a:lnTo>
                  <a:pt x="478063" y="49885"/>
                </a:lnTo>
                <a:lnTo>
                  <a:pt x="478481" y="49774"/>
                </a:lnTo>
                <a:lnTo>
                  <a:pt x="478899" y="49668"/>
                </a:lnTo>
                <a:lnTo>
                  <a:pt x="479349" y="49557"/>
                </a:lnTo>
                <a:lnTo>
                  <a:pt x="479832" y="49456"/>
                </a:lnTo>
                <a:lnTo>
                  <a:pt x="480314" y="49350"/>
                </a:lnTo>
                <a:lnTo>
                  <a:pt x="480829" y="49250"/>
                </a:lnTo>
                <a:lnTo>
                  <a:pt x="481344" y="49154"/>
                </a:lnTo>
                <a:lnTo>
                  <a:pt x="481890" y="49053"/>
                </a:lnTo>
                <a:lnTo>
                  <a:pt x="482437" y="48957"/>
                </a:lnTo>
                <a:lnTo>
                  <a:pt x="483048" y="48866"/>
                </a:lnTo>
                <a:lnTo>
                  <a:pt x="483627" y="48775"/>
                </a:lnTo>
                <a:lnTo>
                  <a:pt x="484271" y="48685"/>
                </a:lnTo>
                <a:lnTo>
                  <a:pt x="484882" y="48599"/>
                </a:lnTo>
                <a:lnTo>
                  <a:pt x="485557" y="48513"/>
                </a:lnTo>
                <a:lnTo>
                  <a:pt x="486233" y="48432"/>
                </a:lnTo>
                <a:lnTo>
                  <a:pt x="486908" y="48352"/>
                </a:lnTo>
                <a:lnTo>
                  <a:pt x="487616" y="48276"/>
                </a:lnTo>
                <a:lnTo>
                  <a:pt x="488356" y="48200"/>
                </a:lnTo>
                <a:lnTo>
                  <a:pt x="489095" y="48125"/>
                </a:lnTo>
                <a:lnTo>
                  <a:pt x="489867" y="48054"/>
                </a:lnTo>
                <a:lnTo>
                  <a:pt x="490639" y="47989"/>
                </a:lnTo>
                <a:lnTo>
                  <a:pt x="491443" y="47923"/>
                </a:lnTo>
                <a:lnTo>
                  <a:pt x="492247" y="47857"/>
                </a:lnTo>
                <a:lnTo>
                  <a:pt x="493084" y="47797"/>
                </a:lnTo>
                <a:lnTo>
                  <a:pt x="493952" y="47741"/>
                </a:lnTo>
                <a:lnTo>
                  <a:pt x="494821" y="47686"/>
                </a:lnTo>
                <a:lnTo>
                  <a:pt x="495689" y="47630"/>
                </a:lnTo>
                <a:lnTo>
                  <a:pt x="496590" y="47580"/>
                </a:lnTo>
                <a:lnTo>
                  <a:pt x="497490" y="47535"/>
                </a:lnTo>
                <a:lnTo>
                  <a:pt x="498423" y="47489"/>
                </a:lnTo>
                <a:lnTo>
                  <a:pt x="499388" y="47449"/>
                </a:lnTo>
                <a:lnTo>
                  <a:pt x="500835" y="47388"/>
                </a:lnTo>
                <a:lnTo>
                  <a:pt x="502315" y="47333"/>
                </a:lnTo>
                <a:lnTo>
                  <a:pt x="503795" y="47282"/>
                </a:lnTo>
                <a:lnTo>
                  <a:pt x="505306" y="47237"/>
                </a:lnTo>
                <a:lnTo>
                  <a:pt x="506786" y="47192"/>
                </a:lnTo>
                <a:lnTo>
                  <a:pt x="508298" y="47151"/>
                </a:lnTo>
                <a:lnTo>
                  <a:pt x="509809" y="47116"/>
                </a:lnTo>
                <a:lnTo>
                  <a:pt x="511321" y="47081"/>
                </a:lnTo>
                <a:lnTo>
                  <a:pt x="512833" y="47050"/>
                </a:lnTo>
                <a:lnTo>
                  <a:pt x="514344" y="47025"/>
                </a:lnTo>
                <a:lnTo>
                  <a:pt x="517400" y="46975"/>
                </a:lnTo>
                <a:lnTo>
                  <a:pt x="520424" y="46939"/>
                </a:lnTo>
                <a:lnTo>
                  <a:pt x="523479" y="46914"/>
                </a:lnTo>
                <a:lnTo>
                  <a:pt x="524669" y="46909"/>
                </a:lnTo>
                <a:lnTo>
                  <a:pt x="525859" y="46904"/>
                </a:lnTo>
                <a:close/>
                <a:moveTo>
                  <a:pt x="73175" y="65773"/>
                </a:moveTo>
                <a:lnTo>
                  <a:pt x="73979" y="65778"/>
                </a:lnTo>
                <a:lnTo>
                  <a:pt x="74784" y="65789"/>
                </a:lnTo>
                <a:lnTo>
                  <a:pt x="75588" y="65799"/>
                </a:lnTo>
                <a:lnTo>
                  <a:pt x="76360" y="65809"/>
                </a:lnTo>
                <a:lnTo>
                  <a:pt x="77099" y="65829"/>
                </a:lnTo>
                <a:lnTo>
                  <a:pt x="77839" y="65849"/>
                </a:lnTo>
                <a:lnTo>
                  <a:pt x="78579" y="65869"/>
                </a:lnTo>
                <a:lnTo>
                  <a:pt x="79319" y="65900"/>
                </a:lnTo>
                <a:lnTo>
                  <a:pt x="80026" y="65925"/>
                </a:lnTo>
                <a:lnTo>
                  <a:pt x="80702" y="65960"/>
                </a:lnTo>
                <a:lnTo>
                  <a:pt x="81377" y="65995"/>
                </a:lnTo>
                <a:lnTo>
                  <a:pt x="82053" y="66031"/>
                </a:lnTo>
                <a:lnTo>
                  <a:pt x="82696" y="66076"/>
                </a:lnTo>
                <a:lnTo>
                  <a:pt x="83339" y="66116"/>
                </a:lnTo>
                <a:lnTo>
                  <a:pt x="83950" y="66167"/>
                </a:lnTo>
                <a:lnTo>
                  <a:pt x="84562" y="66217"/>
                </a:lnTo>
                <a:lnTo>
                  <a:pt x="85141" y="66268"/>
                </a:lnTo>
                <a:lnTo>
                  <a:pt x="85720" y="66323"/>
                </a:lnTo>
                <a:lnTo>
                  <a:pt x="86266" y="66384"/>
                </a:lnTo>
                <a:lnTo>
                  <a:pt x="86813" y="66444"/>
                </a:lnTo>
                <a:lnTo>
                  <a:pt x="87328" y="66505"/>
                </a:lnTo>
                <a:lnTo>
                  <a:pt x="87842" y="66570"/>
                </a:lnTo>
                <a:lnTo>
                  <a:pt x="88325" y="66641"/>
                </a:lnTo>
                <a:lnTo>
                  <a:pt x="88807" y="66712"/>
                </a:lnTo>
                <a:lnTo>
                  <a:pt x="89258" y="66787"/>
                </a:lnTo>
                <a:lnTo>
                  <a:pt x="89708" y="66863"/>
                </a:lnTo>
                <a:lnTo>
                  <a:pt x="90126" y="66939"/>
                </a:lnTo>
                <a:lnTo>
                  <a:pt x="90512" y="67019"/>
                </a:lnTo>
                <a:lnTo>
                  <a:pt x="90898" y="67105"/>
                </a:lnTo>
                <a:lnTo>
                  <a:pt x="91284" y="67191"/>
                </a:lnTo>
                <a:lnTo>
                  <a:pt x="91638" y="67277"/>
                </a:lnTo>
                <a:lnTo>
                  <a:pt x="91959" y="67367"/>
                </a:lnTo>
                <a:lnTo>
                  <a:pt x="92249" y="67463"/>
                </a:lnTo>
                <a:lnTo>
                  <a:pt x="92538" y="67554"/>
                </a:lnTo>
                <a:lnTo>
                  <a:pt x="92828" y="67650"/>
                </a:lnTo>
                <a:lnTo>
                  <a:pt x="93085" y="67751"/>
                </a:lnTo>
                <a:lnTo>
                  <a:pt x="93310" y="67852"/>
                </a:lnTo>
                <a:lnTo>
                  <a:pt x="93503" y="67952"/>
                </a:lnTo>
                <a:lnTo>
                  <a:pt x="93696" y="68058"/>
                </a:lnTo>
                <a:lnTo>
                  <a:pt x="93889" y="68164"/>
                </a:lnTo>
                <a:lnTo>
                  <a:pt x="94018" y="68275"/>
                </a:lnTo>
                <a:lnTo>
                  <a:pt x="94147" y="68386"/>
                </a:lnTo>
                <a:lnTo>
                  <a:pt x="94275" y="68497"/>
                </a:lnTo>
                <a:lnTo>
                  <a:pt x="94340" y="68613"/>
                </a:lnTo>
                <a:lnTo>
                  <a:pt x="94404" y="68729"/>
                </a:lnTo>
                <a:lnTo>
                  <a:pt x="94468" y="68845"/>
                </a:lnTo>
                <a:lnTo>
                  <a:pt x="94468" y="68966"/>
                </a:lnTo>
                <a:lnTo>
                  <a:pt x="94468" y="69087"/>
                </a:lnTo>
                <a:lnTo>
                  <a:pt x="94468" y="69213"/>
                </a:lnTo>
                <a:lnTo>
                  <a:pt x="94404" y="69334"/>
                </a:lnTo>
                <a:lnTo>
                  <a:pt x="94340" y="69461"/>
                </a:lnTo>
                <a:lnTo>
                  <a:pt x="94243" y="69592"/>
                </a:lnTo>
                <a:lnTo>
                  <a:pt x="94114" y="69718"/>
                </a:lnTo>
                <a:lnTo>
                  <a:pt x="93986" y="69849"/>
                </a:lnTo>
                <a:lnTo>
                  <a:pt x="93825" y="69980"/>
                </a:lnTo>
                <a:lnTo>
                  <a:pt x="93632" y="70116"/>
                </a:lnTo>
                <a:lnTo>
                  <a:pt x="93439" y="70252"/>
                </a:lnTo>
                <a:lnTo>
                  <a:pt x="93085" y="70464"/>
                </a:lnTo>
                <a:lnTo>
                  <a:pt x="92699" y="70676"/>
                </a:lnTo>
                <a:lnTo>
                  <a:pt x="92313" y="70888"/>
                </a:lnTo>
                <a:lnTo>
                  <a:pt x="91863" y="71100"/>
                </a:lnTo>
                <a:lnTo>
                  <a:pt x="89193" y="72225"/>
                </a:lnTo>
                <a:lnTo>
                  <a:pt x="86524" y="73354"/>
                </a:lnTo>
                <a:lnTo>
                  <a:pt x="85173" y="73914"/>
                </a:lnTo>
                <a:lnTo>
                  <a:pt x="83790" y="74474"/>
                </a:lnTo>
                <a:lnTo>
                  <a:pt x="82374" y="75034"/>
                </a:lnTo>
                <a:lnTo>
                  <a:pt x="80927" y="75589"/>
                </a:lnTo>
                <a:lnTo>
                  <a:pt x="80348" y="75816"/>
                </a:lnTo>
                <a:lnTo>
                  <a:pt x="79833" y="76048"/>
                </a:lnTo>
                <a:lnTo>
                  <a:pt x="79383" y="76290"/>
                </a:lnTo>
                <a:lnTo>
                  <a:pt x="78965" y="76542"/>
                </a:lnTo>
                <a:lnTo>
                  <a:pt x="78611" y="76804"/>
                </a:lnTo>
                <a:lnTo>
                  <a:pt x="78290" y="77067"/>
                </a:lnTo>
                <a:lnTo>
                  <a:pt x="78064" y="77344"/>
                </a:lnTo>
                <a:lnTo>
                  <a:pt x="77839" y="77622"/>
                </a:lnTo>
                <a:lnTo>
                  <a:pt x="77711" y="77904"/>
                </a:lnTo>
                <a:lnTo>
                  <a:pt x="77646" y="78192"/>
                </a:lnTo>
                <a:lnTo>
                  <a:pt x="77614" y="78484"/>
                </a:lnTo>
                <a:lnTo>
                  <a:pt x="77646" y="78777"/>
                </a:lnTo>
                <a:lnTo>
                  <a:pt x="77743" y="79074"/>
                </a:lnTo>
                <a:lnTo>
                  <a:pt x="77904" y="79372"/>
                </a:lnTo>
                <a:lnTo>
                  <a:pt x="78097" y="79674"/>
                </a:lnTo>
                <a:lnTo>
                  <a:pt x="78386" y="79972"/>
                </a:lnTo>
                <a:lnTo>
                  <a:pt x="78740" y="80270"/>
                </a:lnTo>
                <a:lnTo>
                  <a:pt x="79126" y="80567"/>
                </a:lnTo>
                <a:lnTo>
                  <a:pt x="79608" y="80865"/>
                </a:lnTo>
                <a:lnTo>
                  <a:pt x="80155" y="81157"/>
                </a:lnTo>
                <a:lnTo>
                  <a:pt x="80766" y="81445"/>
                </a:lnTo>
                <a:lnTo>
                  <a:pt x="81442" y="81732"/>
                </a:lnTo>
                <a:lnTo>
                  <a:pt x="81795" y="81874"/>
                </a:lnTo>
                <a:lnTo>
                  <a:pt x="82181" y="82010"/>
                </a:lnTo>
                <a:lnTo>
                  <a:pt x="82567" y="82151"/>
                </a:lnTo>
                <a:lnTo>
                  <a:pt x="82986" y="82287"/>
                </a:lnTo>
                <a:lnTo>
                  <a:pt x="83436" y="82423"/>
                </a:lnTo>
                <a:lnTo>
                  <a:pt x="83886" y="82555"/>
                </a:lnTo>
                <a:lnTo>
                  <a:pt x="84369" y="82686"/>
                </a:lnTo>
                <a:lnTo>
                  <a:pt x="84851" y="82817"/>
                </a:lnTo>
                <a:lnTo>
                  <a:pt x="85366" y="82943"/>
                </a:lnTo>
                <a:lnTo>
                  <a:pt x="85880" y="83069"/>
                </a:lnTo>
                <a:lnTo>
                  <a:pt x="86427" y="83195"/>
                </a:lnTo>
                <a:lnTo>
                  <a:pt x="87006" y="83316"/>
                </a:lnTo>
                <a:lnTo>
                  <a:pt x="87585" y="83437"/>
                </a:lnTo>
                <a:lnTo>
                  <a:pt x="88164" y="83553"/>
                </a:lnTo>
                <a:lnTo>
                  <a:pt x="88807" y="83669"/>
                </a:lnTo>
                <a:lnTo>
                  <a:pt x="89451" y="83780"/>
                </a:lnTo>
                <a:lnTo>
                  <a:pt x="90094" y="83891"/>
                </a:lnTo>
                <a:lnTo>
                  <a:pt x="90769" y="83997"/>
                </a:lnTo>
                <a:lnTo>
                  <a:pt x="91477" y="84103"/>
                </a:lnTo>
                <a:lnTo>
                  <a:pt x="92185" y="84204"/>
                </a:lnTo>
                <a:lnTo>
                  <a:pt x="93664" y="84401"/>
                </a:lnTo>
                <a:lnTo>
                  <a:pt x="95112" y="84587"/>
                </a:lnTo>
                <a:lnTo>
                  <a:pt x="96623" y="84769"/>
                </a:lnTo>
                <a:lnTo>
                  <a:pt x="98135" y="84945"/>
                </a:lnTo>
                <a:lnTo>
                  <a:pt x="99679" y="85117"/>
                </a:lnTo>
                <a:lnTo>
                  <a:pt x="101223" y="85278"/>
                </a:lnTo>
                <a:lnTo>
                  <a:pt x="102799" y="85430"/>
                </a:lnTo>
                <a:lnTo>
                  <a:pt x="104407" y="85581"/>
                </a:lnTo>
                <a:lnTo>
                  <a:pt x="106015" y="85722"/>
                </a:lnTo>
                <a:lnTo>
                  <a:pt x="107624" y="85853"/>
                </a:lnTo>
                <a:lnTo>
                  <a:pt x="109264" y="85979"/>
                </a:lnTo>
                <a:lnTo>
                  <a:pt x="110904" y="86100"/>
                </a:lnTo>
                <a:lnTo>
                  <a:pt x="112577" y="86216"/>
                </a:lnTo>
                <a:lnTo>
                  <a:pt x="114249" y="86322"/>
                </a:lnTo>
                <a:lnTo>
                  <a:pt x="115954" y="86423"/>
                </a:lnTo>
                <a:lnTo>
                  <a:pt x="117627" y="86519"/>
                </a:lnTo>
                <a:lnTo>
                  <a:pt x="119332" y="86605"/>
                </a:lnTo>
                <a:lnTo>
                  <a:pt x="121068" y="86686"/>
                </a:lnTo>
                <a:lnTo>
                  <a:pt x="122773" y="86756"/>
                </a:lnTo>
                <a:lnTo>
                  <a:pt x="124510" y="86822"/>
                </a:lnTo>
                <a:lnTo>
                  <a:pt x="126247" y="86882"/>
                </a:lnTo>
                <a:lnTo>
                  <a:pt x="127984" y="86938"/>
                </a:lnTo>
                <a:lnTo>
                  <a:pt x="129721" y="86983"/>
                </a:lnTo>
                <a:lnTo>
                  <a:pt x="131490" y="87023"/>
                </a:lnTo>
                <a:lnTo>
                  <a:pt x="133227" y="87054"/>
                </a:lnTo>
                <a:lnTo>
                  <a:pt x="134996" y="87079"/>
                </a:lnTo>
                <a:lnTo>
                  <a:pt x="136765" y="87099"/>
                </a:lnTo>
                <a:lnTo>
                  <a:pt x="138502" y="87109"/>
                </a:lnTo>
                <a:lnTo>
                  <a:pt x="140271" y="87114"/>
                </a:lnTo>
                <a:lnTo>
                  <a:pt x="142007" y="87114"/>
                </a:lnTo>
                <a:lnTo>
                  <a:pt x="143777" y="87104"/>
                </a:lnTo>
                <a:lnTo>
                  <a:pt x="145513" y="87089"/>
                </a:lnTo>
                <a:lnTo>
                  <a:pt x="147282" y="87069"/>
                </a:lnTo>
                <a:lnTo>
                  <a:pt x="149019" y="87039"/>
                </a:lnTo>
                <a:lnTo>
                  <a:pt x="150756" y="87003"/>
                </a:lnTo>
                <a:lnTo>
                  <a:pt x="152493" y="86963"/>
                </a:lnTo>
                <a:lnTo>
                  <a:pt x="154230" y="86913"/>
                </a:lnTo>
                <a:lnTo>
                  <a:pt x="155935" y="86857"/>
                </a:lnTo>
                <a:lnTo>
                  <a:pt x="157639" y="86791"/>
                </a:lnTo>
                <a:lnTo>
                  <a:pt x="159344" y="86726"/>
                </a:lnTo>
                <a:lnTo>
                  <a:pt x="161049" y="86650"/>
                </a:lnTo>
                <a:lnTo>
                  <a:pt x="162721" y="86564"/>
                </a:lnTo>
                <a:lnTo>
                  <a:pt x="164394" y="86474"/>
                </a:lnTo>
                <a:lnTo>
                  <a:pt x="166067" y="86378"/>
                </a:lnTo>
                <a:lnTo>
                  <a:pt x="167707" y="86272"/>
                </a:lnTo>
                <a:lnTo>
                  <a:pt x="169347" y="86166"/>
                </a:lnTo>
                <a:lnTo>
                  <a:pt x="170956" y="86045"/>
                </a:lnTo>
                <a:lnTo>
                  <a:pt x="172564" y="85924"/>
                </a:lnTo>
                <a:lnTo>
                  <a:pt x="174140" y="85793"/>
                </a:lnTo>
                <a:lnTo>
                  <a:pt x="175716" y="85657"/>
                </a:lnTo>
                <a:lnTo>
                  <a:pt x="177260" y="85510"/>
                </a:lnTo>
                <a:lnTo>
                  <a:pt x="178804" y="85359"/>
                </a:lnTo>
                <a:lnTo>
                  <a:pt x="180315" y="85203"/>
                </a:lnTo>
                <a:lnTo>
                  <a:pt x="181795" y="85036"/>
                </a:lnTo>
                <a:lnTo>
                  <a:pt x="183275" y="84865"/>
                </a:lnTo>
                <a:lnTo>
                  <a:pt x="184722" y="84688"/>
                </a:lnTo>
                <a:lnTo>
                  <a:pt x="186137" y="84502"/>
                </a:lnTo>
                <a:lnTo>
                  <a:pt x="187553" y="84310"/>
                </a:lnTo>
                <a:lnTo>
                  <a:pt x="188936" y="84108"/>
                </a:lnTo>
                <a:lnTo>
                  <a:pt x="190287" y="83906"/>
                </a:lnTo>
                <a:lnTo>
                  <a:pt x="191605" y="83694"/>
                </a:lnTo>
                <a:lnTo>
                  <a:pt x="192924" y="83473"/>
                </a:lnTo>
                <a:lnTo>
                  <a:pt x="194178" y="83246"/>
                </a:lnTo>
                <a:lnTo>
                  <a:pt x="195433" y="83014"/>
                </a:lnTo>
                <a:lnTo>
                  <a:pt x="196205" y="82862"/>
                </a:lnTo>
                <a:lnTo>
                  <a:pt x="196977" y="82706"/>
                </a:lnTo>
                <a:lnTo>
                  <a:pt x="197717" y="82550"/>
                </a:lnTo>
                <a:lnTo>
                  <a:pt x="198424" y="82393"/>
                </a:lnTo>
                <a:lnTo>
                  <a:pt x="199132" y="82242"/>
                </a:lnTo>
                <a:lnTo>
                  <a:pt x="199807" y="82080"/>
                </a:lnTo>
                <a:lnTo>
                  <a:pt x="200451" y="81924"/>
                </a:lnTo>
                <a:lnTo>
                  <a:pt x="201094" y="81768"/>
                </a:lnTo>
                <a:lnTo>
                  <a:pt x="201673" y="81611"/>
                </a:lnTo>
                <a:lnTo>
                  <a:pt x="202252" y="81450"/>
                </a:lnTo>
                <a:lnTo>
                  <a:pt x="202799" y="81294"/>
                </a:lnTo>
                <a:lnTo>
                  <a:pt x="203345" y="81132"/>
                </a:lnTo>
                <a:lnTo>
                  <a:pt x="203860" y="80971"/>
                </a:lnTo>
                <a:lnTo>
                  <a:pt x="204342" y="80814"/>
                </a:lnTo>
                <a:lnTo>
                  <a:pt x="204793" y="80653"/>
                </a:lnTo>
                <a:lnTo>
                  <a:pt x="205243" y="80492"/>
                </a:lnTo>
                <a:lnTo>
                  <a:pt x="205661" y="80330"/>
                </a:lnTo>
                <a:lnTo>
                  <a:pt x="206047" y="80164"/>
                </a:lnTo>
                <a:lnTo>
                  <a:pt x="206433" y="80002"/>
                </a:lnTo>
                <a:lnTo>
                  <a:pt x="206787" y="79841"/>
                </a:lnTo>
                <a:lnTo>
                  <a:pt x="207109" y="79674"/>
                </a:lnTo>
                <a:lnTo>
                  <a:pt x="207398" y="79513"/>
                </a:lnTo>
                <a:lnTo>
                  <a:pt x="207688" y="79347"/>
                </a:lnTo>
                <a:lnTo>
                  <a:pt x="207945" y="79185"/>
                </a:lnTo>
                <a:lnTo>
                  <a:pt x="208170" y="79019"/>
                </a:lnTo>
                <a:lnTo>
                  <a:pt x="208395" y="78852"/>
                </a:lnTo>
                <a:lnTo>
                  <a:pt x="208556" y="78686"/>
                </a:lnTo>
                <a:lnTo>
                  <a:pt x="208749" y="78524"/>
                </a:lnTo>
                <a:lnTo>
                  <a:pt x="208878" y="78358"/>
                </a:lnTo>
                <a:lnTo>
                  <a:pt x="209006" y="78192"/>
                </a:lnTo>
                <a:lnTo>
                  <a:pt x="209103" y="78020"/>
                </a:lnTo>
                <a:lnTo>
                  <a:pt x="209167" y="77854"/>
                </a:lnTo>
                <a:lnTo>
                  <a:pt x="209231" y="77687"/>
                </a:lnTo>
                <a:lnTo>
                  <a:pt x="209264" y="77521"/>
                </a:lnTo>
                <a:lnTo>
                  <a:pt x="209264" y="77354"/>
                </a:lnTo>
                <a:lnTo>
                  <a:pt x="209264" y="77183"/>
                </a:lnTo>
                <a:lnTo>
                  <a:pt x="209199" y="77016"/>
                </a:lnTo>
                <a:lnTo>
                  <a:pt x="209167" y="76845"/>
                </a:lnTo>
                <a:lnTo>
                  <a:pt x="209071" y="76678"/>
                </a:lnTo>
                <a:lnTo>
                  <a:pt x="208974" y="76507"/>
                </a:lnTo>
                <a:lnTo>
                  <a:pt x="208845" y="76340"/>
                </a:lnTo>
                <a:lnTo>
                  <a:pt x="208685" y="76169"/>
                </a:lnTo>
                <a:lnTo>
                  <a:pt x="208524" y="76003"/>
                </a:lnTo>
                <a:lnTo>
                  <a:pt x="208331" y="75831"/>
                </a:lnTo>
                <a:lnTo>
                  <a:pt x="208106" y="75660"/>
                </a:lnTo>
                <a:lnTo>
                  <a:pt x="207881" y="75493"/>
                </a:lnTo>
                <a:lnTo>
                  <a:pt x="207623" y="75322"/>
                </a:lnTo>
                <a:lnTo>
                  <a:pt x="207334" y="75150"/>
                </a:lnTo>
                <a:lnTo>
                  <a:pt x="207044" y="74979"/>
                </a:lnTo>
                <a:lnTo>
                  <a:pt x="206690" y="74807"/>
                </a:lnTo>
                <a:lnTo>
                  <a:pt x="206369" y="74641"/>
                </a:lnTo>
                <a:lnTo>
                  <a:pt x="205983" y="74469"/>
                </a:lnTo>
                <a:lnTo>
                  <a:pt x="205597" y="74298"/>
                </a:lnTo>
                <a:lnTo>
                  <a:pt x="205179" y="74126"/>
                </a:lnTo>
                <a:lnTo>
                  <a:pt x="204761" y="73955"/>
                </a:lnTo>
                <a:lnTo>
                  <a:pt x="204278" y="73783"/>
                </a:lnTo>
                <a:lnTo>
                  <a:pt x="203796" y="73612"/>
                </a:lnTo>
                <a:lnTo>
                  <a:pt x="203313" y="73440"/>
                </a:lnTo>
                <a:lnTo>
                  <a:pt x="202799" y="73269"/>
                </a:lnTo>
                <a:lnTo>
                  <a:pt x="202252" y="73097"/>
                </a:lnTo>
                <a:lnTo>
                  <a:pt x="201094" y="72754"/>
                </a:lnTo>
                <a:lnTo>
                  <a:pt x="199839" y="72416"/>
                </a:lnTo>
                <a:lnTo>
                  <a:pt x="198746" y="72129"/>
                </a:lnTo>
                <a:lnTo>
                  <a:pt x="197620" y="71851"/>
                </a:lnTo>
                <a:lnTo>
                  <a:pt x="195336" y="71291"/>
                </a:lnTo>
                <a:lnTo>
                  <a:pt x="194211" y="71014"/>
                </a:lnTo>
                <a:lnTo>
                  <a:pt x="193085" y="70732"/>
                </a:lnTo>
                <a:lnTo>
                  <a:pt x="191991" y="70449"/>
                </a:lnTo>
                <a:lnTo>
                  <a:pt x="190930" y="70162"/>
                </a:lnTo>
                <a:lnTo>
                  <a:pt x="190254" y="69960"/>
                </a:lnTo>
                <a:lnTo>
                  <a:pt x="189708" y="69768"/>
                </a:lnTo>
                <a:lnTo>
                  <a:pt x="189482" y="69677"/>
                </a:lnTo>
                <a:lnTo>
                  <a:pt x="189257" y="69592"/>
                </a:lnTo>
                <a:lnTo>
                  <a:pt x="189096" y="69506"/>
                </a:lnTo>
                <a:lnTo>
                  <a:pt x="188936" y="69425"/>
                </a:lnTo>
                <a:lnTo>
                  <a:pt x="188839" y="69345"/>
                </a:lnTo>
                <a:lnTo>
                  <a:pt x="188743" y="69269"/>
                </a:lnTo>
                <a:lnTo>
                  <a:pt x="188678" y="69193"/>
                </a:lnTo>
                <a:lnTo>
                  <a:pt x="188678" y="69118"/>
                </a:lnTo>
                <a:lnTo>
                  <a:pt x="188678" y="69047"/>
                </a:lnTo>
                <a:lnTo>
                  <a:pt x="188710" y="68976"/>
                </a:lnTo>
                <a:lnTo>
                  <a:pt x="188775" y="68911"/>
                </a:lnTo>
                <a:lnTo>
                  <a:pt x="188871" y="68840"/>
                </a:lnTo>
                <a:lnTo>
                  <a:pt x="189000" y="68780"/>
                </a:lnTo>
                <a:lnTo>
                  <a:pt x="189193" y="68714"/>
                </a:lnTo>
                <a:lnTo>
                  <a:pt x="189386" y="68654"/>
                </a:lnTo>
                <a:lnTo>
                  <a:pt x="189611" y="68593"/>
                </a:lnTo>
                <a:lnTo>
                  <a:pt x="189868" y="68532"/>
                </a:lnTo>
                <a:lnTo>
                  <a:pt x="190158" y="68472"/>
                </a:lnTo>
                <a:lnTo>
                  <a:pt x="190512" y="68416"/>
                </a:lnTo>
                <a:lnTo>
                  <a:pt x="190865" y="68356"/>
                </a:lnTo>
                <a:lnTo>
                  <a:pt x="191251" y="68300"/>
                </a:lnTo>
                <a:lnTo>
                  <a:pt x="191702" y="68245"/>
                </a:lnTo>
                <a:lnTo>
                  <a:pt x="192152" y="68189"/>
                </a:lnTo>
                <a:lnTo>
                  <a:pt x="192667" y="68134"/>
                </a:lnTo>
                <a:lnTo>
                  <a:pt x="193760" y="68023"/>
                </a:lnTo>
                <a:lnTo>
                  <a:pt x="195015" y="67912"/>
                </a:lnTo>
                <a:lnTo>
                  <a:pt x="196140" y="67816"/>
                </a:lnTo>
                <a:lnTo>
                  <a:pt x="197298" y="67730"/>
                </a:lnTo>
                <a:lnTo>
                  <a:pt x="198456" y="67650"/>
                </a:lnTo>
                <a:lnTo>
                  <a:pt x="199614" y="67579"/>
                </a:lnTo>
                <a:lnTo>
                  <a:pt x="200772" y="67514"/>
                </a:lnTo>
                <a:lnTo>
                  <a:pt x="201930" y="67453"/>
                </a:lnTo>
                <a:lnTo>
                  <a:pt x="203120" y="67398"/>
                </a:lnTo>
                <a:lnTo>
                  <a:pt x="204310" y="67347"/>
                </a:lnTo>
                <a:lnTo>
                  <a:pt x="205500" y="67302"/>
                </a:lnTo>
                <a:lnTo>
                  <a:pt x="206690" y="67261"/>
                </a:lnTo>
                <a:lnTo>
                  <a:pt x="207881" y="67226"/>
                </a:lnTo>
                <a:lnTo>
                  <a:pt x="209071" y="67191"/>
                </a:lnTo>
                <a:lnTo>
                  <a:pt x="210293" y="67166"/>
                </a:lnTo>
                <a:lnTo>
                  <a:pt x="211515" y="67140"/>
                </a:lnTo>
                <a:lnTo>
                  <a:pt x="212705" y="67115"/>
                </a:lnTo>
                <a:lnTo>
                  <a:pt x="213927" y="67100"/>
                </a:lnTo>
                <a:lnTo>
                  <a:pt x="216372" y="67070"/>
                </a:lnTo>
                <a:lnTo>
                  <a:pt x="218816" y="67050"/>
                </a:lnTo>
                <a:lnTo>
                  <a:pt x="221293" y="67034"/>
                </a:lnTo>
                <a:lnTo>
                  <a:pt x="223738" y="67024"/>
                </a:lnTo>
                <a:lnTo>
                  <a:pt x="228659" y="67009"/>
                </a:lnTo>
                <a:lnTo>
                  <a:pt x="231103" y="66999"/>
                </a:lnTo>
                <a:lnTo>
                  <a:pt x="233548" y="66984"/>
                </a:lnTo>
                <a:lnTo>
                  <a:pt x="236121" y="66964"/>
                </a:lnTo>
                <a:lnTo>
                  <a:pt x="238694" y="66954"/>
                </a:lnTo>
                <a:lnTo>
                  <a:pt x="241267" y="66949"/>
                </a:lnTo>
                <a:lnTo>
                  <a:pt x="243841" y="66944"/>
                </a:lnTo>
                <a:lnTo>
                  <a:pt x="249019" y="66949"/>
                </a:lnTo>
                <a:lnTo>
                  <a:pt x="254165" y="66959"/>
                </a:lnTo>
                <a:lnTo>
                  <a:pt x="259344" y="66974"/>
                </a:lnTo>
                <a:lnTo>
                  <a:pt x="264490" y="66984"/>
                </a:lnTo>
                <a:lnTo>
                  <a:pt x="269669" y="66989"/>
                </a:lnTo>
                <a:lnTo>
                  <a:pt x="272242" y="66989"/>
                </a:lnTo>
                <a:lnTo>
                  <a:pt x="274815" y="66979"/>
                </a:lnTo>
                <a:lnTo>
                  <a:pt x="281312" y="66954"/>
                </a:lnTo>
                <a:lnTo>
                  <a:pt x="287809" y="66923"/>
                </a:lnTo>
                <a:lnTo>
                  <a:pt x="294307" y="66888"/>
                </a:lnTo>
                <a:lnTo>
                  <a:pt x="300868" y="66843"/>
                </a:lnTo>
                <a:lnTo>
                  <a:pt x="314056" y="66757"/>
                </a:lnTo>
                <a:lnTo>
                  <a:pt x="327501" y="66666"/>
                </a:lnTo>
                <a:lnTo>
                  <a:pt x="327822" y="67534"/>
                </a:lnTo>
                <a:lnTo>
                  <a:pt x="328144" y="68381"/>
                </a:lnTo>
                <a:lnTo>
                  <a:pt x="328787" y="70036"/>
                </a:lnTo>
                <a:lnTo>
                  <a:pt x="329109" y="70843"/>
                </a:lnTo>
                <a:lnTo>
                  <a:pt x="329366" y="71650"/>
                </a:lnTo>
                <a:lnTo>
                  <a:pt x="329591" y="72447"/>
                </a:lnTo>
                <a:lnTo>
                  <a:pt x="329720" y="73243"/>
                </a:lnTo>
                <a:lnTo>
                  <a:pt x="329881" y="74399"/>
                </a:lnTo>
                <a:lnTo>
                  <a:pt x="330009" y="75554"/>
                </a:lnTo>
                <a:lnTo>
                  <a:pt x="330074" y="76709"/>
                </a:lnTo>
                <a:lnTo>
                  <a:pt x="330138" y="77864"/>
                </a:lnTo>
                <a:lnTo>
                  <a:pt x="330170" y="79019"/>
                </a:lnTo>
                <a:lnTo>
                  <a:pt x="330170" y="80174"/>
                </a:lnTo>
                <a:lnTo>
                  <a:pt x="330170" y="82484"/>
                </a:lnTo>
                <a:lnTo>
                  <a:pt x="330138" y="82671"/>
                </a:lnTo>
                <a:lnTo>
                  <a:pt x="330106" y="82862"/>
                </a:lnTo>
                <a:lnTo>
                  <a:pt x="330042" y="83049"/>
                </a:lnTo>
                <a:lnTo>
                  <a:pt x="329945" y="83241"/>
                </a:lnTo>
                <a:lnTo>
                  <a:pt x="329720" y="83619"/>
                </a:lnTo>
                <a:lnTo>
                  <a:pt x="329495" y="84002"/>
                </a:lnTo>
                <a:lnTo>
                  <a:pt x="329302" y="84380"/>
                </a:lnTo>
                <a:lnTo>
                  <a:pt x="329205" y="84567"/>
                </a:lnTo>
                <a:lnTo>
                  <a:pt x="329141" y="84759"/>
                </a:lnTo>
                <a:lnTo>
                  <a:pt x="329109" y="84945"/>
                </a:lnTo>
                <a:lnTo>
                  <a:pt x="329077" y="85137"/>
                </a:lnTo>
                <a:lnTo>
                  <a:pt x="329109" y="85324"/>
                </a:lnTo>
                <a:lnTo>
                  <a:pt x="329173" y="85510"/>
                </a:lnTo>
                <a:lnTo>
                  <a:pt x="329334" y="85818"/>
                </a:lnTo>
                <a:lnTo>
                  <a:pt x="329559" y="86121"/>
                </a:lnTo>
                <a:lnTo>
                  <a:pt x="329688" y="86272"/>
                </a:lnTo>
                <a:lnTo>
                  <a:pt x="329849" y="86423"/>
                </a:lnTo>
                <a:lnTo>
                  <a:pt x="330042" y="86570"/>
                </a:lnTo>
                <a:lnTo>
                  <a:pt x="330235" y="86716"/>
                </a:lnTo>
                <a:lnTo>
                  <a:pt x="330460" y="86857"/>
                </a:lnTo>
                <a:lnTo>
                  <a:pt x="330717" y="86998"/>
                </a:lnTo>
                <a:lnTo>
                  <a:pt x="330974" y="87139"/>
                </a:lnTo>
                <a:lnTo>
                  <a:pt x="331296" y="87276"/>
                </a:lnTo>
                <a:lnTo>
                  <a:pt x="331618" y="87407"/>
                </a:lnTo>
                <a:lnTo>
                  <a:pt x="331971" y="87538"/>
                </a:lnTo>
                <a:lnTo>
                  <a:pt x="332357" y="87669"/>
                </a:lnTo>
                <a:lnTo>
                  <a:pt x="332776" y="87790"/>
                </a:lnTo>
                <a:lnTo>
                  <a:pt x="333226" y="87911"/>
                </a:lnTo>
                <a:lnTo>
                  <a:pt x="333708" y="88027"/>
                </a:lnTo>
                <a:lnTo>
                  <a:pt x="334223" y="88143"/>
                </a:lnTo>
                <a:lnTo>
                  <a:pt x="334770" y="88254"/>
                </a:lnTo>
                <a:lnTo>
                  <a:pt x="335381" y="88355"/>
                </a:lnTo>
                <a:lnTo>
                  <a:pt x="335992" y="88456"/>
                </a:lnTo>
                <a:lnTo>
                  <a:pt x="336667" y="88552"/>
                </a:lnTo>
                <a:lnTo>
                  <a:pt x="337343" y="88643"/>
                </a:lnTo>
                <a:lnTo>
                  <a:pt x="338083" y="88728"/>
                </a:lnTo>
                <a:lnTo>
                  <a:pt x="338887" y="88809"/>
                </a:lnTo>
                <a:lnTo>
                  <a:pt x="339691" y="88885"/>
                </a:lnTo>
                <a:lnTo>
                  <a:pt x="340592" y="88955"/>
                </a:lnTo>
                <a:lnTo>
                  <a:pt x="341492" y="89016"/>
                </a:lnTo>
                <a:lnTo>
                  <a:pt x="342457" y="89076"/>
                </a:lnTo>
                <a:lnTo>
                  <a:pt x="343454" y="89127"/>
                </a:lnTo>
                <a:lnTo>
                  <a:pt x="344516" y="89172"/>
                </a:lnTo>
                <a:lnTo>
                  <a:pt x="345641" y="89207"/>
                </a:lnTo>
                <a:lnTo>
                  <a:pt x="346767" y="89238"/>
                </a:lnTo>
                <a:lnTo>
                  <a:pt x="347925" y="89258"/>
                </a:lnTo>
                <a:lnTo>
                  <a:pt x="349115" y="89268"/>
                </a:lnTo>
                <a:lnTo>
                  <a:pt x="350305" y="89273"/>
                </a:lnTo>
                <a:lnTo>
                  <a:pt x="351495" y="89273"/>
                </a:lnTo>
                <a:lnTo>
                  <a:pt x="352685" y="89263"/>
                </a:lnTo>
                <a:lnTo>
                  <a:pt x="353908" y="89253"/>
                </a:lnTo>
                <a:lnTo>
                  <a:pt x="355098" y="89233"/>
                </a:lnTo>
                <a:lnTo>
                  <a:pt x="356320" y="89207"/>
                </a:lnTo>
                <a:lnTo>
                  <a:pt x="357542" y="89182"/>
                </a:lnTo>
                <a:lnTo>
                  <a:pt x="358732" y="89152"/>
                </a:lnTo>
                <a:lnTo>
                  <a:pt x="361145" y="89086"/>
                </a:lnTo>
                <a:lnTo>
                  <a:pt x="363493" y="89011"/>
                </a:lnTo>
                <a:lnTo>
                  <a:pt x="365551" y="88945"/>
                </a:lnTo>
                <a:lnTo>
                  <a:pt x="367578" y="88870"/>
                </a:lnTo>
                <a:lnTo>
                  <a:pt x="369636" y="88789"/>
                </a:lnTo>
                <a:lnTo>
                  <a:pt x="371662" y="88703"/>
                </a:lnTo>
                <a:lnTo>
                  <a:pt x="375747" y="88532"/>
                </a:lnTo>
                <a:lnTo>
                  <a:pt x="379800" y="88350"/>
                </a:lnTo>
                <a:lnTo>
                  <a:pt x="383885" y="88173"/>
                </a:lnTo>
                <a:lnTo>
                  <a:pt x="385911" y="88088"/>
                </a:lnTo>
                <a:lnTo>
                  <a:pt x="387938" y="88007"/>
                </a:lnTo>
                <a:lnTo>
                  <a:pt x="389996" y="87931"/>
                </a:lnTo>
                <a:lnTo>
                  <a:pt x="392023" y="87856"/>
                </a:lnTo>
                <a:lnTo>
                  <a:pt x="394081" y="87790"/>
                </a:lnTo>
                <a:lnTo>
                  <a:pt x="396172" y="87730"/>
                </a:lnTo>
                <a:lnTo>
                  <a:pt x="397844" y="87684"/>
                </a:lnTo>
                <a:lnTo>
                  <a:pt x="399549" y="87649"/>
                </a:lnTo>
                <a:lnTo>
                  <a:pt x="401222" y="87624"/>
                </a:lnTo>
                <a:lnTo>
                  <a:pt x="402894" y="87604"/>
                </a:lnTo>
                <a:lnTo>
                  <a:pt x="404535" y="87588"/>
                </a:lnTo>
                <a:lnTo>
                  <a:pt x="406175" y="87583"/>
                </a:lnTo>
                <a:lnTo>
                  <a:pt x="407815" y="87588"/>
                </a:lnTo>
                <a:lnTo>
                  <a:pt x="409424" y="87593"/>
                </a:lnTo>
                <a:lnTo>
                  <a:pt x="411032" y="87614"/>
                </a:lnTo>
                <a:lnTo>
                  <a:pt x="412608" y="87634"/>
                </a:lnTo>
                <a:lnTo>
                  <a:pt x="414152" y="87664"/>
                </a:lnTo>
                <a:lnTo>
                  <a:pt x="415728" y="87699"/>
                </a:lnTo>
                <a:lnTo>
                  <a:pt x="417240" y="87745"/>
                </a:lnTo>
                <a:lnTo>
                  <a:pt x="418751" y="87795"/>
                </a:lnTo>
                <a:lnTo>
                  <a:pt x="420263" y="87851"/>
                </a:lnTo>
                <a:lnTo>
                  <a:pt x="421743" y="87911"/>
                </a:lnTo>
                <a:lnTo>
                  <a:pt x="423190" y="87982"/>
                </a:lnTo>
                <a:lnTo>
                  <a:pt x="424638" y="88057"/>
                </a:lnTo>
                <a:lnTo>
                  <a:pt x="426053" y="88138"/>
                </a:lnTo>
                <a:lnTo>
                  <a:pt x="427436" y="88224"/>
                </a:lnTo>
                <a:lnTo>
                  <a:pt x="428819" y="88320"/>
                </a:lnTo>
                <a:lnTo>
                  <a:pt x="430170" y="88416"/>
                </a:lnTo>
                <a:lnTo>
                  <a:pt x="431489" y="88522"/>
                </a:lnTo>
                <a:lnTo>
                  <a:pt x="432775" y="88632"/>
                </a:lnTo>
                <a:lnTo>
                  <a:pt x="434062" y="88749"/>
                </a:lnTo>
                <a:lnTo>
                  <a:pt x="435316" y="88870"/>
                </a:lnTo>
                <a:lnTo>
                  <a:pt x="436538" y="89001"/>
                </a:lnTo>
                <a:lnTo>
                  <a:pt x="437729" y="89132"/>
                </a:lnTo>
                <a:lnTo>
                  <a:pt x="438919" y="89268"/>
                </a:lnTo>
                <a:lnTo>
                  <a:pt x="440044" y="89414"/>
                </a:lnTo>
                <a:lnTo>
                  <a:pt x="441170" y="89561"/>
                </a:lnTo>
                <a:lnTo>
                  <a:pt x="442264" y="89717"/>
                </a:lnTo>
                <a:lnTo>
                  <a:pt x="443325" y="89873"/>
                </a:lnTo>
                <a:lnTo>
                  <a:pt x="444354" y="90035"/>
                </a:lnTo>
                <a:lnTo>
                  <a:pt x="445352" y="90206"/>
                </a:lnTo>
                <a:lnTo>
                  <a:pt x="446316" y="90378"/>
                </a:lnTo>
                <a:lnTo>
                  <a:pt x="447249" y="90554"/>
                </a:lnTo>
                <a:lnTo>
                  <a:pt x="448150" y="90736"/>
                </a:lnTo>
                <a:lnTo>
                  <a:pt x="449018" y="90922"/>
                </a:lnTo>
                <a:lnTo>
                  <a:pt x="449855" y="91114"/>
                </a:lnTo>
                <a:lnTo>
                  <a:pt x="450659" y="91306"/>
                </a:lnTo>
                <a:lnTo>
                  <a:pt x="451431" y="91508"/>
                </a:lnTo>
                <a:lnTo>
                  <a:pt x="452170" y="91709"/>
                </a:lnTo>
                <a:lnTo>
                  <a:pt x="452878" y="91916"/>
                </a:lnTo>
                <a:lnTo>
                  <a:pt x="453521" y="92128"/>
                </a:lnTo>
                <a:lnTo>
                  <a:pt x="454132" y="92340"/>
                </a:lnTo>
                <a:lnTo>
                  <a:pt x="454744" y="92557"/>
                </a:lnTo>
                <a:lnTo>
                  <a:pt x="455290" y="92779"/>
                </a:lnTo>
                <a:lnTo>
                  <a:pt x="455773" y="93006"/>
                </a:lnTo>
                <a:lnTo>
                  <a:pt x="456255" y="93233"/>
                </a:lnTo>
                <a:lnTo>
                  <a:pt x="456673" y="93470"/>
                </a:lnTo>
                <a:lnTo>
                  <a:pt x="457059" y="93702"/>
                </a:lnTo>
                <a:lnTo>
                  <a:pt x="457413" y="93939"/>
                </a:lnTo>
                <a:lnTo>
                  <a:pt x="457703" y="94181"/>
                </a:lnTo>
                <a:lnTo>
                  <a:pt x="457960" y="94428"/>
                </a:lnTo>
                <a:lnTo>
                  <a:pt x="458185" y="94675"/>
                </a:lnTo>
                <a:lnTo>
                  <a:pt x="458378" y="94927"/>
                </a:lnTo>
                <a:lnTo>
                  <a:pt x="458507" y="95180"/>
                </a:lnTo>
                <a:lnTo>
                  <a:pt x="458571" y="95437"/>
                </a:lnTo>
                <a:lnTo>
                  <a:pt x="458603" y="95694"/>
                </a:lnTo>
                <a:lnTo>
                  <a:pt x="458603" y="95956"/>
                </a:lnTo>
                <a:lnTo>
                  <a:pt x="458539" y="96219"/>
                </a:lnTo>
                <a:lnTo>
                  <a:pt x="458442" y="96481"/>
                </a:lnTo>
                <a:lnTo>
                  <a:pt x="458314" y="96748"/>
                </a:lnTo>
                <a:lnTo>
                  <a:pt x="458185" y="96930"/>
                </a:lnTo>
                <a:lnTo>
                  <a:pt x="458024" y="97111"/>
                </a:lnTo>
                <a:lnTo>
                  <a:pt x="457864" y="97293"/>
                </a:lnTo>
                <a:lnTo>
                  <a:pt x="457671" y="97469"/>
                </a:lnTo>
                <a:lnTo>
                  <a:pt x="457445" y="97646"/>
                </a:lnTo>
                <a:lnTo>
                  <a:pt x="457188" y="97823"/>
                </a:lnTo>
                <a:lnTo>
                  <a:pt x="456931" y="97999"/>
                </a:lnTo>
                <a:lnTo>
                  <a:pt x="456641" y="98171"/>
                </a:lnTo>
                <a:lnTo>
                  <a:pt x="456352" y="98342"/>
                </a:lnTo>
                <a:lnTo>
                  <a:pt x="455998" y="98514"/>
                </a:lnTo>
                <a:lnTo>
                  <a:pt x="455644" y="98680"/>
                </a:lnTo>
                <a:lnTo>
                  <a:pt x="455258" y="98846"/>
                </a:lnTo>
                <a:lnTo>
                  <a:pt x="454840" y="99008"/>
                </a:lnTo>
                <a:lnTo>
                  <a:pt x="454422" y="99169"/>
                </a:lnTo>
                <a:lnTo>
                  <a:pt x="453939" y="99331"/>
                </a:lnTo>
                <a:lnTo>
                  <a:pt x="453457" y="99487"/>
                </a:lnTo>
                <a:lnTo>
                  <a:pt x="452942" y="99643"/>
                </a:lnTo>
                <a:lnTo>
                  <a:pt x="452363" y="99795"/>
                </a:lnTo>
                <a:lnTo>
                  <a:pt x="451784" y="99946"/>
                </a:lnTo>
                <a:lnTo>
                  <a:pt x="451173" y="100092"/>
                </a:lnTo>
                <a:lnTo>
                  <a:pt x="450562" y="100239"/>
                </a:lnTo>
                <a:lnTo>
                  <a:pt x="449887" y="100380"/>
                </a:lnTo>
                <a:lnTo>
                  <a:pt x="449179" y="100516"/>
                </a:lnTo>
                <a:lnTo>
                  <a:pt x="448439" y="100652"/>
                </a:lnTo>
                <a:lnTo>
                  <a:pt x="447700" y="100783"/>
                </a:lnTo>
                <a:lnTo>
                  <a:pt x="446895" y="100909"/>
                </a:lnTo>
                <a:lnTo>
                  <a:pt x="446059" y="101035"/>
                </a:lnTo>
                <a:lnTo>
                  <a:pt x="445191" y="101152"/>
                </a:lnTo>
                <a:lnTo>
                  <a:pt x="444290" y="101273"/>
                </a:lnTo>
                <a:lnTo>
                  <a:pt x="443389" y="101384"/>
                </a:lnTo>
                <a:lnTo>
                  <a:pt x="442425" y="101489"/>
                </a:lnTo>
                <a:lnTo>
                  <a:pt x="441395" y="101595"/>
                </a:lnTo>
                <a:lnTo>
                  <a:pt x="439691" y="101767"/>
                </a:lnTo>
                <a:lnTo>
                  <a:pt x="437954" y="101928"/>
                </a:lnTo>
                <a:lnTo>
                  <a:pt x="436185" y="102080"/>
                </a:lnTo>
                <a:lnTo>
                  <a:pt x="434448" y="102226"/>
                </a:lnTo>
                <a:lnTo>
                  <a:pt x="432679" y="102362"/>
                </a:lnTo>
                <a:lnTo>
                  <a:pt x="430910" y="102488"/>
                </a:lnTo>
                <a:lnTo>
                  <a:pt x="429141" y="102609"/>
                </a:lnTo>
                <a:lnTo>
                  <a:pt x="427339" y="102720"/>
                </a:lnTo>
                <a:lnTo>
                  <a:pt x="425570" y="102821"/>
                </a:lnTo>
                <a:lnTo>
                  <a:pt x="423769" y="102917"/>
                </a:lnTo>
                <a:lnTo>
                  <a:pt x="421936" y="103003"/>
                </a:lnTo>
                <a:lnTo>
                  <a:pt x="420134" y="103078"/>
                </a:lnTo>
                <a:lnTo>
                  <a:pt x="418301" y="103144"/>
                </a:lnTo>
                <a:lnTo>
                  <a:pt x="416468" y="103204"/>
                </a:lnTo>
                <a:lnTo>
                  <a:pt x="414634" y="103255"/>
                </a:lnTo>
                <a:lnTo>
                  <a:pt x="412769" y="103295"/>
                </a:lnTo>
                <a:lnTo>
                  <a:pt x="410903" y="103325"/>
                </a:lnTo>
                <a:lnTo>
                  <a:pt x="409038" y="103351"/>
                </a:lnTo>
                <a:lnTo>
                  <a:pt x="407172" y="103366"/>
                </a:lnTo>
                <a:lnTo>
                  <a:pt x="405307" y="103371"/>
                </a:lnTo>
                <a:lnTo>
                  <a:pt x="403409" y="103366"/>
                </a:lnTo>
                <a:lnTo>
                  <a:pt x="401511" y="103351"/>
                </a:lnTo>
                <a:lnTo>
                  <a:pt x="399613" y="103330"/>
                </a:lnTo>
                <a:lnTo>
                  <a:pt x="397684" y="103295"/>
                </a:lnTo>
                <a:lnTo>
                  <a:pt x="395786" y="103255"/>
                </a:lnTo>
                <a:lnTo>
                  <a:pt x="393856" y="103204"/>
                </a:lnTo>
                <a:lnTo>
                  <a:pt x="391926" y="103144"/>
                </a:lnTo>
                <a:lnTo>
                  <a:pt x="389964" y="103078"/>
                </a:lnTo>
                <a:lnTo>
                  <a:pt x="388034" y="102998"/>
                </a:lnTo>
                <a:lnTo>
                  <a:pt x="386072" y="102907"/>
                </a:lnTo>
                <a:lnTo>
                  <a:pt x="384110" y="102811"/>
                </a:lnTo>
                <a:lnTo>
                  <a:pt x="382148" y="102705"/>
                </a:lnTo>
                <a:lnTo>
                  <a:pt x="378771" y="102513"/>
                </a:lnTo>
                <a:lnTo>
                  <a:pt x="375361" y="102332"/>
                </a:lnTo>
                <a:lnTo>
                  <a:pt x="371920" y="102160"/>
                </a:lnTo>
                <a:lnTo>
                  <a:pt x="368478" y="101994"/>
                </a:lnTo>
                <a:lnTo>
                  <a:pt x="365037" y="101837"/>
                </a:lnTo>
                <a:lnTo>
                  <a:pt x="361563" y="101691"/>
                </a:lnTo>
                <a:lnTo>
                  <a:pt x="359826" y="101621"/>
                </a:lnTo>
                <a:lnTo>
                  <a:pt x="358057" y="101560"/>
                </a:lnTo>
                <a:lnTo>
                  <a:pt x="356320" y="101494"/>
                </a:lnTo>
                <a:lnTo>
                  <a:pt x="354583" y="101439"/>
                </a:lnTo>
                <a:lnTo>
                  <a:pt x="353071" y="101394"/>
                </a:lnTo>
                <a:lnTo>
                  <a:pt x="351624" y="101363"/>
                </a:lnTo>
                <a:lnTo>
                  <a:pt x="350177" y="101343"/>
                </a:lnTo>
                <a:lnTo>
                  <a:pt x="348793" y="101328"/>
                </a:lnTo>
                <a:lnTo>
                  <a:pt x="347410" y="101328"/>
                </a:lnTo>
                <a:lnTo>
                  <a:pt x="346092" y="101338"/>
                </a:lnTo>
                <a:lnTo>
                  <a:pt x="344805" y="101358"/>
                </a:lnTo>
                <a:lnTo>
                  <a:pt x="343551" y="101389"/>
                </a:lnTo>
                <a:lnTo>
                  <a:pt x="342328" y="101434"/>
                </a:lnTo>
                <a:lnTo>
                  <a:pt x="341170" y="101484"/>
                </a:lnTo>
                <a:lnTo>
                  <a:pt x="340013" y="101540"/>
                </a:lnTo>
                <a:lnTo>
                  <a:pt x="338919" y="101611"/>
                </a:lnTo>
                <a:lnTo>
                  <a:pt x="337858" y="101691"/>
                </a:lnTo>
                <a:lnTo>
                  <a:pt x="336828" y="101782"/>
                </a:lnTo>
                <a:lnTo>
                  <a:pt x="335863" y="101878"/>
                </a:lnTo>
                <a:lnTo>
                  <a:pt x="334931" y="101989"/>
                </a:lnTo>
                <a:lnTo>
                  <a:pt x="334062" y="102105"/>
                </a:lnTo>
                <a:lnTo>
                  <a:pt x="333194" y="102231"/>
                </a:lnTo>
                <a:lnTo>
                  <a:pt x="332422" y="102362"/>
                </a:lnTo>
                <a:lnTo>
                  <a:pt x="331650" y="102508"/>
                </a:lnTo>
                <a:lnTo>
                  <a:pt x="330942" y="102660"/>
                </a:lnTo>
                <a:lnTo>
                  <a:pt x="330299" y="102821"/>
                </a:lnTo>
                <a:lnTo>
                  <a:pt x="329688" y="102987"/>
                </a:lnTo>
                <a:lnTo>
                  <a:pt x="329109" y="103164"/>
                </a:lnTo>
                <a:lnTo>
                  <a:pt x="328594" y="103351"/>
                </a:lnTo>
                <a:lnTo>
                  <a:pt x="328144" y="103542"/>
                </a:lnTo>
                <a:lnTo>
                  <a:pt x="327726" y="103744"/>
                </a:lnTo>
                <a:lnTo>
                  <a:pt x="327372" y="103956"/>
                </a:lnTo>
                <a:lnTo>
                  <a:pt x="327082" y="104173"/>
                </a:lnTo>
                <a:lnTo>
                  <a:pt x="326825" y="104395"/>
                </a:lnTo>
                <a:lnTo>
                  <a:pt x="326632" y="104627"/>
                </a:lnTo>
                <a:lnTo>
                  <a:pt x="326503" y="104864"/>
                </a:lnTo>
                <a:lnTo>
                  <a:pt x="326246" y="105419"/>
                </a:lnTo>
                <a:lnTo>
                  <a:pt x="326021" y="105968"/>
                </a:lnTo>
                <a:lnTo>
                  <a:pt x="325635" y="107073"/>
                </a:lnTo>
                <a:lnTo>
                  <a:pt x="325249" y="108178"/>
                </a:lnTo>
                <a:lnTo>
                  <a:pt x="324831" y="109277"/>
                </a:lnTo>
                <a:lnTo>
                  <a:pt x="324445" y="110281"/>
                </a:lnTo>
                <a:lnTo>
                  <a:pt x="324059" y="111280"/>
                </a:lnTo>
                <a:lnTo>
                  <a:pt x="323705" y="112278"/>
                </a:lnTo>
                <a:lnTo>
                  <a:pt x="323416" y="113277"/>
                </a:lnTo>
                <a:lnTo>
                  <a:pt x="323126" y="114276"/>
                </a:lnTo>
                <a:lnTo>
                  <a:pt x="322933" y="115280"/>
                </a:lnTo>
                <a:lnTo>
                  <a:pt x="322772" y="116278"/>
                </a:lnTo>
                <a:lnTo>
                  <a:pt x="322676" y="117277"/>
                </a:lnTo>
                <a:lnTo>
                  <a:pt x="322644" y="118276"/>
                </a:lnTo>
                <a:lnTo>
                  <a:pt x="322676" y="118775"/>
                </a:lnTo>
                <a:lnTo>
                  <a:pt x="322708" y="119279"/>
                </a:lnTo>
                <a:lnTo>
                  <a:pt x="322772" y="119779"/>
                </a:lnTo>
                <a:lnTo>
                  <a:pt x="322837" y="120278"/>
                </a:lnTo>
                <a:lnTo>
                  <a:pt x="322933" y="120777"/>
                </a:lnTo>
                <a:lnTo>
                  <a:pt x="323062" y="121277"/>
                </a:lnTo>
                <a:lnTo>
                  <a:pt x="323223" y="121776"/>
                </a:lnTo>
                <a:lnTo>
                  <a:pt x="323416" y="122275"/>
                </a:lnTo>
                <a:lnTo>
                  <a:pt x="323609" y="122775"/>
                </a:lnTo>
                <a:lnTo>
                  <a:pt x="323866" y="123274"/>
                </a:lnTo>
                <a:lnTo>
                  <a:pt x="324123" y="123779"/>
                </a:lnTo>
                <a:lnTo>
                  <a:pt x="324413" y="124278"/>
                </a:lnTo>
                <a:lnTo>
                  <a:pt x="324734" y="124777"/>
                </a:lnTo>
                <a:lnTo>
                  <a:pt x="325088" y="125277"/>
                </a:lnTo>
                <a:lnTo>
                  <a:pt x="325410" y="125771"/>
                </a:lnTo>
                <a:lnTo>
                  <a:pt x="325699" y="126270"/>
                </a:lnTo>
                <a:lnTo>
                  <a:pt x="325957" y="126775"/>
                </a:lnTo>
                <a:lnTo>
                  <a:pt x="326150" y="127284"/>
                </a:lnTo>
                <a:lnTo>
                  <a:pt x="326568" y="128338"/>
                </a:lnTo>
                <a:lnTo>
                  <a:pt x="326761" y="128883"/>
                </a:lnTo>
                <a:lnTo>
                  <a:pt x="327018" y="129448"/>
                </a:lnTo>
                <a:lnTo>
                  <a:pt x="321261" y="129387"/>
                </a:lnTo>
                <a:lnTo>
                  <a:pt x="315632" y="129327"/>
                </a:lnTo>
                <a:lnTo>
                  <a:pt x="304535" y="129211"/>
                </a:lnTo>
                <a:lnTo>
                  <a:pt x="299067" y="129155"/>
                </a:lnTo>
                <a:lnTo>
                  <a:pt x="293663" y="129110"/>
                </a:lnTo>
                <a:lnTo>
                  <a:pt x="288260" y="129070"/>
                </a:lnTo>
                <a:lnTo>
                  <a:pt x="285558" y="129054"/>
                </a:lnTo>
                <a:lnTo>
                  <a:pt x="282888" y="129044"/>
                </a:lnTo>
                <a:lnTo>
                  <a:pt x="271984" y="129014"/>
                </a:lnTo>
                <a:lnTo>
                  <a:pt x="261113" y="128989"/>
                </a:lnTo>
                <a:lnTo>
                  <a:pt x="250209" y="128969"/>
                </a:lnTo>
                <a:lnTo>
                  <a:pt x="239305" y="128949"/>
                </a:lnTo>
                <a:lnTo>
                  <a:pt x="217530" y="128923"/>
                </a:lnTo>
                <a:lnTo>
                  <a:pt x="195754" y="128898"/>
                </a:lnTo>
                <a:lnTo>
                  <a:pt x="173979" y="128873"/>
                </a:lnTo>
                <a:lnTo>
                  <a:pt x="152171" y="128848"/>
                </a:lnTo>
                <a:lnTo>
                  <a:pt x="130396" y="128822"/>
                </a:lnTo>
                <a:lnTo>
                  <a:pt x="108621" y="128787"/>
                </a:lnTo>
                <a:lnTo>
                  <a:pt x="101416" y="128772"/>
                </a:lnTo>
                <a:lnTo>
                  <a:pt x="97813" y="128757"/>
                </a:lnTo>
                <a:lnTo>
                  <a:pt x="94211" y="128742"/>
                </a:lnTo>
                <a:lnTo>
                  <a:pt x="90609" y="128722"/>
                </a:lnTo>
                <a:lnTo>
                  <a:pt x="87006" y="128691"/>
                </a:lnTo>
                <a:lnTo>
                  <a:pt x="83404" y="128656"/>
                </a:lnTo>
                <a:lnTo>
                  <a:pt x="79833" y="128611"/>
                </a:lnTo>
                <a:lnTo>
                  <a:pt x="78483" y="128590"/>
                </a:lnTo>
                <a:lnTo>
                  <a:pt x="77260" y="128560"/>
                </a:lnTo>
                <a:lnTo>
                  <a:pt x="76199" y="128530"/>
                </a:lnTo>
                <a:lnTo>
                  <a:pt x="75749" y="128510"/>
                </a:lnTo>
                <a:lnTo>
                  <a:pt x="75298" y="128490"/>
                </a:lnTo>
                <a:lnTo>
                  <a:pt x="74880" y="128464"/>
                </a:lnTo>
                <a:lnTo>
                  <a:pt x="74526" y="128439"/>
                </a:lnTo>
                <a:lnTo>
                  <a:pt x="74172" y="128414"/>
                </a:lnTo>
                <a:lnTo>
                  <a:pt x="73883" y="128384"/>
                </a:lnTo>
                <a:lnTo>
                  <a:pt x="73593" y="128348"/>
                </a:lnTo>
                <a:lnTo>
                  <a:pt x="73368" y="128313"/>
                </a:lnTo>
                <a:lnTo>
                  <a:pt x="73143" y="128278"/>
                </a:lnTo>
                <a:lnTo>
                  <a:pt x="72982" y="128232"/>
                </a:lnTo>
                <a:lnTo>
                  <a:pt x="72822" y="128192"/>
                </a:lnTo>
                <a:lnTo>
                  <a:pt x="72693" y="128142"/>
                </a:lnTo>
                <a:lnTo>
                  <a:pt x="72596" y="128091"/>
                </a:lnTo>
                <a:lnTo>
                  <a:pt x="72532" y="128041"/>
                </a:lnTo>
                <a:lnTo>
                  <a:pt x="72500" y="127985"/>
                </a:lnTo>
                <a:lnTo>
                  <a:pt x="72468" y="127925"/>
                </a:lnTo>
                <a:lnTo>
                  <a:pt x="72468" y="127859"/>
                </a:lnTo>
                <a:lnTo>
                  <a:pt x="72500" y="127788"/>
                </a:lnTo>
                <a:lnTo>
                  <a:pt x="72564" y="127718"/>
                </a:lnTo>
                <a:lnTo>
                  <a:pt x="72661" y="127642"/>
                </a:lnTo>
                <a:lnTo>
                  <a:pt x="72886" y="127476"/>
                </a:lnTo>
                <a:lnTo>
                  <a:pt x="73208" y="127294"/>
                </a:lnTo>
                <a:lnTo>
                  <a:pt x="73593" y="127092"/>
                </a:lnTo>
                <a:lnTo>
                  <a:pt x="74333" y="126744"/>
                </a:lnTo>
                <a:lnTo>
                  <a:pt x="74751" y="126568"/>
                </a:lnTo>
                <a:lnTo>
                  <a:pt x="75170" y="126396"/>
                </a:lnTo>
                <a:lnTo>
                  <a:pt x="75620" y="126225"/>
                </a:lnTo>
                <a:lnTo>
                  <a:pt x="76102" y="126058"/>
                </a:lnTo>
                <a:lnTo>
                  <a:pt x="76617" y="125892"/>
                </a:lnTo>
                <a:lnTo>
                  <a:pt x="77164" y="125731"/>
                </a:lnTo>
                <a:lnTo>
                  <a:pt x="78772" y="125266"/>
                </a:lnTo>
                <a:lnTo>
                  <a:pt x="80380" y="124802"/>
                </a:lnTo>
                <a:lnTo>
                  <a:pt x="81924" y="124333"/>
                </a:lnTo>
                <a:lnTo>
                  <a:pt x="83404" y="123859"/>
                </a:lnTo>
                <a:lnTo>
                  <a:pt x="84883" y="123390"/>
                </a:lnTo>
                <a:lnTo>
                  <a:pt x="86298" y="122911"/>
                </a:lnTo>
                <a:lnTo>
                  <a:pt x="87682" y="122437"/>
                </a:lnTo>
                <a:lnTo>
                  <a:pt x="89000" y="121958"/>
                </a:lnTo>
                <a:lnTo>
                  <a:pt x="90319" y="121479"/>
                </a:lnTo>
                <a:lnTo>
                  <a:pt x="91573" y="120994"/>
                </a:lnTo>
                <a:lnTo>
                  <a:pt x="92796" y="120510"/>
                </a:lnTo>
                <a:lnTo>
                  <a:pt x="93986" y="120021"/>
                </a:lnTo>
                <a:lnTo>
                  <a:pt x="95112" y="119537"/>
                </a:lnTo>
                <a:lnTo>
                  <a:pt x="96237" y="119042"/>
                </a:lnTo>
                <a:lnTo>
                  <a:pt x="97299" y="118553"/>
                </a:lnTo>
                <a:lnTo>
                  <a:pt x="98360" y="118059"/>
                </a:lnTo>
                <a:lnTo>
                  <a:pt x="99357" y="117559"/>
                </a:lnTo>
                <a:lnTo>
                  <a:pt x="100322" y="117065"/>
                </a:lnTo>
                <a:lnTo>
                  <a:pt x="101255" y="116561"/>
                </a:lnTo>
                <a:lnTo>
                  <a:pt x="102188" y="116061"/>
                </a:lnTo>
                <a:lnTo>
                  <a:pt x="103056" y="115557"/>
                </a:lnTo>
                <a:lnTo>
                  <a:pt x="103893" y="115053"/>
                </a:lnTo>
                <a:lnTo>
                  <a:pt x="104697" y="114543"/>
                </a:lnTo>
                <a:lnTo>
                  <a:pt x="105469" y="114034"/>
                </a:lnTo>
                <a:lnTo>
                  <a:pt x="106241" y="113524"/>
                </a:lnTo>
                <a:lnTo>
                  <a:pt x="106948" y="113010"/>
                </a:lnTo>
                <a:lnTo>
                  <a:pt x="107656" y="112495"/>
                </a:lnTo>
                <a:lnTo>
                  <a:pt x="108299" y="111981"/>
                </a:lnTo>
                <a:lnTo>
                  <a:pt x="108942" y="111461"/>
                </a:lnTo>
                <a:lnTo>
                  <a:pt x="109553" y="110942"/>
                </a:lnTo>
                <a:lnTo>
                  <a:pt x="110132" y="110417"/>
                </a:lnTo>
                <a:lnTo>
                  <a:pt x="110679" y="109898"/>
                </a:lnTo>
                <a:lnTo>
                  <a:pt x="111162" y="109429"/>
                </a:lnTo>
                <a:lnTo>
                  <a:pt x="111612" y="108965"/>
                </a:lnTo>
                <a:lnTo>
                  <a:pt x="111998" y="108495"/>
                </a:lnTo>
                <a:lnTo>
                  <a:pt x="112384" y="108031"/>
                </a:lnTo>
                <a:lnTo>
                  <a:pt x="112738" y="107567"/>
                </a:lnTo>
                <a:lnTo>
                  <a:pt x="113059" y="107103"/>
                </a:lnTo>
                <a:lnTo>
                  <a:pt x="113317" y="106644"/>
                </a:lnTo>
                <a:lnTo>
                  <a:pt x="113574" y="106180"/>
                </a:lnTo>
                <a:lnTo>
                  <a:pt x="113767" y="105716"/>
                </a:lnTo>
                <a:lnTo>
                  <a:pt x="113928" y="105257"/>
                </a:lnTo>
                <a:lnTo>
                  <a:pt x="114057" y="104798"/>
                </a:lnTo>
                <a:lnTo>
                  <a:pt x="114153" y="104339"/>
                </a:lnTo>
                <a:lnTo>
                  <a:pt x="114185" y="103880"/>
                </a:lnTo>
                <a:lnTo>
                  <a:pt x="114185" y="103421"/>
                </a:lnTo>
                <a:lnTo>
                  <a:pt x="114153" y="102962"/>
                </a:lnTo>
                <a:lnTo>
                  <a:pt x="114057" y="102508"/>
                </a:lnTo>
                <a:lnTo>
                  <a:pt x="113928" y="102049"/>
                </a:lnTo>
                <a:lnTo>
                  <a:pt x="113735" y="101595"/>
                </a:lnTo>
                <a:lnTo>
                  <a:pt x="113510" y="101141"/>
                </a:lnTo>
                <a:lnTo>
                  <a:pt x="113252" y="100687"/>
                </a:lnTo>
                <a:lnTo>
                  <a:pt x="112899" y="100234"/>
                </a:lnTo>
                <a:lnTo>
                  <a:pt x="112545" y="99780"/>
                </a:lnTo>
                <a:lnTo>
                  <a:pt x="112094" y="99326"/>
                </a:lnTo>
                <a:lnTo>
                  <a:pt x="111612" y="98872"/>
                </a:lnTo>
                <a:lnTo>
                  <a:pt x="111065" y="98418"/>
                </a:lnTo>
                <a:lnTo>
                  <a:pt x="110486" y="97964"/>
                </a:lnTo>
                <a:lnTo>
                  <a:pt x="109811" y="97515"/>
                </a:lnTo>
                <a:lnTo>
                  <a:pt x="109103" y="97061"/>
                </a:lnTo>
                <a:lnTo>
                  <a:pt x="108331" y="96612"/>
                </a:lnTo>
                <a:lnTo>
                  <a:pt x="107495" y="96163"/>
                </a:lnTo>
                <a:lnTo>
                  <a:pt x="106626" y="95709"/>
                </a:lnTo>
                <a:lnTo>
                  <a:pt x="105662" y="95260"/>
                </a:lnTo>
                <a:lnTo>
                  <a:pt x="99808" y="92592"/>
                </a:lnTo>
                <a:lnTo>
                  <a:pt x="96881" y="91255"/>
                </a:lnTo>
                <a:lnTo>
                  <a:pt x="93921" y="89924"/>
                </a:lnTo>
                <a:lnTo>
                  <a:pt x="90930" y="88592"/>
                </a:lnTo>
                <a:lnTo>
                  <a:pt x="87875" y="87266"/>
                </a:lnTo>
                <a:lnTo>
                  <a:pt x="86331" y="86605"/>
                </a:lnTo>
                <a:lnTo>
                  <a:pt x="84755" y="85944"/>
                </a:lnTo>
                <a:lnTo>
                  <a:pt x="83179" y="85283"/>
                </a:lnTo>
                <a:lnTo>
                  <a:pt x="81570" y="84628"/>
                </a:lnTo>
                <a:lnTo>
                  <a:pt x="79994" y="83997"/>
                </a:lnTo>
                <a:lnTo>
                  <a:pt x="78354" y="83372"/>
                </a:lnTo>
                <a:lnTo>
                  <a:pt x="76681" y="82751"/>
                </a:lnTo>
                <a:lnTo>
                  <a:pt x="74944" y="82136"/>
                </a:lnTo>
                <a:lnTo>
                  <a:pt x="73111" y="81531"/>
                </a:lnTo>
                <a:lnTo>
                  <a:pt x="71245" y="80925"/>
                </a:lnTo>
                <a:lnTo>
                  <a:pt x="70281" y="80623"/>
                </a:lnTo>
                <a:lnTo>
                  <a:pt x="69316" y="80325"/>
                </a:lnTo>
                <a:lnTo>
                  <a:pt x="68318" y="80028"/>
                </a:lnTo>
                <a:lnTo>
                  <a:pt x="67289" y="79730"/>
                </a:lnTo>
                <a:lnTo>
                  <a:pt x="66260" y="79437"/>
                </a:lnTo>
                <a:lnTo>
                  <a:pt x="65199" y="79145"/>
                </a:lnTo>
                <a:lnTo>
                  <a:pt x="64137" y="78852"/>
                </a:lnTo>
                <a:lnTo>
                  <a:pt x="63044" y="78565"/>
                </a:lnTo>
                <a:lnTo>
                  <a:pt x="61918" y="78277"/>
                </a:lnTo>
                <a:lnTo>
                  <a:pt x="60792" y="77990"/>
                </a:lnTo>
                <a:lnTo>
                  <a:pt x="59634" y="77707"/>
                </a:lnTo>
                <a:lnTo>
                  <a:pt x="58444" y="77425"/>
                </a:lnTo>
                <a:lnTo>
                  <a:pt x="57254" y="77142"/>
                </a:lnTo>
                <a:lnTo>
                  <a:pt x="56032" y="76860"/>
                </a:lnTo>
                <a:lnTo>
                  <a:pt x="54777" y="76583"/>
                </a:lnTo>
                <a:lnTo>
                  <a:pt x="53523" y="76310"/>
                </a:lnTo>
                <a:lnTo>
                  <a:pt x="52236" y="76033"/>
                </a:lnTo>
                <a:lnTo>
                  <a:pt x="50917" y="75760"/>
                </a:lnTo>
                <a:lnTo>
                  <a:pt x="49567" y="75493"/>
                </a:lnTo>
                <a:lnTo>
                  <a:pt x="48216" y="75226"/>
                </a:lnTo>
                <a:lnTo>
                  <a:pt x="46093" y="74802"/>
                </a:lnTo>
                <a:lnTo>
                  <a:pt x="44002" y="74378"/>
                </a:lnTo>
                <a:lnTo>
                  <a:pt x="41944" y="73945"/>
                </a:lnTo>
                <a:lnTo>
                  <a:pt x="39917" y="73511"/>
                </a:lnTo>
                <a:lnTo>
                  <a:pt x="37923" y="73072"/>
                </a:lnTo>
                <a:lnTo>
                  <a:pt x="35961" y="72628"/>
                </a:lnTo>
                <a:lnTo>
                  <a:pt x="33999" y="72184"/>
                </a:lnTo>
                <a:lnTo>
                  <a:pt x="32069" y="71740"/>
                </a:lnTo>
                <a:lnTo>
                  <a:pt x="28241" y="70843"/>
                </a:lnTo>
                <a:lnTo>
                  <a:pt x="24478" y="69940"/>
                </a:lnTo>
                <a:lnTo>
                  <a:pt x="20651" y="69037"/>
                </a:lnTo>
                <a:lnTo>
                  <a:pt x="16823" y="68144"/>
                </a:lnTo>
                <a:lnTo>
                  <a:pt x="16501" y="68063"/>
                </a:lnTo>
                <a:lnTo>
                  <a:pt x="16212" y="67988"/>
                </a:lnTo>
                <a:lnTo>
                  <a:pt x="15633" y="67821"/>
                </a:lnTo>
                <a:lnTo>
                  <a:pt x="15086" y="67655"/>
                </a:lnTo>
                <a:lnTo>
                  <a:pt x="14604" y="67478"/>
                </a:lnTo>
                <a:lnTo>
                  <a:pt x="13607" y="67125"/>
                </a:lnTo>
                <a:lnTo>
                  <a:pt x="13124" y="66944"/>
                </a:lnTo>
                <a:lnTo>
                  <a:pt x="12577" y="66762"/>
                </a:lnTo>
                <a:lnTo>
                  <a:pt x="14443" y="66762"/>
                </a:lnTo>
                <a:lnTo>
                  <a:pt x="16212" y="66757"/>
                </a:lnTo>
                <a:lnTo>
                  <a:pt x="19589" y="66742"/>
                </a:lnTo>
                <a:lnTo>
                  <a:pt x="22773" y="66742"/>
                </a:lnTo>
                <a:lnTo>
                  <a:pt x="24317" y="66752"/>
                </a:lnTo>
                <a:lnTo>
                  <a:pt x="25861" y="66772"/>
                </a:lnTo>
                <a:lnTo>
                  <a:pt x="27212" y="66792"/>
                </a:lnTo>
                <a:lnTo>
                  <a:pt x="28531" y="66807"/>
                </a:lnTo>
                <a:lnTo>
                  <a:pt x="29850" y="66818"/>
                </a:lnTo>
                <a:lnTo>
                  <a:pt x="32487" y="66818"/>
                </a:lnTo>
                <a:lnTo>
                  <a:pt x="33806" y="66807"/>
                </a:lnTo>
                <a:lnTo>
                  <a:pt x="35125" y="66797"/>
                </a:lnTo>
                <a:lnTo>
                  <a:pt x="36411" y="66782"/>
                </a:lnTo>
                <a:lnTo>
                  <a:pt x="37730" y="66762"/>
                </a:lnTo>
                <a:lnTo>
                  <a:pt x="39017" y="66737"/>
                </a:lnTo>
                <a:lnTo>
                  <a:pt x="40303" y="66707"/>
                </a:lnTo>
                <a:lnTo>
                  <a:pt x="41590" y="66676"/>
                </a:lnTo>
                <a:lnTo>
                  <a:pt x="44163" y="66606"/>
                </a:lnTo>
                <a:lnTo>
                  <a:pt x="46736" y="66530"/>
                </a:lnTo>
                <a:lnTo>
                  <a:pt x="49309" y="66444"/>
                </a:lnTo>
                <a:lnTo>
                  <a:pt x="51850" y="66353"/>
                </a:lnTo>
                <a:lnTo>
                  <a:pt x="56932" y="66167"/>
                </a:lnTo>
                <a:lnTo>
                  <a:pt x="59505" y="66076"/>
                </a:lnTo>
                <a:lnTo>
                  <a:pt x="62046" y="65990"/>
                </a:lnTo>
                <a:lnTo>
                  <a:pt x="64620" y="65915"/>
                </a:lnTo>
                <a:lnTo>
                  <a:pt x="67193" y="65844"/>
                </a:lnTo>
                <a:lnTo>
                  <a:pt x="68061" y="65824"/>
                </a:lnTo>
                <a:lnTo>
                  <a:pt x="68962" y="65809"/>
                </a:lnTo>
                <a:lnTo>
                  <a:pt x="69830" y="65794"/>
                </a:lnTo>
                <a:lnTo>
                  <a:pt x="70667" y="65784"/>
                </a:lnTo>
                <a:lnTo>
                  <a:pt x="71535" y="65778"/>
                </a:lnTo>
                <a:lnTo>
                  <a:pt x="72371" y="65773"/>
                </a:lnTo>
                <a:close/>
                <a:moveTo>
                  <a:pt x="341074" y="1"/>
                </a:moveTo>
                <a:lnTo>
                  <a:pt x="338887" y="16"/>
                </a:lnTo>
                <a:lnTo>
                  <a:pt x="337279" y="26"/>
                </a:lnTo>
                <a:lnTo>
                  <a:pt x="335799" y="46"/>
                </a:lnTo>
                <a:lnTo>
                  <a:pt x="334512" y="66"/>
                </a:lnTo>
                <a:lnTo>
                  <a:pt x="333387" y="97"/>
                </a:lnTo>
                <a:lnTo>
                  <a:pt x="332840" y="117"/>
                </a:lnTo>
                <a:lnTo>
                  <a:pt x="332357" y="137"/>
                </a:lnTo>
                <a:lnTo>
                  <a:pt x="331907" y="162"/>
                </a:lnTo>
                <a:lnTo>
                  <a:pt x="331489" y="187"/>
                </a:lnTo>
                <a:lnTo>
                  <a:pt x="331071" y="218"/>
                </a:lnTo>
                <a:lnTo>
                  <a:pt x="330717" y="248"/>
                </a:lnTo>
                <a:lnTo>
                  <a:pt x="330363" y="283"/>
                </a:lnTo>
                <a:lnTo>
                  <a:pt x="330042" y="324"/>
                </a:lnTo>
                <a:lnTo>
                  <a:pt x="329752" y="369"/>
                </a:lnTo>
                <a:lnTo>
                  <a:pt x="329463" y="414"/>
                </a:lnTo>
                <a:lnTo>
                  <a:pt x="329205" y="465"/>
                </a:lnTo>
                <a:lnTo>
                  <a:pt x="328980" y="525"/>
                </a:lnTo>
                <a:lnTo>
                  <a:pt x="328755" y="586"/>
                </a:lnTo>
                <a:lnTo>
                  <a:pt x="328562" y="651"/>
                </a:lnTo>
                <a:lnTo>
                  <a:pt x="328369" y="722"/>
                </a:lnTo>
                <a:lnTo>
                  <a:pt x="328176" y="798"/>
                </a:lnTo>
                <a:lnTo>
                  <a:pt x="328015" y="878"/>
                </a:lnTo>
                <a:lnTo>
                  <a:pt x="327854" y="964"/>
                </a:lnTo>
                <a:lnTo>
                  <a:pt x="327565" y="1156"/>
                </a:lnTo>
                <a:lnTo>
                  <a:pt x="327308" y="1373"/>
                </a:lnTo>
                <a:lnTo>
                  <a:pt x="327050" y="1615"/>
                </a:lnTo>
                <a:lnTo>
                  <a:pt x="326568" y="2079"/>
                </a:lnTo>
                <a:lnTo>
                  <a:pt x="326085" y="2538"/>
                </a:lnTo>
                <a:lnTo>
                  <a:pt x="325088" y="3461"/>
                </a:lnTo>
                <a:lnTo>
                  <a:pt x="324091" y="4379"/>
                </a:lnTo>
                <a:lnTo>
                  <a:pt x="323094" y="5302"/>
                </a:lnTo>
                <a:lnTo>
                  <a:pt x="322644" y="5761"/>
                </a:lnTo>
                <a:lnTo>
                  <a:pt x="322193" y="6225"/>
                </a:lnTo>
                <a:lnTo>
                  <a:pt x="321775" y="6684"/>
                </a:lnTo>
                <a:lnTo>
                  <a:pt x="321421" y="7148"/>
                </a:lnTo>
                <a:lnTo>
                  <a:pt x="321068" y="7607"/>
                </a:lnTo>
                <a:lnTo>
                  <a:pt x="320778" y="8071"/>
                </a:lnTo>
                <a:lnTo>
                  <a:pt x="320553" y="8535"/>
                </a:lnTo>
                <a:lnTo>
                  <a:pt x="320392" y="8994"/>
                </a:lnTo>
                <a:lnTo>
                  <a:pt x="320264" y="9493"/>
                </a:lnTo>
                <a:lnTo>
                  <a:pt x="320167" y="9998"/>
                </a:lnTo>
                <a:lnTo>
                  <a:pt x="320135" y="10497"/>
                </a:lnTo>
                <a:lnTo>
                  <a:pt x="320167" y="10996"/>
                </a:lnTo>
                <a:lnTo>
                  <a:pt x="320199" y="11501"/>
                </a:lnTo>
                <a:lnTo>
                  <a:pt x="320296" y="12000"/>
                </a:lnTo>
                <a:lnTo>
                  <a:pt x="320392" y="12500"/>
                </a:lnTo>
                <a:lnTo>
                  <a:pt x="320521" y="13004"/>
                </a:lnTo>
                <a:lnTo>
                  <a:pt x="320682" y="13503"/>
                </a:lnTo>
                <a:lnTo>
                  <a:pt x="320875" y="14008"/>
                </a:lnTo>
                <a:lnTo>
                  <a:pt x="321261" y="15011"/>
                </a:lnTo>
                <a:lnTo>
                  <a:pt x="322097" y="17019"/>
                </a:lnTo>
                <a:lnTo>
                  <a:pt x="322515" y="18043"/>
                </a:lnTo>
                <a:lnTo>
                  <a:pt x="323030" y="19072"/>
                </a:lnTo>
                <a:lnTo>
                  <a:pt x="323544" y="20096"/>
                </a:lnTo>
                <a:lnTo>
                  <a:pt x="324123" y="21125"/>
                </a:lnTo>
                <a:lnTo>
                  <a:pt x="325281" y="23178"/>
                </a:lnTo>
                <a:lnTo>
                  <a:pt x="325860" y="24201"/>
                </a:lnTo>
                <a:lnTo>
                  <a:pt x="326439" y="25230"/>
                </a:lnTo>
                <a:lnTo>
                  <a:pt x="326761" y="25815"/>
                </a:lnTo>
                <a:lnTo>
                  <a:pt x="327115" y="26401"/>
                </a:lnTo>
                <a:lnTo>
                  <a:pt x="327243" y="26698"/>
                </a:lnTo>
                <a:lnTo>
                  <a:pt x="327372" y="26991"/>
                </a:lnTo>
                <a:lnTo>
                  <a:pt x="327436" y="27283"/>
                </a:lnTo>
                <a:lnTo>
                  <a:pt x="327468" y="27576"/>
                </a:lnTo>
                <a:lnTo>
                  <a:pt x="327436" y="27813"/>
                </a:lnTo>
                <a:lnTo>
                  <a:pt x="327340" y="28035"/>
                </a:lnTo>
                <a:lnTo>
                  <a:pt x="327211" y="28252"/>
                </a:lnTo>
                <a:lnTo>
                  <a:pt x="327082" y="28353"/>
                </a:lnTo>
                <a:lnTo>
                  <a:pt x="326986" y="28448"/>
                </a:lnTo>
                <a:lnTo>
                  <a:pt x="326857" y="28539"/>
                </a:lnTo>
                <a:lnTo>
                  <a:pt x="326696" y="28630"/>
                </a:lnTo>
                <a:lnTo>
                  <a:pt x="326503" y="28716"/>
                </a:lnTo>
                <a:lnTo>
                  <a:pt x="326310" y="28796"/>
                </a:lnTo>
                <a:lnTo>
                  <a:pt x="326085" y="28872"/>
                </a:lnTo>
                <a:lnTo>
                  <a:pt x="325828" y="28948"/>
                </a:lnTo>
                <a:lnTo>
                  <a:pt x="325538" y="29013"/>
                </a:lnTo>
                <a:lnTo>
                  <a:pt x="325217" y="29074"/>
                </a:lnTo>
                <a:lnTo>
                  <a:pt x="324895" y="29129"/>
                </a:lnTo>
                <a:lnTo>
                  <a:pt x="324541" y="29180"/>
                </a:lnTo>
                <a:lnTo>
                  <a:pt x="324155" y="29225"/>
                </a:lnTo>
                <a:lnTo>
                  <a:pt x="323705" y="29266"/>
                </a:lnTo>
                <a:lnTo>
                  <a:pt x="323255" y="29301"/>
                </a:lnTo>
                <a:lnTo>
                  <a:pt x="322772" y="29326"/>
                </a:lnTo>
                <a:lnTo>
                  <a:pt x="322258" y="29346"/>
                </a:lnTo>
                <a:lnTo>
                  <a:pt x="321679" y="29361"/>
                </a:lnTo>
                <a:lnTo>
                  <a:pt x="321100" y="29371"/>
                </a:lnTo>
                <a:lnTo>
                  <a:pt x="320456" y="29371"/>
                </a:lnTo>
                <a:lnTo>
                  <a:pt x="319781" y="29361"/>
                </a:lnTo>
                <a:lnTo>
                  <a:pt x="319073" y="29351"/>
                </a:lnTo>
                <a:lnTo>
                  <a:pt x="318334" y="29326"/>
                </a:lnTo>
                <a:lnTo>
                  <a:pt x="317530" y="29301"/>
                </a:lnTo>
                <a:lnTo>
                  <a:pt x="316693" y="29260"/>
                </a:lnTo>
                <a:lnTo>
                  <a:pt x="315825" y="29215"/>
                </a:lnTo>
                <a:lnTo>
                  <a:pt x="312512" y="29039"/>
                </a:lnTo>
                <a:lnTo>
                  <a:pt x="309167" y="28867"/>
                </a:lnTo>
                <a:lnTo>
                  <a:pt x="302477" y="28524"/>
                </a:lnTo>
                <a:lnTo>
                  <a:pt x="299131" y="28348"/>
                </a:lnTo>
                <a:lnTo>
                  <a:pt x="295818" y="28171"/>
                </a:lnTo>
                <a:lnTo>
                  <a:pt x="292505" y="27984"/>
                </a:lnTo>
                <a:lnTo>
                  <a:pt x="289225" y="27793"/>
                </a:lnTo>
                <a:lnTo>
                  <a:pt x="287777" y="27702"/>
                </a:lnTo>
                <a:lnTo>
                  <a:pt x="286298" y="27621"/>
                </a:lnTo>
                <a:lnTo>
                  <a:pt x="284818" y="27541"/>
                </a:lnTo>
                <a:lnTo>
                  <a:pt x="283371" y="27460"/>
                </a:lnTo>
                <a:lnTo>
                  <a:pt x="281891" y="27389"/>
                </a:lnTo>
                <a:lnTo>
                  <a:pt x="280444" y="27324"/>
                </a:lnTo>
                <a:lnTo>
                  <a:pt x="278964" y="27258"/>
                </a:lnTo>
                <a:lnTo>
                  <a:pt x="277485" y="27198"/>
                </a:lnTo>
                <a:lnTo>
                  <a:pt x="276037" y="27142"/>
                </a:lnTo>
                <a:lnTo>
                  <a:pt x="274558" y="27092"/>
                </a:lnTo>
                <a:lnTo>
                  <a:pt x="273078" y="27046"/>
                </a:lnTo>
                <a:lnTo>
                  <a:pt x="271631" y="27001"/>
                </a:lnTo>
                <a:lnTo>
                  <a:pt x="270151" y="26966"/>
                </a:lnTo>
                <a:lnTo>
                  <a:pt x="268672" y="26935"/>
                </a:lnTo>
                <a:lnTo>
                  <a:pt x="267192" y="26905"/>
                </a:lnTo>
                <a:lnTo>
                  <a:pt x="265712" y="26885"/>
                </a:lnTo>
                <a:lnTo>
                  <a:pt x="264233" y="26870"/>
                </a:lnTo>
                <a:lnTo>
                  <a:pt x="262721" y="26860"/>
                </a:lnTo>
                <a:lnTo>
                  <a:pt x="261242" y="26855"/>
                </a:lnTo>
                <a:lnTo>
                  <a:pt x="259762" y="26855"/>
                </a:lnTo>
                <a:lnTo>
                  <a:pt x="258250" y="26860"/>
                </a:lnTo>
                <a:lnTo>
                  <a:pt x="256771" y="26870"/>
                </a:lnTo>
                <a:lnTo>
                  <a:pt x="255259" y="26885"/>
                </a:lnTo>
                <a:lnTo>
                  <a:pt x="253747" y="26910"/>
                </a:lnTo>
                <a:lnTo>
                  <a:pt x="252235" y="26940"/>
                </a:lnTo>
                <a:lnTo>
                  <a:pt x="250724" y="26976"/>
                </a:lnTo>
                <a:lnTo>
                  <a:pt x="249212" y="27016"/>
                </a:lnTo>
                <a:lnTo>
                  <a:pt x="247700" y="27066"/>
                </a:lnTo>
                <a:lnTo>
                  <a:pt x="246156" y="27117"/>
                </a:lnTo>
                <a:lnTo>
                  <a:pt x="244645" y="27177"/>
                </a:lnTo>
                <a:lnTo>
                  <a:pt x="243101" y="27248"/>
                </a:lnTo>
                <a:lnTo>
                  <a:pt x="241557" y="27324"/>
                </a:lnTo>
                <a:lnTo>
                  <a:pt x="240688" y="27369"/>
                </a:lnTo>
                <a:lnTo>
                  <a:pt x="239884" y="27414"/>
                </a:lnTo>
                <a:lnTo>
                  <a:pt x="239048" y="27465"/>
                </a:lnTo>
                <a:lnTo>
                  <a:pt x="238276" y="27520"/>
                </a:lnTo>
                <a:lnTo>
                  <a:pt x="237504" y="27581"/>
                </a:lnTo>
                <a:lnTo>
                  <a:pt x="236732" y="27636"/>
                </a:lnTo>
                <a:lnTo>
                  <a:pt x="235992" y="27702"/>
                </a:lnTo>
                <a:lnTo>
                  <a:pt x="235253" y="27767"/>
                </a:lnTo>
                <a:lnTo>
                  <a:pt x="234545" y="27833"/>
                </a:lnTo>
                <a:lnTo>
                  <a:pt x="233869" y="27904"/>
                </a:lnTo>
                <a:lnTo>
                  <a:pt x="232486" y="28050"/>
                </a:lnTo>
                <a:lnTo>
                  <a:pt x="231200" y="28206"/>
                </a:lnTo>
                <a:lnTo>
                  <a:pt x="229945" y="28368"/>
                </a:lnTo>
                <a:lnTo>
                  <a:pt x="228691" y="28534"/>
                </a:lnTo>
                <a:lnTo>
                  <a:pt x="227501" y="28711"/>
                </a:lnTo>
                <a:lnTo>
                  <a:pt x="226311" y="28892"/>
                </a:lnTo>
                <a:lnTo>
                  <a:pt x="225153" y="29079"/>
                </a:lnTo>
                <a:lnTo>
                  <a:pt x="224027" y="29266"/>
                </a:lnTo>
                <a:lnTo>
                  <a:pt x="222869" y="29457"/>
                </a:lnTo>
                <a:lnTo>
                  <a:pt x="220586" y="29846"/>
                </a:lnTo>
                <a:lnTo>
                  <a:pt x="219621" y="30017"/>
                </a:lnTo>
                <a:lnTo>
                  <a:pt x="218688" y="30189"/>
                </a:lnTo>
                <a:lnTo>
                  <a:pt x="217787" y="30360"/>
                </a:lnTo>
                <a:lnTo>
                  <a:pt x="216919" y="30537"/>
                </a:lnTo>
                <a:lnTo>
                  <a:pt x="216082" y="30713"/>
                </a:lnTo>
                <a:lnTo>
                  <a:pt x="215278" y="30890"/>
                </a:lnTo>
                <a:lnTo>
                  <a:pt x="214506" y="31071"/>
                </a:lnTo>
                <a:lnTo>
                  <a:pt x="213767" y="31253"/>
                </a:lnTo>
                <a:lnTo>
                  <a:pt x="213091" y="31439"/>
                </a:lnTo>
                <a:lnTo>
                  <a:pt x="212416" y="31621"/>
                </a:lnTo>
                <a:lnTo>
                  <a:pt x="211772" y="31813"/>
                </a:lnTo>
                <a:lnTo>
                  <a:pt x="211193" y="31999"/>
                </a:lnTo>
                <a:lnTo>
                  <a:pt x="210615" y="32191"/>
                </a:lnTo>
                <a:lnTo>
                  <a:pt x="210068" y="32383"/>
                </a:lnTo>
                <a:lnTo>
                  <a:pt x="209553" y="32579"/>
                </a:lnTo>
                <a:lnTo>
                  <a:pt x="209071" y="32776"/>
                </a:lnTo>
                <a:lnTo>
                  <a:pt x="208588" y="32973"/>
                </a:lnTo>
                <a:lnTo>
                  <a:pt x="208170" y="33175"/>
                </a:lnTo>
                <a:lnTo>
                  <a:pt x="207752" y="33376"/>
                </a:lnTo>
                <a:lnTo>
                  <a:pt x="207366" y="33578"/>
                </a:lnTo>
                <a:lnTo>
                  <a:pt x="207012" y="33785"/>
                </a:lnTo>
                <a:lnTo>
                  <a:pt x="206658" y="33992"/>
                </a:lnTo>
                <a:lnTo>
                  <a:pt x="206369" y="34198"/>
                </a:lnTo>
                <a:lnTo>
                  <a:pt x="206079" y="34410"/>
                </a:lnTo>
                <a:lnTo>
                  <a:pt x="205790" y="34622"/>
                </a:lnTo>
                <a:lnTo>
                  <a:pt x="205565" y="34839"/>
                </a:lnTo>
                <a:lnTo>
                  <a:pt x="205340" y="35056"/>
                </a:lnTo>
                <a:lnTo>
                  <a:pt x="205114" y="35273"/>
                </a:lnTo>
                <a:lnTo>
                  <a:pt x="204921" y="35495"/>
                </a:lnTo>
                <a:lnTo>
                  <a:pt x="204761" y="35717"/>
                </a:lnTo>
                <a:lnTo>
                  <a:pt x="204471" y="36166"/>
                </a:lnTo>
                <a:lnTo>
                  <a:pt x="204375" y="36367"/>
                </a:lnTo>
                <a:lnTo>
                  <a:pt x="204278" y="36569"/>
                </a:lnTo>
                <a:lnTo>
                  <a:pt x="204214" y="36766"/>
                </a:lnTo>
                <a:lnTo>
                  <a:pt x="204182" y="36963"/>
                </a:lnTo>
                <a:lnTo>
                  <a:pt x="204149" y="37154"/>
                </a:lnTo>
                <a:lnTo>
                  <a:pt x="204149" y="37346"/>
                </a:lnTo>
                <a:lnTo>
                  <a:pt x="204182" y="37538"/>
                </a:lnTo>
                <a:lnTo>
                  <a:pt x="204214" y="37729"/>
                </a:lnTo>
                <a:lnTo>
                  <a:pt x="204278" y="37916"/>
                </a:lnTo>
                <a:lnTo>
                  <a:pt x="204375" y="38097"/>
                </a:lnTo>
                <a:lnTo>
                  <a:pt x="204471" y="38279"/>
                </a:lnTo>
                <a:lnTo>
                  <a:pt x="204600" y="38461"/>
                </a:lnTo>
                <a:lnTo>
                  <a:pt x="204761" y="38642"/>
                </a:lnTo>
                <a:lnTo>
                  <a:pt x="204921" y="38819"/>
                </a:lnTo>
                <a:lnTo>
                  <a:pt x="205114" y="38990"/>
                </a:lnTo>
                <a:lnTo>
                  <a:pt x="205307" y="39167"/>
                </a:lnTo>
                <a:lnTo>
                  <a:pt x="205533" y="39338"/>
                </a:lnTo>
                <a:lnTo>
                  <a:pt x="205790" y="39505"/>
                </a:lnTo>
                <a:lnTo>
                  <a:pt x="206047" y="39671"/>
                </a:lnTo>
                <a:lnTo>
                  <a:pt x="206337" y="39838"/>
                </a:lnTo>
                <a:lnTo>
                  <a:pt x="206626" y="40004"/>
                </a:lnTo>
                <a:lnTo>
                  <a:pt x="206948" y="40165"/>
                </a:lnTo>
                <a:lnTo>
                  <a:pt x="207302" y="40327"/>
                </a:lnTo>
                <a:lnTo>
                  <a:pt x="207655" y="40483"/>
                </a:lnTo>
                <a:lnTo>
                  <a:pt x="208041" y="40640"/>
                </a:lnTo>
                <a:lnTo>
                  <a:pt x="208459" y="40796"/>
                </a:lnTo>
                <a:lnTo>
                  <a:pt x="208878" y="40952"/>
                </a:lnTo>
                <a:lnTo>
                  <a:pt x="209328" y="41104"/>
                </a:lnTo>
                <a:lnTo>
                  <a:pt x="209778" y="41250"/>
                </a:lnTo>
                <a:lnTo>
                  <a:pt x="210261" y="41401"/>
                </a:lnTo>
                <a:lnTo>
                  <a:pt x="210743" y="41547"/>
                </a:lnTo>
                <a:lnTo>
                  <a:pt x="211258" y="41694"/>
                </a:lnTo>
                <a:lnTo>
                  <a:pt x="211805" y="41835"/>
                </a:lnTo>
                <a:lnTo>
                  <a:pt x="212351" y="41976"/>
                </a:lnTo>
                <a:lnTo>
                  <a:pt x="212930" y="42117"/>
                </a:lnTo>
                <a:lnTo>
                  <a:pt x="213509" y="42259"/>
                </a:lnTo>
                <a:lnTo>
                  <a:pt x="214120" y="42395"/>
                </a:lnTo>
                <a:lnTo>
                  <a:pt x="214732" y="42531"/>
                </a:lnTo>
                <a:lnTo>
                  <a:pt x="215375" y="42662"/>
                </a:lnTo>
                <a:lnTo>
                  <a:pt x="216050" y="42798"/>
                </a:lnTo>
                <a:lnTo>
                  <a:pt x="216726" y="42930"/>
                </a:lnTo>
                <a:lnTo>
                  <a:pt x="217433" y="43056"/>
                </a:lnTo>
                <a:lnTo>
                  <a:pt x="218141" y="43187"/>
                </a:lnTo>
                <a:lnTo>
                  <a:pt x="218881" y="43313"/>
                </a:lnTo>
                <a:lnTo>
                  <a:pt x="220393" y="43560"/>
                </a:lnTo>
                <a:lnTo>
                  <a:pt x="221969" y="43802"/>
                </a:lnTo>
                <a:lnTo>
                  <a:pt x="223641" y="44044"/>
                </a:lnTo>
                <a:lnTo>
                  <a:pt x="225346" y="44276"/>
                </a:lnTo>
                <a:lnTo>
                  <a:pt x="227147" y="44498"/>
                </a:lnTo>
                <a:lnTo>
                  <a:pt x="228980" y="44720"/>
                </a:lnTo>
                <a:lnTo>
                  <a:pt x="230910" y="44937"/>
                </a:lnTo>
                <a:lnTo>
                  <a:pt x="232905" y="45149"/>
                </a:lnTo>
                <a:lnTo>
                  <a:pt x="234931" y="45356"/>
                </a:lnTo>
                <a:lnTo>
                  <a:pt x="237054" y="45557"/>
                </a:lnTo>
                <a:lnTo>
                  <a:pt x="237858" y="45628"/>
                </a:lnTo>
                <a:lnTo>
                  <a:pt x="238694" y="45699"/>
                </a:lnTo>
                <a:lnTo>
                  <a:pt x="239498" y="45764"/>
                </a:lnTo>
                <a:lnTo>
                  <a:pt x="240335" y="45830"/>
                </a:lnTo>
                <a:lnTo>
                  <a:pt x="241171" y="45885"/>
                </a:lnTo>
                <a:lnTo>
                  <a:pt x="242007" y="45941"/>
                </a:lnTo>
                <a:lnTo>
                  <a:pt x="242843" y="45996"/>
                </a:lnTo>
                <a:lnTo>
                  <a:pt x="243680" y="46042"/>
                </a:lnTo>
                <a:lnTo>
                  <a:pt x="244516" y="46087"/>
                </a:lnTo>
                <a:lnTo>
                  <a:pt x="245352" y="46127"/>
                </a:lnTo>
                <a:lnTo>
                  <a:pt x="246189" y="46163"/>
                </a:lnTo>
                <a:lnTo>
                  <a:pt x="247057" y="46198"/>
                </a:lnTo>
                <a:lnTo>
                  <a:pt x="247893" y="46228"/>
                </a:lnTo>
                <a:lnTo>
                  <a:pt x="248730" y="46253"/>
                </a:lnTo>
                <a:lnTo>
                  <a:pt x="249598" y="46279"/>
                </a:lnTo>
                <a:lnTo>
                  <a:pt x="250434" y="46299"/>
                </a:lnTo>
                <a:lnTo>
                  <a:pt x="251303" y="46314"/>
                </a:lnTo>
                <a:lnTo>
                  <a:pt x="252171" y="46329"/>
                </a:lnTo>
                <a:lnTo>
                  <a:pt x="253007" y="46334"/>
                </a:lnTo>
                <a:lnTo>
                  <a:pt x="253876" y="46339"/>
                </a:lnTo>
                <a:lnTo>
                  <a:pt x="254744" y="46344"/>
                </a:lnTo>
                <a:lnTo>
                  <a:pt x="255613" y="46344"/>
                </a:lnTo>
                <a:lnTo>
                  <a:pt x="256481" y="46339"/>
                </a:lnTo>
                <a:lnTo>
                  <a:pt x="257317" y="46329"/>
                </a:lnTo>
                <a:lnTo>
                  <a:pt x="258186" y="46319"/>
                </a:lnTo>
                <a:lnTo>
                  <a:pt x="259054" y="46304"/>
                </a:lnTo>
                <a:lnTo>
                  <a:pt x="259923" y="46284"/>
                </a:lnTo>
                <a:lnTo>
                  <a:pt x="260791" y="46264"/>
                </a:lnTo>
                <a:lnTo>
                  <a:pt x="261660" y="46238"/>
                </a:lnTo>
                <a:lnTo>
                  <a:pt x="262528" y="46213"/>
                </a:lnTo>
                <a:lnTo>
                  <a:pt x="263397" y="46178"/>
                </a:lnTo>
                <a:lnTo>
                  <a:pt x="264265" y="46148"/>
                </a:lnTo>
                <a:lnTo>
                  <a:pt x="266227" y="46062"/>
                </a:lnTo>
                <a:lnTo>
                  <a:pt x="268221" y="45971"/>
                </a:lnTo>
                <a:lnTo>
                  <a:pt x="270215" y="45880"/>
                </a:lnTo>
                <a:lnTo>
                  <a:pt x="272177" y="45784"/>
                </a:lnTo>
                <a:lnTo>
                  <a:pt x="274172" y="45689"/>
                </a:lnTo>
                <a:lnTo>
                  <a:pt x="276134" y="45588"/>
                </a:lnTo>
                <a:lnTo>
                  <a:pt x="278096" y="45482"/>
                </a:lnTo>
                <a:lnTo>
                  <a:pt x="280026" y="45376"/>
                </a:lnTo>
                <a:lnTo>
                  <a:pt x="281988" y="45265"/>
                </a:lnTo>
                <a:lnTo>
                  <a:pt x="283918" y="45149"/>
                </a:lnTo>
                <a:lnTo>
                  <a:pt x="285847" y="45033"/>
                </a:lnTo>
                <a:lnTo>
                  <a:pt x="287777" y="44912"/>
                </a:lnTo>
                <a:lnTo>
                  <a:pt x="289675" y="44791"/>
                </a:lnTo>
                <a:lnTo>
                  <a:pt x="291605" y="44665"/>
                </a:lnTo>
                <a:lnTo>
                  <a:pt x="293470" y="44533"/>
                </a:lnTo>
                <a:lnTo>
                  <a:pt x="295368" y="44402"/>
                </a:lnTo>
                <a:lnTo>
                  <a:pt x="296944" y="44291"/>
                </a:lnTo>
                <a:lnTo>
                  <a:pt x="298456" y="44190"/>
                </a:lnTo>
                <a:lnTo>
                  <a:pt x="299903" y="44100"/>
                </a:lnTo>
                <a:lnTo>
                  <a:pt x="301319" y="44024"/>
                </a:lnTo>
                <a:lnTo>
                  <a:pt x="302637" y="43953"/>
                </a:lnTo>
                <a:lnTo>
                  <a:pt x="303924" y="43893"/>
                </a:lnTo>
                <a:lnTo>
                  <a:pt x="305178" y="43848"/>
                </a:lnTo>
                <a:lnTo>
                  <a:pt x="306336" y="43812"/>
                </a:lnTo>
                <a:lnTo>
                  <a:pt x="307462" y="43787"/>
                </a:lnTo>
                <a:lnTo>
                  <a:pt x="308556" y="43772"/>
                </a:lnTo>
                <a:lnTo>
                  <a:pt x="309553" y="43767"/>
                </a:lnTo>
                <a:lnTo>
                  <a:pt x="310550" y="43777"/>
                </a:lnTo>
                <a:lnTo>
                  <a:pt x="311000" y="43787"/>
                </a:lnTo>
                <a:lnTo>
                  <a:pt x="311450" y="43797"/>
                </a:lnTo>
                <a:lnTo>
                  <a:pt x="311901" y="43812"/>
                </a:lnTo>
                <a:lnTo>
                  <a:pt x="312351" y="43832"/>
                </a:lnTo>
                <a:lnTo>
                  <a:pt x="312769" y="43853"/>
                </a:lnTo>
                <a:lnTo>
                  <a:pt x="313187" y="43878"/>
                </a:lnTo>
                <a:lnTo>
                  <a:pt x="313573" y="43903"/>
                </a:lnTo>
                <a:lnTo>
                  <a:pt x="313959" y="43933"/>
                </a:lnTo>
                <a:lnTo>
                  <a:pt x="314345" y="43964"/>
                </a:lnTo>
                <a:lnTo>
                  <a:pt x="314699" y="43999"/>
                </a:lnTo>
                <a:lnTo>
                  <a:pt x="315053" y="44039"/>
                </a:lnTo>
                <a:lnTo>
                  <a:pt x="315407" y="44080"/>
                </a:lnTo>
                <a:lnTo>
                  <a:pt x="315760" y="44125"/>
                </a:lnTo>
                <a:lnTo>
                  <a:pt x="316082" y="44175"/>
                </a:lnTo>
                <a:lnTo>
                  <a:pt x="316404" y="44226"/>
                </a:lnTo>
                <a:lnTo>
                  <a:pt x="316693" y="44281"/>
                </a:lnTo>
                <a:lnTo>
                  <a:pt x="316983" y="44342"/>
                </a:lnTo>
                <a:lnTo>
                  <a:pt x="317272" y="44402"/>
                </a:lnTo>
                <a:lnTo>
                  <a:pt x="317819" y="44533"/>
                </a:lnTo>
                <a:lnTo>
                  <a:pt x="318334" y="44680"/>
                </a:lnTo>
                <a:lnTo>
                  <a:pt x="318784" y="44841"/>
                </a:lnTo>
                <a:lnTo>
                  <a:pt x="319234" y="45013"/>
                </a:lnTo>
                <a:lnTo>
                  <a:pt x="319620" y="45199"/>
                </a:lnTo>
                <a:lnTo>
                  <a:pt x="320006" y="45396"/>
                </a:lnTo>
                <a:lnTo>
                  <a:pt x="320328" y="45613"/>
                </a:lnTo>
                <a:lnTo>
                  <a:pt x="320617" y="45840"/>
                </a:lnTo>
                <a:lnTo>
                  <a:pt x="320907" y="46082"/>
                </a:lnTo>
                <a:lnTo>
                  <a:pt x="321164" y="46339"/>
                </a:lnTo>
                <a:lnTo>
                  <a:pt x="321357" y="46607"/>
                </a:lnTo>
                <a:lnTo>
                  <a:pt x="321550" y="46884"/>
                </a:lnTo>
                <a:lnTo>
                  <a:pt x="321679" y="47166"/>
                </a:lnTo>
                <a:lnTo>
                  <a:pt x="321743" y="47444"/>
                </a:lnTo>
                <a:lnTo>
                  <a:pt x="321807" y="47726"/>
                </a:lnTo>
                <a:lnTo>
                  <a:pt x="321807" y="48004"/>
                </a:lnTo>
                <a:lnTo>
                  <a:pt x="321775" y="48286"/>
                </a:lnTo>
                <a:lnTo>
                  <a:pt x="321711" y="48851"/>
                </a:lnTo>
                <a:lnTo>
                  <a:pt x="321582" y="49416"/>
                </a:lnTo>
                <a:lnTo>
                  <a:pt x="321486" y="49976"/>
                </a:lnTo>
                <a:lnTo>
                  <a:pt x="321486" y="50258"/>
                </a:lnTo>
                <a:lnTo>
                  <a:pt x="321486" y="50541"/>
                </a:lnTo>
                <a:lnTo>
                  <a:pt x="321518" y="50823"/>
                </a:lnTo>
                <a:lnTo>
                  <a:pt x="321614" y="51101"/>
                </a:lnTo>
                <a:lnTo>
                  <a:pt x="322033" y="52276"/>
                </a:lnTo>
                <a:lnTo>
                  <a:pt x="322515" y="53451"/>
                </a:lnTo>
                <a:lnTo>
                  <a:pt x="323030" y="54626"/>
                </a:lnTo>
                <a:lnTo>
                  <a:pt x="323576" y="55802"/>
                </a:lnTo>
                <a:lnTo>
                  <a:pt x="324670" y="58152"/>
                </a:lnTo>
                <a:lnTo>
                  <a:pt x="325185" y="59327"/>
                </a:lnTo>
                <a:lnTo>
                  <a:pt x="325699" y="60497"/>
                </a:lnTo>
                <a:lnTo>
                  <a:pt x="325924" y="61012"/>
                </a:lnTo>
                <a:lnTo>
                  <a:pt x="326085" y="61526"/>
                </a:lnTo>
                <a:lnTo>
                  <a:pt x="326439" y="62566"/>
                </a:lnTo>
                <a:lnTo>
                  <a:pt x="326729" y="63630"/>
                </a:lnTo>
                <a:lnTo>
                  <a:pt x="327082" y="64739"/>
                </a:lnTo>
                <a:lnTo>
                  <a:pt x="307044" y="64835"/>
                </a:lnTo>
                <a:lnTo>
                  <a:pt x="297298" y="64881"/>
                </a:lnTo>
                <a:lnTo>
                  <a:pt x="287616" y="64921"/>
                </a:lnTo>
                <a:lnTo>
                  <a:pt x="280026" y="64941"/>
                </a:lnTo>
                <a:lnTo>
                  <a:pt x="272403" y="64956"/>
                </a:lnTo>
                <a:lnTo>
                  <a:pt x="264812" y="64966"/>
                </a:lnTo>
                <a:lnTo>
                  <a:pt x="257189" y="64976"/>
                </a:lnTo>
                <a:lnTo>
                  <a:pt x="249598" y="64997"/>
                </a:lnTo>
                <a:lnTo>
                  <a:pt x="245803" y="65012"/>
                </a:lnTo>
                <a:lnTo>
                  <a:pt x="242007" y="65032"/>
                </a:lnTo>
                <a:lnTo>
                  <a:pt x="238212" y="65052"/>
                </a:lnTo>
                <a:lnTo>
                  <a:pt x="234416" y="65077"/>
                </a:lnTo>
                <a:lnTo>
                  <a:pt x="230621" y="65113"/>
                </a:lnTo>
                <a:lnTo>
                  <a:pt x="226825" y="65148"/>
                </a:lnTo>
                <a:lnTo>
                  <a:pt x="224252" y="65173"/>
                </a:lnTo>
                <a:lnTo>
                  <a:pt x="221679" y="65198"/>
                </a:lnTo>
                <a:lnTo>
                  <a:pt x="216468" y="65244"/>
                </a:lnTo>
                <a:lnTo>
                  <a:pt x="213863" y="65274"/>
                </a:lnTo>
                <a:lnTo>
                  <a:pt x="211290" y="65309"/>
                </a:lnTo>
                <a:lnTo>
                  <a:pt x="208685" y="65355"/>
                </a:lnTo>
                <a:lnTo>
                  <a:pt x="207398" y="65380"/>
                </a:lnTo>
                <a:lnTo>
                  <a:pt x="206144" y="65410"/>
                </a:lnTo>
                <a:lnTo>
                  <a:pt x="204857" y="65446"/>
                </a:lnTo>
                <a:lnTo>
                  <a:pt x="203570" y="65486"/>
                </a:lnTo>
                <a:lnTo>
                  <a:pt x="202316" y="65526"/>
                </a:lnTo>
                <a:lnTo>
                  <a:pt x="201062" y="65577"/>
                </a:lnTo>
                <a:lnTo>
                  <a:pt x="199807" y="65627"/>
                </a:lnTo>
                <a:lnTo>
                  <a:pt x="198553" y="65683"/>
                </a:lnTo>
                <a:lnTo>
                  <a:pt x="197331" y="65748"/>
                </a:lnTo>
                <a:lnTo>
                  <a:pt x="196076" y="65819"/>
                </a:lnTo>
                <a:lnTo>
                  <a:pt x="194854" y="65894"/>
                </a:lnTo>
                <a:lnTo>
                  <a:pt x="193664" y="65975"/>
                </a:lnTo>
                <a:lnTo>
                  <a:pt x="192474" y="66066"/>
                </a:lnTo>
                <a:lnTo>
                  <a:pt x="191284" y="66162"/>
                </a:lnTo>
                <a:lnTo>
                  <a:pt x="190094" y="66268"/>
                </a:lnTo>
                <a:lnTo>
                  <a:pt x="188936" y="66379"/>
                </a:lnTo>
                <a:lnTo>
                  <a:pt x="187778" y="66500"/>
                </a:lnTo>
                <a:lnTo>
                  <a:pt x="186620" y="66626"/>
                </a:lnTo>
                <a:lnTo>
                  <a:pt x="185783" y="66732"/>
                </a:lnTo>
                <a:lnTo>
                  <a:pt x="184979" y="66833"/>
                </a:lnTo>
                <a:lnTo>
                  <a:pt x="184207" y="66939"/>
                </a:lnTo>
                <a:lnTo>
                  <a:pt x="183468" y="67045"/>
                </a:lnTo>
                <a:lnTo>
                  <a:pt x="182792" y="67150"/>
                </a:lnTo>
                <a:lnTo>
                  <a:pt x="182117" y="67261"/>
                </a:lnTo>
                <a:lnTo>
                  <a:pt x="181506" y="67367"/>
                </a:lnTo>
                <a:lnTo>
                  <a:pt x="180927" y="67478"/>
                </a:lnTo>
                <a:lnTo>
                  <a:pt x="180380" y="67594"/>
                </a:lnTo>
                <a:lnTo>
                  <a:pt x="179897" y="67705"/>
                </a:lnTo>
                <a:lnTo>
                  <a:pt x="179415" y="67821"/>
                </a:lnTo>
                <a:lnTo>
                  <a:pt x="178997" y="67942"/>
                </a:lnTo>
                <a:lnTo>
                  <a:pt x="178611" y="68058"/>
                </a:lnTo>
                <a:lnTo>
                  <a:pt x="178257" y="68179"/>
                </a:lnTo>
                <a:lnTo>
                  <a:pt x="177967" y="68300"/>
                </a:lnTo>
                <a:lnTo>
                  <a:pt x="177678" y="68427"/>
                </a:lnTo>
                <a:lnTo>
                  <a:pt x="177453" y="68553"/>
                </a:lnTo>
                <a:lnTo>
                  <a:pt x="177292" y="68679"/>
                </a:lnTo>
                <a:lnTo>
                  <a:pt x="177131" y="68805"/>
                </a:lnTo>
                <a:lnTo>
                  <a:pt x="177035" y="68936"/>
                </a:lnTo>
                <a:lnTo>
                  <a:pt x="176970" y="69072"/>
                </a:lnTo>
                <a:lnTo>
                  <a:pt x="176970" y="69203"/>
                </a:lnTo>
                <a:lnTo>
                  <a:pt x="177003" y="69339"/>
                </a:lnTo>
                <a:lnTo>
                  <a:pt x="177067" y="69481"/>
                </a:lnTo>
                <a:lnTo>
                  <a:pt x="177163" y="69617"/>
                </a:lnTo>
                <a:lnTo>
                  <a:pt x="177324" y="69763"/>
                </a:lnTo>
                <a:lnTo>
                  <a:pt x="177517" y="69904"/>
                </a:lnTo>
                <a:lnTo>
                  <a:pt x="177742" y="70051"/>
                </a:lnTo>
                <a:lnTo>
                  <a:pt x="178032" y="70197"/>
                </a:lnTo>
                <a:lnTo>
                  <a:pt x="178353" y="70348"/>
                </a:lnTo>
                <a:lnTo>
                  <a:pt x="178739" y="70500"/>
                </a:lnTo>
                <a:lnTo>
                  <a:pt x="179158" y="70656"/>
                </a:lnTo>
                <a:lnTo>
                  <a:pt x="179704" y="70843"/>
                </a:lnTo>
                <a:lnTo>
                  <a:pt x="180283" y="71034"/>
                </a:lnTo>
                <a:lnTo>
                  <a:pt x="181473" y="71402"/>
                </a:lnTo>
                <a:lnTo>
                  <a:pt x="182696" y="71771"/>
                </a:lnTo>
                <a:lnTo>
                  <a:pt x="183982" y="72139"/>
                </a:lnTo>
                <a:lnTo>
                  <a:pt x="185333" y="72497"/>
                </a:lnTo>
                <a:lnTo>
                  <a:pt x="186684" y="72860"/>
                </a:lnTo>
                <a:lnTo>
                  <a:pt x="189418" y="73576"/>
                </a:lnTo>
                <a:lnTo>
                  <a:pt x="190094" y="73753"/>
                </a:lnTo>
                <a:lnTo>
                  <a:pt x="190705" y="73929"/>
                </a:lnTo>
                <a:lnTo>
                  <a:pt x="191316" y="74106"/>
                </a:lnTo>
                <a:lnTo>
                  <a:pt x="191863" y="74283"/>
                </a:lnTo>
                <a:lnTo>
                  <a:pt x="192377" y="74464"/>
                </a:lnTo>
                <a:lnTo>
                  <a:pt x="192860" y="74641"/>
                </a:lnTo>
                <a:lnTo>
                  <a:pt x="193310" y="74822"/>
                </a:lnTo>
                <a:lnTo>
                  <a:pt x="193728" y="74999"/>
                </a:lnTo>
                <a:lnTo>
                  <a:pt x="194114" y="75180"/>
                </a:lnTo>
                <a:lnTo>
                  <a:pt x="194468" y="75357"/>
                </a:lnTo>
                <a:lnTo>
                  <a:pt x="194790" y="75533"/>
                </a:lnTo>
                <a:lnTo>
                  <a:pt x="195079" y="75715"/>
                </a:lnTo>
                <a:lnTo>
                  <a:pt x="195336" y="75892"/>
                </a:lnTo>
                <a:lnTo>
                  <a:pt x="195529" y="76073"/>
                </a:lnTo>
                <a:lnTo>
                  <a:pt x="195722" y="76250"/>
                </a:lnTo>
                <a:lnTo>
                  <a:pt x="195883" y="76426"/>
                </a:lnTo>
                <a:lnTo>
                  <a:pt x="196012" y="76603"/>
                </a:lnTo>
                <a:lnTo>
                  <a:pt x="196108" y="76779"/>
                </a:lnTo>
                <a:lnTo>
                  <a:pt x="196173" y="76956"/>
                </a:lnTo>
                <a:lnTo>
                  <a:pt x="196237" y="77132"/>
                </a:lnTo>
                <a:lnTo>
                  <a:pt x="196237" y="77309"/>
                </a:lnTo>
                <a:lnTo>
                  <a:pt x="196205" y="77485"/>
                </a:lnTo>
                <a:lnTo>
                  <a:pt x="196173" y="77657"/>
                </a:lnTo>
                <a:lnTo>
                  <a:pt x="196076" y="77833"/>
                </a:lnTo>
                <a:lnTo>
                  <a:pt x="195980" y="78005"/>
                </a:lnTo>
                <a:lnTo>
                  <a:pt x="195851" y="78176"/>
                </a:lnTo>
                <a:lnTo>
                  <a:pt x="195690" y="78348"/>
                </a:lnTo>
                <a:lnTo>
                  <a:pt x="195497" y="78519"/>
                </a:lnTo>
                <a:lnTo>
                  <a:pt x="195304" y="78686"/>
                </a:lnTo>
                <a:lnTo>
                  <a:pt x="195047" y="78857"/>
                </a:lnTo>
                <a:lnTo>
                  <a:pt x="194790" y="79024"/>
                </a:lnTo>
                <a:lnTo>
                  <a:pt x="194500" y="79190"/>
                </a:lnTo>
                <a:lnTo>
                  <a:pt x="194211" y="79352"/>
                </a:lnTo>
                <a:lnTo>
                  <a:pt x="193857" y="79518"/>
                </a:lnTo>
                <a:lnTo>
                  <a:pt x="193503" y="79680"/>
                </a:lnTo>
                <a:lnTo>
                  <a:pt x="193117" y="79841"/>
                </a:lnTo>
                <a:lnTo>
                  <a:pt x="192699" y="80002"/>
                </a:lnTo>
                <a:lnTo>
                  <a:pt x="192281" y="80159"/>
                </a:lnTo>
                <a:lnTo>
                  <a:pt x="191830" y="80315"/>
                </a:lnTo>
                <a:lnTo>
                  <a:pt x="191348" y="80471"/>
                </a:lnTo>
                <a:lnTo>
                  <a:pt x="190865" y="80628"/>
                </a:lnTo>
                <a:lnTo>
                  <a:pt x="190351" y="80779"/>
                </a:lnTo>
                <a:lnTo>
                  <a:pt x="189804" y="80930"/>
                </a:lnTo>
                <a:lnTo>
                  <a:pt x="189225" y="81082"/>
                </a:lnTo>
                <a:lnTo>
                  <a:pt x="188646" y="81228"/>
                </a:lnTo>
                <a:lnTo>
                  <a:pt x="188067" y="81374"/>
                </a:lnTo>
                <a:lnTo>
                  <a:pt x="187424" y="81516"/>
                </a:lnTo>
                <a:lnTo>
                  <a:pt x="186813" y="81657"/>
                </a:lnTo>
                <a:lnTo>
                  <a:pt x="186137" y="81798"/>
                </a:lnTo>
                <a:lnTo>
                  <a:pt x="185462" y="81939"/>
                </a:lnTo>
                <a:lnTo>
                  <a:pt x="184754" y="82075"/>
                </a:lnTo>
                <a:lnTo>
                  <a:pt x="184047" y="82207"/>
                </a:lnTo>
                <a:lnTo>
                  <a:pt x="183339" y="82338"/>
                </a:lnTo>
                <a:lnTo>
                  <a:pt x="182567" y="82469"/>
                </a:lnTo>
                <a:lnTo>
                  <a:pt x="181827" y="82595"/>
                </a:lnTo>
                <a:lnTo>
                  <a:pt x="181023" y="82721"/>
                </a:lnTo>
                <a:lnTo>
                  <a:pt x="180219" y="82842"/>
                </a:lnTo>
                <a:lnTo>
                  <a:pt x="179415" y="82963"/>
                </a:lnTo>
                <a:lnTo>
                  <a:pt x="178611" y="83084"/>
                </a:lnTo>
                <a:lnTo>
                  <a:pt x="177742" y="83200"/>
                </a:lnTo>
                <a:lnTo>
                  <a:pt x="176906" y="83311"/>
                </a:lnTo>
                <a:lnTo>
                  <a:pt x="176038" y="83422"/>
                </a:lnTo>
                <a:lnTo>
                  <a:pt x="175137" y="83528"/>
                </a:lnTo>
                <a:lnTo>
                  <a:pt x="174236" y="83634"/>
                </a:lnTo>
                <a:lnTo>
                  <a:pt x="173239" y="83745"/>
                </a:lnTo>
                <a:lnTo>
                  <a:pt x="172242" y="83856"/>
                </a:lnTo>
                <a:lnTo>
                  <a:pt x="171213" y="83957"/>
                </a:lnTo>
                <a:lnTo>
                  <a:pt x="170184" y="84058"/>
                </a:lnTo>
                <a:lnTo>
                  <a:pt x="169122" y="84153"/>
                </a:lnTo>
                <a:lnTo>
                  <a:pt x="168093" y="84244"/>
                </a:lnTo>
                <a:lnTo>
                  <a:pt x="166999" y="84335"/>
                </a:lnTo>
                <a:lnTo>
                  <a:pt x="165938" y="84421"/>
                </a:lnTo>
                <a:lnTo>
                  <a:pt x="164844" y="84496"/>
                </a:lnTo>
                <a:lnTo>
                  <a:pt x="163751" y="84577"/>
                </a:lnTo>
                <a:lnTo>
                  <a:pt x="162657" y="84648"/>
                </a:lnTo>
                <a:lnTo>
                  <a:pt x="161531" y="84718"/>
                </a:lnTo>
                <a:lnTo>
                  <a:pt x="160438" y="84779"/>
                </a:lnTo>
                <a:lnTo>
                  <a:pt x="159312" y="84839"/>
                </a:lnTo>
                <a:lnTo>
                  <a:pt x="158154" y="84900"/>
                </a:lnTo>
                <a:lnTo>
                  <a:pt x="157028" y="84950"/>
                </a:lnTo>
                <a:lnTo>
                  <a:pt x="155870" y="85001"/>
                </a:lnTo>
                <a:lnTo>
                  <a:pt x="154712" y="85046"/>
                </a:lnTo>
                <a:lnTo>
                  <a:pt x="153587" y="85087"/>
                </a:lnTo>
                <a:lnTo>
                  <a:pt x="152397" y="85122"/>
                </a:lnTo>
                <a:lnTo>
                  <a:pt x="151239" y="85157"/>
                </a:lnTo>
                <a:lnTo>
                  <a:pt x="150081" y="85187"/>
                </a:lnTo>
                <a:lnTo>
                  <a:pt x="148891" y="85213"/>
                </a:lnTo>
                <a:lnTo>
                  <a:pt x="147733" y="85233"/>
                </a:lnTo>
                <a:lnTo>
                  <a:pt x="146543" y="85253"/>
                </a:lnTo>
                <a:lnTo>
                  <a:pt x="145385" y="85268"/>
                </a:lnTo>
                <a:lnTo>
                  <a:pt x="144195" y="85278"/>
                </a:lnTo>
                <a:lnTo>
                  <a:pt x="143005" y="85283"/>
                </a:lnTo>
                <a:lnTo>
                  <a:pt x="141815" y="85288"/>
                </a:lnTo>
                <a:lnTo>
                  <a:pt x="140657" y="85288"/>
                </a:lnTo>
                <a:lnTo>
                  <a:pt x="139466" y="85283"/>
                </a:lnTo>
                <a:lnTo>
                  <a:pt x="138276" y="85273"/>
                </a:lnTo>
                <a:lnTo>
                  <a:pt x="137086" y="85263"/>
                </a:lnTo>
                <a:lnTo>
                  <a:pt x="135928" y="85243"/>
                </a:lnTo>
                <a:lnTo>
                  <a:pt x="134738" y="85228"/>
                </a:lnTo>
                <a:lnTo>
                  <a:pt x="133580" y="85203"/>
                </a:lnTo>
                <a:lnTo>
                  <a:pt x="132390" y="85172"/>
                </a:lnTo>
                <a:lnTo>
                  <a:pt x="131232" y="85142"/>
                </a:lnTo>
                <a:lnTo>
                  <a:pt x="130042" y="85112"/>
                </a:lnTo>
                <a:lnTo>
                  <a:pt x="128884" y="85071"/>
                </a:lnTo>
                <a:lnTo>
                  <a:pt x="127726" y="85031"/>
                </a:lnTo>
                <a:lnTo>
                  <a:pt x="126601" y="84986"/>
                </a:lnTo>
                <a:lnTo>
                  <a:pt x="125443" y="84935"/>
                </a:lnTo>
                <a:lnTo>
                  <a:pt x="124285" y="84880"/>
                </a:lnTo>
                <a:lnTo>
                  <a:pt x="123159" y="84824"/>
                </a:lnTo>
                <a:lnTo>
                  <a:pt x="122033" y="84764"/>
                </a:lnTo>
                <a:lnTo>
                  <a:pt x="120908" y="84698"/>
                </a:lnTo>
                <a:lnTo>
                  <a:pt x="119814" y="84633"/>
                </a:lnTo>
                <a:lnTo>
                  <a:pt x="118688" y="84562"/>
                </a:lnTo>
                <a:lnTo>
                  <a:pt x="117595" y="84486"/>
                </a:lnTo>
                <a:lnTo>
                  <a:pt x="116501" y="84406"/>
                </a:lnTo>
                <a:lnTo>
                  <a:pt x="115440" y="84325"/>
                </a:lnTo>
                <a:lnTo>
                  <a:pt x="114378" y="84239"/>
                </a:lnTo>
                <a:lnTo>
                  <a:pt x="113317" y="84148"/>
                </a:lnTo>
                <a:lnTo>
                  <a:pt x="112255" y="84058"/>
                </a:lnTo>
                <a:lnTo>
                  <a:pt x="111226" y="83957"/>
                </a:lnTo>
                <a:lnTo>
                  <a:pt x="110197" y="83861"/>
                </a:lnTo>
                <a:lnTo>
                  <a:pt x="109200" y="83755"/>
                </a:lnTo>
                <a:lnTo>
                  <a:pt x="108203" y="83649"/>
                </a:lnTo>
                <a:lnTo>
                  <a:pt x="107205" y="83538"/>
                </a:lnTo>
                <a:lnTo>
                  <a:pt x="106241" y="83422"/>
                </a:lnTo>
                <a:lnTo>
                  <a:pt x="105276" y="83301"/>
                </a:lnTo>
                <a:lnTo>
                  <a:pt x="104311" y="83180"/>
                </a:lnTo>
                <a:lnTo>
                  <a:pt x="103410" y="83054"/>
                </a:lnTo>
                <a:lnTo>
                  <a:pt x="102220" y="82893"/>
                </a:lnTo>
                <a:lnTo>
                  <a:pt x="101126" y="82721"/>
                </a:lnTo>
                <a:lnTo>
                  <a:pt x="100065" y="82544"/>
                </a:lnTo>
                <a:lnTo>
                  <a:pt x="99068" y="82368"/>
                </a:lnTo>
                <a:lnTo>
                  <a:pt x="98135" y="82186"/>
                </a:lnTo>
                <a:lnTo>
                  <a:pt x="97234" y="82005"/>
                </a:lnTo>
                <a:lnTo>
                  <a:pt x="96398" y="81813"/>
                </a:lnTo>
                <a:lnTo>
                  <a:pt x="95594" y="81621"/>
                </a:lnTo>
                <a:lnTo>
                  <a:pt x="94886" y="81430"/>
                </a:lnTo>
                <a:lnTo>
                  <a:pt x="94211" y="81233"/>
                </a:lnTo>
                <a:lnTo>
                  <a:pt x="93600" y="81031"/>
                </a:lnTo>
                <a:lnTo>
                  <a:pt x="93021" y="80830"/>
                </a:lnTo>
                <a:lnTo>
                  <a:pt x="92506" y="80623"/>
                </a:lnTo>
                <a:lnTo>
                  <a:pt x="92056" y="80416"/>
                </a:lnTo>
                <a:lnTo>
                  <a:pt x="91670" y="80204"/>
                </a:lnTo>
                <a:lnTo>
                  <a:pt x="91316" y="79992"/>
                </a:lnTo>
                <a:lnTo>
                  <a:pt x="91027" y="79775"/>
                </a:lnTo>
                <a:lnTo>
                  <a:pt x="90769" y="79558"/>
                </a:lnTo>
                <a:lnTo>
                  <a:pt x="90609" y="79342"/>
                </a:lnTo>
                <a:lnTo>
                  <a:pt x="90480" y="79120"/>
                </a:lnTo>
                <a:lnTo>
                  <a:pt x="90416" y="78898"/>
                </a:lnTo>
                <a:lnTo>
                  <a:pt x="90383" y="78671"/>
                </a:lnTo>
                <a:lnTo>
                  <a:pt x="90416" y="78449"/>
                </a:lnTo>
                <a:lnTo>
                  <a:pt x="90512" y="78222"/>
                </a:lnTo>
                <a:lnTo>
                  <a:pt x="90673" y="77995"/>
                </a:lnTo>
                <a:lnTo>
                  <a:pt x="90866" y="77763"/>
                </a:lnTo>
                <a:lnTo>
                  <a:pt x="91123" y="77536"/>
                </a:lnTo>
                <a:lnTo>
                  <a:pt x="91445" y="77304"/>
                </a:lnTo>
                <a:lnTo>
                  <a:pt x="91799" y="77072"/>
                </a:lnTo>
                <a:lnTo>
                  <a:pt x="92217" y="76840"/>
                </a:lnTo>
                <a:lnTo>
                  <a:pt x="92699" y="76608"/>
                </a:lnTo>
                <a:lnTo>
                  <a:pt x="93246" y="76376"/>
                </a:lnTo>
                <a:lnTo>
                  <a:pt x="97074" y="74792"/>
                </a:lnTo>
                <a:lnTo>
                  <a:pt x="98971" y="74000"/>
                </a:lnTo>
                <a:lnTo>
                  <a:pt x="99904" y="73602"/>
                </a:lnTo>
                <a:lnTo>
                  <a:pt x="100837" y="73203"/>
                </a:lnTo>
                <a:lnTo>
                  <a:pt x="101705" y="72800"/>
                </a:lnTo>
                <a:lnTo>
                  <a:pt x="102574" y="72401"/>
                </a:lnTo>
                <a:lnTo>
                  <a:pt x="103410" y="71998"/>
                </a:lnTo>
                <a:lnTo>
                  <a:pt x="104214" y="71594"/>
                </a:lnTo>
                <a:lnTo>
                  <a:pt x="104954" y="71191"/>
                </a:lnTo>
                <a:lnTo>
                  <a:pt x="105694" y="70787"/>
                </a:lnTo>
                <a:lnTo>
                  <a:pt x="106337" y="70379"/>
                </a:lnTo>
                <a:lnTo>
                  <a:pt x="106948" y="69970"/>
                </a:lnTo>
                <a:lnTo>
                  <a:pt x="107141" y="69829"/>
                </a:lnTo>
                <a:lnTo>
                  <a:pt x="107302" y="69693"/>
                </a:lnTo>
                <a:lnTo>
                  <a:pt x="107463" y="69556"/>
                </a:lnTo>
                <a:lnTo>
                  <a:pt x="107591" y="69425"/>
                </a:lnTo>
                <a:lnTo>
                  <a:pt x="107688" y="69289"/>
                </a:lnTo>
                <a:lnTo>
                  <a:pt x="107752" y="69158"/>
                </a:lnTo>
                <a:lnTo>
                  <a:pt x="107817" y="69027"/>
                </a:lnTo>
                <a:lnTo>
                  <a:pt x="107881" y="68896"/>
                </a:lnTo>
                <a:lnTo>
                  <a:pt x="107881" y="68764"/>
                </a:lnTo>
                <a:lnTo>
                  <a:pt x="107881" y="68638"/>
                </a:lnTo>
                <a:lnTo>
                  <a:pt x="107881" y="68512"/>
                </a:lnTo>
                <a:lnTo>
                  <a:pt x="107817" y="68386"/>
                </a:lnTo>
                <a:lnTo>
                  <a:pt x="107752" y="68265"/>
                </a:lnTo>
                <a:lnTo>
                  <a:pt x="107688" y="68144"/>
                </a:lnTo>
                <a:lnTo>
                  <a:pt x="107591" y="68023"/>
                </a:lnTo>
                <a:lnTo>
                  <a:pt x="107463" y="67902"/>
                </a:lnTo>
                <a:lnTo>
                  <a:pt x="107334" y="67786"/>
                </a:lnTo>
                <a:lnTo>
                  <a:pt x="107173" y="67670"/>
                </a:lnTo>
                <a:lnTo>
                  <a:pt x="106980" y="67554"/>
                </a:lnTo>
                <a:lnTo>
                  <a:pt x="106787" y="67438"/>
                </a:lnTo>
                <a:lnTo>
                  <a:pt x="106562" y="67327"/>
                </a:lnTo>
                <a:lnTo>
                  <a:pt x="106337" y="67216"/>
                </a:lnTo>
                <a:lnTo>
                  <a:pt x="106080" y="67105"/>
                </a:lnTo>
                <a:lnTo>
                  <a:pt x="105822" y="66999"/>
                </a:lnTo>
                <a:lnTo>
                  <a:pt x="105533" y="66893"/>
                </a:lnTo>
                <a:lnTo>
                  <a:pt x="105211" y="66787"/>
                </a:lnTo>
                <a:lnTo>
                  <a:pt x="104890" y="66686"/>
                </a:lnTo>
                <a:lnTo>
                  <a:pt x="104568" y="66580"/>
                </a:lnTo>
                <a:lnTo>
                  <a:pt x="104182" y="66485"/>
                </a:lnTo>
                <a:lnTo>
                  <a:pt x="103828" y="66384"/>
                </a:lnTo>
                <a:lnTo>
                  <a:pt x="103410" y="66288"/>
                </a:lnTo>
                <a:lnTo>
                  <a:pt x="103024" y="66192"/>
                </a:lnTo>
                <a:lnTo>
                  <a:pt x="102574" y="66101"/>
                </a:lnTo>
                <a:lnTo>
                  <a:pt x="102156" y="66005"/>
                </a:lnTo>
                <a:lnTo>
                  <a:pt x="101673" y="65920"/>
                </a:lnTo>
                <a:lnTo>
                  <a:pt x="101191" y="65829"/>
                </a:lnTo>
                <a:lnTo>
                  <a:pt x="100708" y="65743"/>
                </a:lnTo>
                <a:lnTo>
                  <a:pt x="100194" y="65657"/>
                </a:lnTo>
                <a:lnTo>
                  <a:pt x="99679" y="65577"/>
                </a:lnTo>
                <a:lnTo>
                  <a:pt x="99132" y="65496"/>
                </a:lnTo>
                <a:lnTo>
                  <a:pt x="97974" y="65335"/>
                </a:lnTo>
                <a:lnTo>
                  <a:pt x="96784" y="65188"/>
                </a:lnTo>
                <a:lnTo>
                  <a:pt x="95530" y="65047"/>
                </a:lnTo>
                <a:lnTo>
                  <a:pt x="94211" y="64911"/>
                </a:lnTo>
                <a:lnTo>
                  <a:pt x="92860" y="64785"/>
                </a:lnTo>
                <a:lnTo>
                  <a:pt x="91413" y="64664"/>
                </a:lnTo>
                <a:lnTo>
                  <a:pt x="89933" y="64553"/>
                </a:lnTo>
                <a:lnTo>
                  <a:pt x="88389" y="64452"/>
                </a:lnTo>
                <a:lnTo>
                  <a:pt x="86781" y="64356"/>
                </a:lnTo>
                <a:lnTo>
                  <a:pt x="85141" y="64270"/>
                </a:lnTo>
                <a:lnTo>
                  <a:pt x="83436" y="64195"/>
                </a:lnTo>
                <a:lnTo>
                  <a:pt x="81699" y="64124"/>
                </a:lnTo>
                <a:lnTo>
                  <a:pt x="80702" y="64094"/>
                </a:lnTo>
                <a:lnTo>
                  <a:pt x="79737" y="64064"/>
                </a:lnTo>
                <a:lnTo>
                  <a:pt x="78772" y="64038"/>
                </a:lnTo>
                <a:lnTo>
                  <a:pt x="77807" y="64018"/>
                </a:lnTo>
                <a:lnTo>
                  <a:pt x="76810" y="63998"/>
                </a:lnTo>
                <a:lnTo>
                  <a:pt x="75845" y="63983"/>
                </a:lnTo>
                <a:lnTo>
                  <a:pt x="74880" y="63973"/>
                </a:lnTo>
                <a:lnTo>
                  <a:pt x="73915" y="63968"/>
                </a:lnTo>
                <a:lnTo>
                  <a:pt x="72982" y="63963"/>
                </a:lnTo>
                <a:lnTo>
                  <a:pt x="72017" y="63963"/>
                </a:lnTo>
                <a:lnTo>
                  <a:pt x="70120" y="63968"/>
                </a:lnTo>
                <a:lnTo>
                  <a:pt x="68190" y="63988"/>
                </a:lnTo>
                <a:lnTo>
                  <a:pt x="66324" y="64018"/>
                </a:lnTo>
                <a:lnTo>
                  <a:pt x="64427" y="64053"/>
                </a:lnTo>
                <a:lnTo>
                  <a:pt x="62561" y="64099"/>
                </a:lnTo>
                <a:lnTo>
                  <a:pt x="60695" y="64154"/>
                </a:lnTo>
                <a:lnTo>
                  <a:pt x="58830" y="64215"/>
                </a:lnTo>
                <a:lnTo>
                  <a:pt x="56964" y="64275"/>
                </a:lnTo>
                <a:lnTo>
                  <a:pt x="55099" y="64346"/>
                </a:lnTo>
                <a:lnTo>
                  <a:pt x="51432" y="64492"/>
                </a:lnTo>
                <a:lnTo>
                  <a:pt x="48955" y="64593"/>
                </a:lnTo>
                <a:lnTo>
                  <a:pt x="46447" y="64689"/>
                </a:lnTo>
                <a:lnTo>
                  <a:pt x="44002" y="64780"/>
                </a:lnTo>
                <a:lnTo>
                  <a:pt x="41525" y="64860"/>
                </a:lnTo>
                <a:lnTo>
                  <a:pt x="39049" y="64936"/>
                </a:lnTo>
                <a:lnTo>
                  <a:pt x="36540" y="65007"/>
                </a:lnTo>
                <a:lnTo>
                  <a:pt x="34063" y="65067"/>
                </a:lnTo>
                <a:lnTo>
                  <a:pt x="31587" y="65118"/>
                </a:lnTo>
                <a:lnTo>
                  <a:pt x="29078" y="65158"/>
                </a:lnTo>
                <a:lnTo>
                  <a:pt x="27855" y="65173"/>
                </a:lnTo>
                <a:lnTo>
                  <a:pt x="26601" y="65188"/>
                </a:lnTo>
                <a:lnTo>
                  <a:pt x="25347" y="65198"/>
                </a:lnTo>
                <a:lnTo>
                  <a:pt x="24092" y="65203"/>
                </a:lnTo>
                <a:lnTo>
                  <a:pt x="20297" y="65203"/>
                </a:lnTo>
                <a:lnTo>
                  <a:pt x="19010" y="65193"/>
                </a:lnTo>
                <a:lnTo>
                  <a:pt x="17756" y="65183"/>
                </a:lnTo>
                <a:lnTo>
                  <a:pt x="16469" y="65168"/>
                </a:lnTo>
                <a:lnTo>
                  <a:pt x="15183" y="65148"/>
                </a:lnTo>
                <a:lnTo>
                  <a:pt x="13928" y="65128"/>
                </a:lnTo>
                <a:lnTo>
                  <a:pt x="12642" y="65098"/>
                </a:lnTo>
                <a:lnTo>
                  <a:pt x="11323" y="65067"/>
                </a:lnTo>
                <a:lnTo>
                  <a:pt x="10519" y="65047"/>
                </a:lnTo>
                <a:lnTo>
                  <a:pt x="9715" y="65037"/>
                </a:lnTo>
                <a:lnTo>
                  <a:pt x="8943" y="65032"/>
                </a:lnTo>
                <a:lnTo>
                  <a:pt x="8203" y="65032"/>
                </a:lnTo>
                <a:lnTo>
                  <a:pt x="7495" y="65037"/>
                </a:lnTo>
                <a:lnTo>
                  <a:pt x="6788" y="65047"/>
                </a:lnTo>
                <a:lnTo>
                  <a:pt x="6144" y="65067"/>
                </a:lnTo>
                <a:lnTo>
                  <a:pt x="5501" y="65093"/>
                </a:lnTo>
                <a:lnTo>
                  <a:pt x="4890" y="65118"/>
                </a:lnTo>
                <a:lnTo>
                  <a:pt x="4311" y="65153"/>
                </a:lnTo>
                <a:lnTo>
                  <a:pt x="3796" y="65193"/>
                </a:lnTo>
                <a:lnTo>
                  <a:pt x="3282" y="65239"/>
                </a:lnTo>
                <a:lnTo>
                  <a:pt x="2799" y="65289"/>
                </a:lnTo>
                <a:lnTo>
                  <a:pt x="2349" y="65345"/>
                </a:lnTo>
                <a:lnTo>
                  <a:pt x="1963" y="65400"/>
                </a:lnTo>
                <a:lnTo>
                  <a:pt x="1577" y="65466"/>
                </a:lnTo>
                <a:lnTo>
                  <a:pt x="1255" y="65536"/>
                </a:lnTo>
                <a:lnTo>
                  <a:pt x="966" y="65607"/>
                </a:lnTo>
                <a:lnTo>
                  <a:pt x="709" y="65688"/>
                </a:lnTo>
                <a:lnTo>
                  <a:pt x="483" y="65768"/>
                </a:lnTo>
                <a:lnTo>
                  <a:pt x="290" y="65854"/>
                </a:lnTo>
                <a:lnTo>
                  <a:pt x="162" y="65940"/>
                </a:lnTo>
                <a:lnTo>
                  <a:pt x="65" y="66036"/>
                </a:lnTo>
                <a:lnTo>
                  <a:pt x="33" y="66132"/>
                </a:lnTo>
                <a:lnTo>
                  <a:pt x="1" y="66232"/>
                </a:lnTo>
                <a:lnTo>
                  <a:pt x="33" y="66338"/>
                </a:lnTo>
                <a:lnTo>
                  <a:pt x="130" y="66444"/>
                </a:lnTo>
                <a:lnTo>
                  <a:pt x="258" y="66555"/>
                </a:lnTo>
                <a:lnTo>
                  <a:pt x="419" y="66666"/>
                </a:lnTo>
                <a:lnTo>
                  <a:pt x="644" y="66782"/>
                </a:lnTo>
                <a:lnTo>
                  <a:pt x="902" y="66903"/>
                </a:lnTo>
                <a:lnTo>
                  <a:pt x="1223" y="67024"/>
                </a:lnTo>
                <a:lnTo>
                  <a:pt x="2220" y="67382"/>
                </a:lnTo>
                <a:lnTo>
                  <a:pt x="3282" y="67736"/>
                </a:lnTo>
                <a:lnTo>
                  <a:pt x="4343" y="68094"/>
                </a:lnTo>
                <a:lnTo>
                  <a:pt x="5437" y="68442"/>
                </a:lnTo>
                <a:lnTo>
                  <a:pt x="6563" y="68795"/>
                </a:lnTo>
                <a:lnTo>
                  <a:pt x="7688" y="69143"/>
                </a:lnTo>
                <a:lnTo>
                  <a:pt x="8846" y="69486"/>
                </a:lnTo>
                <a:lnTo>
                  <a:pt x="10036" y="69834"/>
                </a:lnTo>
                <a:lnTo>
                  <a:pt x="12449" y="70520"/>
                </a:lnTo>
                <a:lnTo>
                  <a:pt x="14925" y="71201"/>
                </a:lnTo>
                <a:lnTo>
                  <a:pt x="17402" y="71882"/>
                </a:lnTo>
                <a:lnTo>
                  <a:pt x="19943" y="72558"/>
                </a:lnTo>
                <a:lnTo>
                  <a:pt x="20683" y="72754"/>
                </a:lnTo>
                <a:lnTo>
                  <a:pt x="21455" y="72946"/>
                </a:lnTo>
                <a:lnTo>
                  <a:pt x="22227" y="73138"/>
                </a:lnTo>
                <a:lnTo>
                  <a:pt x="23031" y="73324"/>
                </a:lnTo>
                <a:lnTo>
                  <a:pt x="23835" y="73511"/>
                </a:lnTo>
                <a:lnTo>
                  <a:pt x="24671" y="73697"/>
                </a:lnTo>
                <a:lnTo>
                  <a:pt x="26376" y="74066"/>
                </a:lnTo>
                <a:lnTo>
                  <a:pt x="28145" y="74429"/>
                </a:lnTo>
                <a:lnTo>
                  <a:pt x="29978" y="74787"/>
                </a:lnTo>
                <a:lnTo>
                  <a:pt x="31812" y="75135"/>
                </a:lnTo>
                <a:lnTo>
                  <a:pt x="33709" y="75478"/>
                </a:lnTo>
                <a:lnTo>
                  <a:pt x="35189" y="75745"/>
                </a:lnTo>
                <a:lnTo>
                  <a:pt x="36604" y="76013"/>
                </a:lnTo>
                <a:lnTo>
                  <a:pt x="38019" y="76285"/>
                </a:lnTo>
                <a:lnTo>
                  <a:pt x="39435" y="76557"/>
                </a:lnTo>
                <a:lnTo>
                  <a:pt x="40786" y="76835"/>
                </a:lnTo>
                <a:lnTo>
                  <a:pt x="42137" y="77112"/>
                </a:lnTo>
                <a:lnTo>
                  <a:pt x="43423" y="77390"/>
                </a:lnTo>
                <a:lnTo>
                  <a:pt x="44742" y="77672"/>
                </a:lnTo>
                <a:lnTo>
                  <a:pt x="45996" y="77960"/>
                </a:lnTo>
                <a:lnTo>
                  <a:pt x="47219" y="78242"/>
                </a:lnTo>
                <a:lnTo>
                  <a:pt x="48441" y="78535"/>
                </a:lnTo>
                <a:lnTo>
                  <a:pt x="49631" y="78822"/>
                </a:lnTo>
                <a:lnTo>
                  <a:pt x="50821" y="79115"/>
                </a:lnTo>
                <a:lnTo>
                  <a:pt x="51947" y="79412"/>
                </a:lnTo>
                <a:lnTo>
                  <a:pt x="53105" y="79710"/>
                </a:lnTo>
                <a:lnTo>
                  <a:pt x="54198" y="80007"/>
                </a:lnTo>
                <a:lnTo>
                  <a:pt x="55292" y="80305"/>
                </a:lnTo>
                <a:lnTo>
                  <a:pt x="56353" y="80608"/>
                </a:lnTo>
                <a:lnTo>
                  <a:pt x="57383" y="80915"/>
                </a:lnTo>
                <a:lnTo>
                  <a:pt x="58412" y="81218"/>
                </a:lnTo>
                <a:lnTo>
                  <a:pt x="59409" y="81526"/>
                </a:lnTo>
                <a:lnTo>
                  <a:pt x="60374" y="81838"/>
                </a:lnTo>
                <a:lnTo>
                  <a:pt x="61339" y="82146"/>
                </a:lnTo>
                <a:lnTo>
                  <a:pt x="62304" y="82459"/>
                </a:lnTo>
                <a:lnTo>
                  <a:pt x="63236" y="82776"/>
                </a:lnTo>
                <a:lnTo>
                  <a:pt x="64137" y="83089"/>
                </a:lnTo>
                <a:lnTo>
                  <a:pt x="65006" y="83407"/>
                </a:lnTo>
                <a:lnTo>
                  <a:pt x="65906" y="83730"/>
                </a:lnTo>
                <a:lnTo>
                  <a:pt x="67579" y="84370"/>
                </a:lnTo>
                <a:lnTo>
                  <a:pt x="69219" y="85021"/>
                </a:lnTo>
                <a:lnTo>
                  <a:pt x="72436" y="86338"/>
                </a:lnTo>
                <a:lnTo>
                  <a:pt x="75620" y="87659"/>
                </a:lnTo>
                <a:lnTo>
                  <a:pt x="78740" y="88981"/>
                </a:lnTo>
                <a:lnTo>
                  <a:pt x="81860" y="90302"/>
                </a:lnTo>
                <a:lnTo>
                  <a:pt x="84915" y="91629"/>
                </a:lnTo>
                <a:lnTo>
                  <a:pt x="87971" y="92955"/>
                </a:lnTo>
                <a:lnTo>
                  <a:pt x="90995" y="94287"/>
                </a:lnTo>
                <a:lnTo>
                  <a:pt x="93986" y="95618"/>
                </a:lnTo>
                <a:lnTo>
                  <a:pt x="94983" y="96077"/>
                </a:lnTo>
                <a:lnTo>
                  <a:pt x="95884" y="96536"/>
                </a:lnTo>
                <a:lnTo>
                  <a:pt x="96752" y="96995"/>
                </a:lnTo>
                <a:lnTo>
                  <a:pt x="97524" y="97459"/>
                </a:lnTo>
                <a:lnTo>
                  <a:pt x="98232" y="97923"/>
                </a:lnTo>
                <a:lnTo>
                  <a:pt x="98875" y="98382"/>
                </a:lnTo>
                <a:lnTo>
                  <a:pt x="99454" y="98846"/>
                </a:lnTo>
                <a:lnTo>
                  <a:pt x="99936" y="99310"/>
                </a:lnTo>
                <a:lnTo>
                  <a:pt x="100387" y="99775"/>
                </a:lnTo>
                <a:lnTo>
                  <a:pt x="100805" y="100239"/>
                </a:lnTo>
                <a:lnTo>
                  <a:pt x="101126" y="100703"/>
                </a:lnTo>
                <a:lnTo>
                  <a:pt x="101416" y="101167"/>
                </a:lnTo>
                <a:lnTo>
                  <a:pt x="101641" y="101631"/>
                </a:lnTo>
                <a:lnTo>
                  <a:pt x="101802" y="102095"/>
                </a:lnTo>
                <a:lnTo>
                  <a:pt x="101930" y="102564"/>
                </a:lnTo>
                <a:lnTo>
                  <a:pt x="101995" y="103028"/>
                </a:lnTo>
                <a:lnTo>
                  <a:pt x="101995" y="103497"/>
                </a:lnTo>
                <a:lnTo>
                  <a:pt x="101995" y="103961"/>
                </a:lnTo>
                <a:lnTo>
                  <a:pt x="101930" y="104430"/>
                </a:lnTo>
                <a:lnTo>
                  <a:pt x="101802" y="104899"/>
                </a:lnTo>
                <a:lnTo>
                  <a:pt x="101673" y="105368"/>
                </a:lnTo>
                <a:lnTo>
                  <a:pt x="101480" y="105837"/>
                </a:lnTo>
                <a:lnTo>
                  <a:pt x="101255" y="106306"/>
                </a:lnTo>
                <a:lnTo>
                  <a:pt x="100998" y="106775"/>
                </a:lnTo>
                <a:lnTo>
                  <a:pt x="100708" y="107245"/>
                </a:lnTo>
                <a:lnTo>
                  <a:pt x="100387" y="107719"/>
                </a:lnTo>
                <a:lnTo>
                  <a:pt x="100033" y="108188"/>
                </a:lnTo>
                <a:lnTo>
                  <a:pt x="99647" y="108657"/>
                </a:lnTo>
                <a:lnTo>
                  <a:pt x="99261" y="109131"/>
                </a:lnTo>
                <a:lnTo>
                  <a:pt x="98811" y="109605"/>
                </a:lnTo>
                <a:lnTo>
                  <a:pt x="98360" y="110074"/>
                </a:lnTo>
                <a:lnTo>
                  <a:pt x="97910" y="110548"/>
                </a:lnTo>
                <a:lnTo>
                  <a:pt x="97395" y="111022"/>
                </a:lnTo>
                <a:lnTo>
                  <a:pt x="96881" y="111492"/>
                </a:lnTo>
                <a:lnTo>
                  <a:pt x="96334" y="111961"/>
                </a:lnTo>
                <a:lnTo>
                  <a:pt x="95755" y="112425"/>
                </a:lnTo>
                <a:lnTo>
                  <a:pt x="95144" y="112889"/>
                </a:lnTo>
                <a:lnTo>
                  <a:pt x="94500" y="113353"/>
                </a:lnTo>
                <a:lnTo>
                  <a:pt x="93825" y="113812"/>
                </a:lnTo>
                <a:lnTo>
                  <a:pt x="93117" y="114271"/>
                </a:lnTo>
                <a:lnTo>
                  <a:pt x="92410" y="114730"/>
                </a:lnTo>
                <a:lnTo>
                  <a:pt x="91638" y="115184"/>
                </a:lnTo>
                <a:lnTo>
                  <a:pt x="90866" y="115638"/>
                </a:lnTo>
                <a:lnTo>
                  <a:pt x="90030" y="116092"/>
                </a:lnTo>
                <a:lnTo>
                  <a:pt x="89193" y="116541"/>
                </a:lnTo>
                <a:lnTo>
                  <a:pt x="88325" y="116989"/>
                </a:lnTo>
                <a:lnTo>
                  <a:pt x="87424" y="117438"/>
                </a:lnTo>
                <a:lnTo>
                  <a:pt x="86491" y="117887"/>
                </a:lnTo>
                <a:lnTo>
                  <a:pt x="85559" y="118331"/>
                </a:lnTo>
                <a:lnTo>
                  <a:pt x="84562" y="118775"/>
                </a:lnTo>
                <a:lnTo>
                  <a:pt x="83532" y="119214"/>
                </a:lnTo>
                <a:lnTo>
                  <a:pt x="82503" y="119653"/>
                </a:lnTo>
                <a:lnTo>
                  <a:pt x="81442" y="120091"/>
                </a:lnTo>
                <a:lnTo>
                  <a:pt x="80348" y="120530"/>
                </a:lnTo>
                <a:lnTo>
                  <a:pt x="79222" y="120964"/>
                </a:lnTo>
                <a:lnTo>
                  <a:pt x="78064" y="121403"/>
                </a:lnTo>
                <a:lnTo>
                  <a:pt x="76874" y="121837"/>
                </a:lnTo>
                <a:lnTo>
                  <a:pt x="75684" y="122265"/>
                </a:lnTo>
                <a:lnTo>
                  <a:pt x="74430" y="122699"/>
                </a:lnTo>
                <a:lnTo>
                  <a:pt x="73175" y="123128"/>
                </a:lnTo>
                <a:lnTo>
                  <a:pt x="71889" y="123557"/>
                </a:lnTo>
                <a:lnTo>
                  <a:pt x="70570" y="123980"/>
                </a:lnTo>
                <a:lnTo>
                  <a:pt x="69219" y="124409"/>
                </a:lnTo>
                <a:lnTo>
                  <a:pt x="67868" y="124833"/>
                </a:lnTo>
                <a:lnTo>
                  <a:pt x="67225" y="125034"/>
                </a:lnTo>
                <a:lnTo>
                  <a:pt x="66646" y="125246"/>
                </a:lnTo>
                <a:lnTo>
                  <a:pt x="66131" y="125453"/>
                </a:lnTo>
                <a:lnTo>
                  <a:pt x="65617" y="125670"/>
                </a:lnTo>
                <a:lnTo>
                  <a:pt x="65166" y="125887"/>
                </a:lnTo>
                <a:lnTo>
                  <a:pt x="64748" y="126109"/>
                </a:lnTo>
                <a:lnTo>
                  <a:pt x="64362" y="126336"/>
                </a:lnTo>
                <a:lnTo>
                  <a:pt x="64041" y="126563"/>
                </a:lnTo>
                <a:lnTo>
                  <a:pt x="63687" y="126790"/>
                </a:lnTo>
                <a:lnTo>
                  <a:pt x="63397" y="127017"/>
                </a:lnTo>
                <a:lnTo>
                  <a:pt x="62851" y="127476"/>
                </a:lnTo>
                <a:lnTo>
                  <a:pt x="62368" y="127935"/>
                </a:lnTo>
                <a:lnTo>
                  <a:pt x="61918" y="128394"/>
                </a:lnTo>
                <a:lnTo>
                  <a:pt x="61821" y="128474"/>
                </a:lnTo>
                <a:lnTo>
                  <a:pt x="61789" y="128555"/>
                </a:lnTo>
                <a:lnTo>
                  <a:pt x="61757" y="128636"/>
                </a:lnTo>
                <a:lnTo>
                  <a:pt x="61757" y="128717"/>
                </a:lnTo>
                <a:lnTo>
                  <a:pt x="61789" y="128792"/>
                </a:lnTo>
                <a:lnTo>
                  <a:pt x="61853" y="128868"/>
                </a:lnTo>
                <a:lnTo>
                  <a:pt x="61918" y="128944"/>
                </a:lnTo>
                <a:lnTo>
                  <a:pt x="62014" y="129019"/>
                </a:lnTo>
                <a:lnTo>
                  <a:pt x="62111" y="129090"/>
                </a:lnTo>
                <a:lnTo>
                  <a:pt x="62239" y="129160"/>
                </a:lnTo>
                <a:lnTo>
                  <a:pt x="62400" y="129231"/>
                </a:lnTo>
                <a:lnTo>
                  <a:pt x="62593" y="129297"/>
                </a:lnTo>
                <a:lnTo>
                  <a:pt x="62786" y="129362"/>
                </a:lnTo>
                <a:lnTo>
                  <a:pt x="62979" y="129428"/>
                </a:lnTo>
                <a:lnTo>
                  <a:pt x="63236" y="129493"/>
                </a:lnTo>
                <a:lnTo>
                  <a:pt x="63494" y="129554"/>
                </a:lnTo>
                <a:lnTo>
                  <a:pt x="63751" y="129614"/>
                </a:lnTo>
                <a:lnTo>
                  <a:pt x="64041" y="129670"/>
                </a:lnTo>
                <a:lnTo>
                  <a:pt x="64362" y="129725"/>
                </a:lnTo>
                <a:lnTo>
                  <a:pt x="64684" y="129781"/>
                </a:lnTo>
                <a:lnTo>
                  <a:pt x="65038" y="129831"/>
                </a:lnTo>
                <a:lnTo>
                  <a:pt x="65392" y="129882"/>
                </a:lnTo>
                <a:lnTo>
                  <a:pt x="65777" y="129932"/>
                </a:lnTo>
                <a:lnTo>
                  <a:pt x="66196" y="129978"/>
                </a:lnTo>
                <a:lnTo>
                  <a:pt x="66614" y="130023"/>
                </a:lnTo>
                <a:lnTo>
                  <a:pt x="67032" y="130068"/>
                </a:lnTo>
                <a:lnTo>
                  <a:pt x="67933" y="130144"/>
                </a:lnTo>
                <a:lnTo>
                  <a:pt x="68897" y="130215"/>
                </a:lnTo>
                <a:lnTo>
                  <a:pt x="69927" y="130280"/>
                </a:lnTo>
                <a:lnTo>
                  <a:pt x="72564" y="130421"/>
                </a:lnTo>
                <a:lnTo>
                  <a:pt x="73851" y="130492"/>
                </a:lnTo>
                <a:lnTo>
                  <a:pt x="75137" y="130563"/>
                </a:lnTo>
                <a:lnTo>
                  <a:pt x="76424" y="130623"/>
                </a:lnTo>
                <a:lnTo>
                  <a:pt x="77711" y="130679"/>
                </a:lnTo>
                <a:lnTo>
                  <a:pt x="78997" y="130729"/>
                </a:lnTo>
                <a:lnTo>
                  <a:pt x="80316" y="130769"/>
                </a:lnTo>
                <a:lnTo>
                  <a:pt x="81635" y="130800"/>
                </a:lnTo>
                <a:lnTo>
                  <a:pt x="82310" y="130810"/>
                </a:lnTo>
                <a:lnTo>
                  <a:pt x="83018" y="130820"/>
                </a:lnTo>
                <a:lnTo>
                  <a:pt x="83693" y="130825"/>
                </a:lnTo>
                <a:lnTo>
                  <a:pt x="85076" y="130825"/>
                </a:lnTo>
                <a:lnTo>
                  <a:pt x="85784" y="130820"/>
                </a:lnTo>
                <a:lnTo>
                  <a:pt x="86524" y="130810"/>
                </a:lnTo>
                <a:lnTo>
                  <a:pt x="87263" y="130795"/>
                </a:lnTo>
                <a:lnTo>
                  <a:pt x="88003" y="130779"/>
                </a:lnTo>
                <a:lnTo>
                  <a:pt x="88743" y="130759"/>
                </a:lnTo>
                <a:lnTo>
                  <a:pt x="89515" y="130734"/>
                </a:lnTo>
                <a:lnTo>
                  <a:pt x="90287" y="130699"/>
                </a:lnTo>
                <a:lnTo>
                  <a:pt x="91059" y="130663"/>
                </a:lnTo>
                <a:lnTo>
                  <a:pt x="91863" y="130623"/>
                </a:lnTo>
                <a:lnTo>
                  <a:pt x="92667" y="130583"/>
                </a:lnTo>
                <a:lnTo>
                  <a:pt x="93471" y="130547"/>
                </a:lnTo>
                <a:lnTo>
                  <a:pt x="94307" y="130517"/>
                </a:lnTo>
                <a:lnTo>
                  <a:pt x="95112" y="130487"/>
                </a:lnTo>
                <a:lnTo>
                  <a:pt x="95948" y="130462"/>
                </a:lnTo>
                <a:lnTo>
                  <a:pt x="96784" y="130442"/>
                </a:lnTo>
                <a:lnTo>
                  <a:pt x="97653" y="130426"/>
                </a:lnTo>
                <a:lnTo>
                  <a:pt x="98489" y="130411"/>
                </a:lnTo>
                <a:lnTo>
                  <a:pt x="100226" y="130391"/>
                </a:lnTo>
                <a:lnTo>
                  <a:pt x="101963" y="130381"/>
                </a:lnTo>
                <a:lnTo>
                  <a:pt x="103732" y="130376"/>
                </a:lnTo>
                <a:lnTo>
                  <a:pt x="105501" y="130381"/>
                </a:lnTo>
                <a:lnTo>
                  <a:pt x="107302" y="130391"/>
                </a:lnTo>
                <a:lnTo>
                  <a:pt x="109103" y="130406"/>
                </a:lnTo>
                <a:lnTo>
                  <a:pt x="112706" y="130442"/>
                </a:lnTo>
                <a:lnTo>
                  <a:pt x="116308" y="130472"/>
                </a:lnTo>
                <a:lnTo>
                  <a:pt x="118109" y="130482"/>
                </a:lnTo>
                <a:lnTo>
                  <a:pt x="119878" y="130487"/>
                </a:lnTo>
                <a:lnTo>
                  <a:pt x="158122" y="130532"/>
                </a:lnTo>
                <a:lnTo>
                  <a:pt x="196398" y="130578"/>
                </a:lnTo>
                <a:lnTo>
                  <a:pt x="234641" y="130628"/>
                </a:lnTo>
                <a:lnTo>
                  <a:pt x="253779" y="130658"/>
                </a:lnTo>
                <a:lnTo>
                  <a:pt x="272885" y="130694"/>
                </a:lnTo>
                <a:lnTo>
                  <a:pt x="280572" y="130709"/>
                </a:lnTo>
                <a:lnTo>
                  <a:pt x="288228" y="130729"/>
                </a:lnTo>
                <a:lnTo>
                  <a:pt x="295883" y="130759"/>
                </a:lnTo>
                <a:lnTo>
                  <a:pt x="303570" y="130790"/>
                </a:lnTo>
                <a:lnTo>
                  <a:pt x="311225" y="130825"/>
                </a:lnTo>
                <a:lnTo>
                  <a:pt x="318880" y="130865"/>
                </a:lnTo>
                <a:lnTo>
                  <a:pt x="326536" y="130906"/>
                </a:lnTo>
                <a:lnTo>
                  <a:pt x="334223" y="130951"/>
                </a:lnTo>
                <a:lnTo>
                  <a:pt x="335606" y="130966"/>
                </a:lnTo>
                <a:lnTo>
                  <a:pt x="337021" y="130986"/>
                </a:lnTo>
                <a:lnTo>
                  <a:pt x="338404" y="131006"/>
                </a:lnTo>
                <a:lnTo>
                  <a:pt x="339820" y="131037"/>
                </a:lnTo>
                <a:lnTo>
                  <a:pt x="342618" y="131102"/>
                </a:lnTo>
                <a:lnTo>
                  <a:pt x="345384" y="131168"/>
                </a:lnTo>
                <a:lnTo>
                  <a:pt x="348182" y="131233"/>
                </a:lnTo>
                <a:lnTo>
                  <a:pt x="349598" y="131264"/>
                </a:lnTo>
                <a:lnTo>
                  <a:pt x="350981" y="131289"/>
                </a:lnTo>
                <a:lnTo>
                  <a:pt x="352364" y="131309"/>
                </a:lnTo>
                <a:lnTo>
                  <a:pt x="353779" y="131319"/>
                </a:lnTo>
                <a:lnTo>
                  <a:pt x="355162" y="131324"/>
                </a:lnTo>
                <a:lnTo>
                  <a:pt x="356545" y="131324"/>
                </a:lnTo>
                <a:lnTo>
                  <a:pt x="361370" y="131299"/>
                </a:lnTo>
                <a:lnTo>
                  <a:pt x="366227" y="131269"/>
                </a:lnTo>
                <a:lnTo>
                  <a:pt x="371051" y="131228"/>
                </a:lnTo>
                <a:lnTo>
                  <a:pt x="373464" y="131203"/>
                </a:lnTo>
                <a:lnTo>
                  <a:pt x="375876" y="131178"/>
                </a:lnTo>
                <a:lnTo>
                  <a:pt x="378288" y="131148"/>
                </a:lnTo>
                <a:lnTo>
                  <a:pt x="380701" y="131112"/>
                </a:lnTo>
                <a:lnTo>
                  <a:pt x="383113" y="131072"/>
                </a:lnTo>
                <a:lnTo>
                  <a:pt x="385493" y="131032"/>
                </a:lnTo>
                <a:lnTo>
                  <a:pt x="387906" y="130986"/>
                </a:lnTo>
                <a:lnTo>
                  <a:pt x="390286" y="130931"/>
                </a:lnTo>
                <a:lnTo>
                  <a:pt x="392666" y="130875"/>
                </a:lnTo>
                <a:lnTo>
                  <a:pt x="395046" y="130815"/>
                </a:lnTo>
                <a:lnTo>
                  <a:pt x="396204" y="130779"/>
                </a:lnTo>
                <a:lnTo>
                  <a:pt x="397298" y="130744"/>
                </a:lnTo>
                <a:lnTo>
                  <a:pt x="398391" y="130699"/>
                </a:lnTo>
                <a:lnTo>
                  <a:pt x="399453" y="130648"/>
                </a:lnTo>
                <a:lnTo>
                  <a:pt x="400514" y="130593"/>
                </a:lnTo>
                <a:lnTo>
                  <a:pt x="401511" y="130532"/>
                </a:lnTo>
                <a:lnTo>
                  <a:pt x="402508" y="130462"/>
                </a:lnTo>
                <a:lnTo>
                  <a:pt x="403473" y="130391"/>
                </a:lnTo>
                <a:lnTo>
                  <a:pt x="404406" y="130315"/>
                </a:lnTo>
                <a:lnTo>
                  <a:pt x="405307" y="130235"/>
                </a:lnTo>
                <a:lnTo>
                  <a:pt x="406175" y="130149"/>
                </a:lnTo>
                <a:lnTo>
                  <a:pt x="407044" y="130053"/>
                </a:lnTo>
                <a:lnTo>
                  <a:pt x="407880" y="129957"/>
                </a:lnTo>
                <a:lnTo>
                  <a:pt x="408684" y="129856"/>
                </a:lnTo>
                <a:lnTo>
                  <a:pt x="409424" y="129751"/>
                </a:lnTo>
                <a:lnTo>
                  <a:pt x="410196" y="129640"/>
                </a:lnTo>
                <a:lnTo>
                  <a:pt x="410903" y="129524"/>
                </a:lnTo>
                <a:lnTo>
                  <a:pt x="411579" y="129403"/>
                </a:lnTo>
                <a:lnTo>
                  <a:pt x="412254" y="129276"/>
                </a:lnTo>
                <a:lnTo>
                  <a:pt x="412865" y="129145"/>
                </a:lnTo>
                <a:lnTo>
                  <a:pt x="413476" y="129009"/>
                </a:lnTo>
                <a:lnTo>
                  <a:pt x="414055" y="128873"/>
                </a:lnTo>
                <a:lnTo>
                  <a:pt x="414602" y="128727"/>
                </a:lnTo>
                <a:lnTo>
                  <a:pt x="415117" y="128580"/>
                </a:lnTo>
                <a:lnTo>
                  <a:pt x="415599" y="128429"/>
                </a:lnTo>
                <a:lnTo>
                  <a:pt x="416050" y="128273"/>
                </a:lnTo>
                <a:lnTo>
                  <a:pt x="416500" y="128111"/>
                </a:lnTo>
                <a:lnTo>
                  <a:pt x="416886" y="127945"/>
                </a:lnTo>
                <a:lnTo>
                  <a:pt x="417272" y="127778"/>
                </a:lnTo>
                <a:lnTo>
                  <a:pt x="417593" y="127602"/>
                </a:lnTo>
                <a:lnTo>
                  <a:pt x="417915" y="127425"/>
                </a:lnTo>
                <a:lnTo>
                  <a:pt x="418172" y="127244"/>
                </a:lnTo>
                <a:lnTo>
                  <a:pt x="422000" y="124565"/>
                </a:lnTo>
                <a:lnTo>
                  <a:pt x="425763" y="121882"/>
                </a:lnTo>
                <a:lnTo>
                  <a:pt x="433290" y="116510"/>
                </a:lnTo>
                <a:lnTo>
                  <a:pt x="433579" y="116314"/>
                </a:lnTo>
                <a:lnTo>
                  <a:pt x="433901" y="116117"/>
                </a:lnTo>
                <a:lnTo>
                  <a:pt x="434255" y="115930"/>
                </a:lnTo>
                <a:lnTo>
                  <a:pt x="434641" y="115744"/>
                </a:lnTo>
                <a:lnTo>
                  <a:pt x="435059" y="115562"/>
                </a:lnTo>
                <a:lnTo>
                  <a:pt x="435477" y="115385"/>
                </a:lnTo>
                <a:lnTo>
                  <a:pt x="435959" y="115214"/>
                </a:lnTo>
                <a:lnTo>
                  <a:pt x="436474" y="115048"/>
                </a:lnTo>
                <a:lnTo>
                  <a:pt x="436989" y="114886"/>
                </a:lnTo>
                <a:lnTo>
                  <a:pt x="437568" y="114730"/>
                </a:lnTo>
                <a:lnTo>
                  <a:pt x="438147" y="114578"/>
                </a:lnTo>
                <a:lnTo>
                  <a:pt x="438758" y="114427"/>
                </a:lnTo>
                <a:lnTo>
                  <a:pt x="439433" y="114286"/>
                </a:lnTo>
                <a:lnTo>
                  <a:pt x="440109" y="114150"/>
                </a:lnTo>
                <a:lnTo>
                  <a:pt x="440816" y="114014"/>
                </a:lnTo>
                <a:lnTo>
                  <a:pt x="441588" y="113887"/>
                </a:lnTo>
                <a:lnTo>
                  <a:pt x="442360" y="113766"/>
                </a:lnTo>
                <a:lnTo>
                  <a:pt x="443196" y="113645"/>
                </a:lnTo>
                <a:lnTo>
                  <a:pt x="444033" y="113534"/>
                </a:lnTo>
                <a:lnTo>
                  <a:pt x="444933" y="113423"/>
                </a:lnTo>
                <a:lnTo>
                  <a:pt x="445834" y="113322"/>
                </a:lnTo>
                <a:lnTo>
                  <a:pt x="446799" y="113222"/>
                </a:lnTo>
                <a:lnTo>
                  <a:pt x="447796" y="113131"/>
                </a:lnTo>
                <a:lnTo>
                  <a:pt x="448825" y="113040"/>
                </a:lnTo>
                <a:lnTo>
                  <a:pt x="449855" y="112959"/>
                </a:lnTo>
                <a:lnTo>
                  <a:pt x="450948" y="112884"/>
                </a:lnTo>
                <a:lnTo>
                  <a:pt x="452106" y="112808"/>
                </a:lnTo>
                <a:lnTo>
                  <a:pt x="453264" y="112742"/>
                </a:lnTo>
                <a:lnTo>
                  <a:pt x="454454" y="112677"/>
                </a:lnTo>
                <a:lnTo>
                  <a:pt x="455708" y="112621"/>
                </a:lnTo>
                <a:lnTo>
                  <a:pt x="456995" y="112571"/>
                </a:lnTo>
                <a:lnTo>
                  <a:pt x="458314" y="112521"/>
                </a:lnTo>
                <a:lnTo>
                  <a:pt x="459472" y="112485"/>
                </a:lnTo>
                <a:lnTo>
                  <a:pt x="460662" y="112450"/>
                </a:lnTo>
                <a:lnTo>
                  <a:pt x="461820" y="112420"/>
                </a:lnTo>
                <a:lnTo>
                  <a:pt x="462978" y="112389"/>
                </a:lnTo>
                <a:lnTo>
                  <a:pt x="465326" y="112344"/>
                </a:lnTo>
                <a:lnTo>
                  <a:pt x="467642" y="112314"/>
                </a:lnTo>
                <a:lnTo>
                  <a:pt x="469990" y="112288"/>
                </a:lnTo>
                <a:lnTo>
                  <a:pt x="472305" y="112273"/>
                </a:lnTo>
                <a:lnTo>
                  <a:pt x="474621" y="112273"/>
                </a:lnTo>
                <a:lnTo>
                  <a:pt x="476937" y="112278"/>
                </a:lnTo>
                <a:lnTo>
                  <a:pt x="479253" y="112294"/>
                </a:lnTo>
                <a:lnTo>
                  <a:pt x="481569" y="112319"/>
                </a:lnTo>
                <a:lnTo>
                  <a:pt x="483885" y="112349"/>
                </a:lnTo>
                <a:lnTo>
                  <a:pt x="486201" y="112384"/>
                </a:lnTo>
                <a:lnTo>
                  <a:pt x="488549" y="112425"/>
                </a:lnTo>
                <a:lnTo>
                  <a:pt x="490864" y="112475"/>
                </a:lnTo>
                <a:lnTo>
                  <a:pt x="493212" y="112526"/>
                </a:lnTo>
                <a:lnTo>
                  <a:pt x="495560" y="112581"/>
                </a:lnTo>
                <a:lnTo>
                  <a:pt x="501189" y="112722"/>
                </a:lnTo>
                <a:lnTo>
                  <a:pt x="506850" y="112858"/>
                </a:lnTo>
                <a:lnTo>
                  <a:pt x="512511" y="112985"/>
                </a:lnTo>
                <a:lnTo>
                  <a:pt x="518172" y="113111"/>
                </a:lnTo>
                <a:lnTo>
                  <a:pt x="523833" y="113227"/>
                </a:lnTo>
                <a:lnTo>
                  <a:pt x="529494" y="113328"/>
                </a:lnTo>
                <a:lnTo>
                  <a:pt x="532324" y="113378"/>
                </a:lnTo>
                <a:lnTo>
                  <a:pt x="535155" y="113423"/>
                </a:lnTo>
                <a:lnTo>
                  <a:pt x="537985" y="113464"/>
                </a:lnTo>
                <a:lnTo>
                  <a:pt x="540848" y="113504"/>
                </a:lnTo>
                <a:lnTo>
                  <a:pt x="543679" y="113539"/>
                </a:lnTo>
                <a:lnTo>
                  <a:pt x="546541" y="113570"/>
                </a:lnTo>
                <a:lnTo>
                  <a:pt x="549372" y="113600"/>
                </a:lnTo>
                <a:lnTo>
                  <a:pt x="552234" y="113620"/>
                </a:lnTo>
                <a:lnTo>
                  <a:pt x="555065" y="113640"/>
                </a:lnTo>
                <a:lnTo>
                  <a:pt x="557927" y="113655"/>
                </a:lnTo>
                <a:lnTo>
                  <a:pt x="560758" y="113665"/>
                </a:lnTo>
                <a:lnTo>
                  <a:pt x="563621" y="113671"/>
                </a:lnTo>
                <a:lnTo>
                  <a:pt x="566483" y="113671"/>
                </a:lnTo>
                <a:lnTo>
                  <a:pt x="569346" y="113665"/>
                </a:lnTo>
                <a:lnTo>
                  <a:pt x="572209" y="113655"/>
                </a:lnTo>
                <a:lnTo>
                  <a:pt x="575071" y="113635"/>
                </a:lnTo>
                <a:lnTo>
                  <a:pt x="577934" y="113615"/>
                </a:lnTo>
                <a:lnTo>
                  <a:pt x="580796" y="113585"/>
                </a:lnTo>
                <a:lnTo>
                  <a:pt x="583659" y="113555"/>
                </a:lnTo>
                <a:lnTo>
                  <a:pt x="586554" y="113509"/>
                </a:lnTo>
                <a:lnTo>
                  <a:pt x="587551" y="113499"/>
                </a:lnTo>
                <a:lnTo>
                  <a:pt x="588580" y="113489"/>
                </a:lnTo>
                <a:lnTo>
                  <a:pt x="590607" y="113474"/>
                </a:lnTo>
                <a:lnTo>
                  <a:pt x="592633" y="113464"/>
                </a:lnTo>
                <a:lnTo>
                  <a:pt x="594659" y="113459"/>
                </a:lnTo>
                <a:lnTo>
                  <a:pt x="596686" y="113454"/>
                </a:lnTo>
                <a:lnTo>
                  <a:pt x="598712" y="113438"/>
                </a:lnTo>
                <a:lnTo>
                  <a:pt x="599741" y="113428"/>
                </a:lnTo>
                <a:lnTo>
                  <a:pt x="600739" y="113413"/>
                </a:lnTo>
                <a:lnTo>
                  <a:pt x="601736" y="113398"/>
                </a:lnTo>
                <a:lnTo>
                  <a:pt x="602733" y="113378"/>
                </a:lnTo>
                <a:lnTo>
                  <a:pt x="603923" y="113353"/>
                </a:lnTo>
                <a:lnTo>
                  <a:pt x="605081" y="113317"/>
                </a:lnTo>
                <a:lnTo>
                  <a:pt x="606271" y="113282"/>
                </a:lnTo>
                <a:lnTo>
                  <a:pt x="607397" y="113242"/>
                </a:lnTo>
                <a:lnTo>
                  <a:pt x="608555" y="113196"/>
                </a:lnTo>
                <a:lnTo>
                  <a:pt x="609680" y="113151"/>
                </a:lnTo>
                <a:lnTo>
                  <a:pt x="610806" y="113101"/>
                </a:lnTo>
                <a:lnTo>
                  <a:pt x="611900" y="113045"/>
                </a:lnTo>
                <a:lnTo>
                  <a:pt x="613025" y="112985"/>
                </a:lnTo>
                <a:lnTo>
                  <a:pt x="614087" y="112924"/>
                </a:lnTo>
                <a:lnTo>
                  <a:pt x="615180" y="112858"/>
                </a:lnTo>
                <a:lnTo>
                  <a:pt x="616242" y="112788"/>
                </a:lnTo>
                <a:lnTo>
                  <a:pt x="617271" y="112717"/>
                </a:lnTo>
                <a:lnTo>
                  <a:pt x="618300" y="112642"/>
                </a:lnTo>
                <a:lnTo>
                  <a:pt x="619330" y="112561"/>
                </a:lnTo>
                <a:lnTo>
                  <a:pt x="620327" y="112480"/>
                </a:lnTo>
                <a:lnTo>
                  <a:pt x="621324" y="112394"/>
                </a:lnTo>
                <a:lnTo>
                  <a:pt x="622289" y="112304"/>
                </a:lnTo>
                <a:lnTo>
                  <a:pt x="623254" y="112213"/>
                </a:lnTo>
                <a:lnTo>
                  <a:pt x="624219" y="112117"/>
                </a:lnTo>
                <a:lnTo>
                  <a:pt x="625151" y="112021"/>
                </a:lnTo>
                <a:lnTo>
                  <a:pt x="626052" y="111920"/>
                </a:lnTo>
                <a:lnTo>
                  <a:pt x="626953" y="111814"/>
                </a:lnTo>
                <a:lnTo>
                  <a:pt x="627853" y="111708"/>
                </a:lnTo>
                <a:lnTo>
                  <a:pt x="628722" y="111597"/>
                </a:lnTo>
                <a:lnTo>
                  <a:pt x="629558" y="111487"/>
                </a:lnTo>
                <a:lnTo>
                  <a:pt x="630394" y="111370"/>
                </a:lnTo>
                <a:lnTo>
                  <a:pt x="631198" y="111254"/>
                </a:lnTo>
                <a:lnTo>
                  <a:pt x="632002" y="111133"/>
                </a:lnTo>
                <a:lnTo>
                  <a:pt x="632774" y="111007"/>
                </a:lnTo>
                <a:lnTo>
                  <a:pt x="633546" y="110881"/>
                </a:lnTo>
                <a:lnTo>
                  <a:pt x="634286" y="110755"/>
                </a:lnTo>
                <a:lnTo>
                  <a:pt x="634994" y="110624"/>
                </a:lnTo>
                <a:lnTo>
                  <a:pt x="635701" y="110488"/>
                </a:lnTo>
                <a:lnTo>
                  <a:pt x="636409" y="110352"/>
                </a:lnTo>
                <a:lnTo>
                  <a:pt x="637052" y="110215"/>
                </a:lnTo>
                <a:lnTo>
                  <a:pt x="637696" y="110074"/>
                </a:lnTo>
                <a:lnTo>
                  <a:pt x="638339" y="109928"/>
                </a:lnTo>
                <a:lnTo>
                  <a:pt x="638918" y="109782"/>
                </a:lnTo>
                <a:lnTo>
                  <a:pt x="639497" y="109635"/>
                </a:lnTo>
                <a:lnTo>
                  <a:pt x="640076" y="109484"/>
                </a:lnTo>
                <a:lnTo>
                  <a:pt x="640623" y="109333"/>
                </a:lnTo>
                <a:lnTo>
                  <a:pt x="641137" y="109176"/>
                </a:lnTo>
                <a:lnTo>
                  <a:pt x="641620" y="109020"/>
                </a:lnTo>
                <a:lnTo>
                  <a:pt x="642102" y="108864"/>
                </a:lnTo>
                <a:lnTo>
                  <a:pt x="642552" y="108702"/>
                </a:lnTo>
                <a:lnTo>
                  <a:pt x="642971" y="108541"/>
                </a:lnTo>
                <a:lnTo>
                  <a:pt x="643357" y="108374"/>
                </a:lnTo>
                <a:lnTo>
                  <a:pt x="643743" y="108208"/>
                </a:lnTo>
                <a:lnTo>
                  <a:pt x="644096" y="108042"/>
                </a:lnTo>
                <a:lnTo>
                  <a:pt x="644418" y="107870"/>
                </a:lnTo>
                <a:lnTo>
                  <a:pt x="644740" y="107699"/>
                </a:lnTo>
                <a:lnTo>
                  <a:pt x="644997" y="107527"/>
                </a:lnTo>
                <a:lnTo>
                  <a:pt x="645254" y="107350"/>
                </a:lnTo>
                <a:lnTo>
                  <a:pt x="645479" y="107174"/>
                </a:lnTo>
                <a:lnTo>
                  <a:pt x="645705" y="106997"/>
                </a:lnTo>
                <a:lnTo>
                  <a:pt x="645865" y="106816"/>
                </a:lnTo>
                <a:lnTo>
                  <a:pt x="646026" y="106639"/>
                </a:lnTo>
                <a:lnTo>
                  <a:pt x="646155" y="106453"/>
                </a:lnTo>
                <a:lnTo>
                  <a:pt x="646251" y="106271"/>
                </a:lnTo>
                <a:lnTo>
                  <a:pt x="646316" y="106084"/>
                </a:lnTo>
                <a:lnTo>
                  <a:pt x="646348" y="105898"/>
                </a:lnTo>
                <a:lnTo>
                  <a:pt x="646348" y="105711"/>
                </a:lnTo>
                <a:lnTo>
                  <a:pt x="646348" y="105525"/>
                </a:lnTo>
                <a:lnTo>
                  <a:pt x="646251" y="105056"/>
                </a:lnTo>
                <a:lnTo>
                  <a:pt x="646058" y="104586"/>
                </a:lnTo>
                <a:lnTo>
                  <a:pt x="645833" y="104117"/>
                </a:lnTo>
                <a:lnTo>
                  <a:pt x="645544" y="103648"/>
                </a:lnTo>
                <a:lnTo>
                  <a:pt x="645190" y="103184"/>
                </a:lnTo>
                <a:lnTo>
                  <a:pt x="644836" y="102715"/>
                </a:lnTo>
                <a:lnTo>
                  <a:pt x="644418" y="102246"/>
                </a:lnTo>
                <a:lnTo>
                  <a:pt x="643968" y="101782"/>
                </a:lnTo>
                <a:lnTo>
                  <a:pt x="643485" y="101313"/>
                </a:lnTo>
                <a:lnTo>
                  <a:pt x="643003" y="100849"/>
                </a:lnTo>
                <a:lnTo>
                  <a:pt x="641973" y="99916"/>
                </a:lnTo>
                <a:lnTo>
                  <a:pt x="640976" y="98983"/>
                </a:lnTo>
                <a:lnTo>
                  <a:pt x="639979" y="98049"/>
                </a:lnTo>
                <a:lnTo>
                  <a:pt x="639690" y="97732"/>
                </a:lnTo>
                <a:lnTo>
                  <a:pt x="639465" y="97419"/>
                </a:lnTo>
                <a:lnTo>
                  <a:pt x="639304" y="97111"/>
                </a:lnTo>
                <a:lnTo>
                  <a:pt x="639240" y="96804"/>
                </a:lnTo>
                <a:lnTo>
                  <a:pt x="639207" y="96647"/>
                </a:lnTo>
                <a:lnTo>
                  <a:pt x="639207" y="96496"/>
                </a:lnTo>
                <a:lnTo>
                  <a:pt x="639240" y="96345"/>
                </a:lnTo>
                <a:lnTo>
                  <a:pt x="639304" y="96193"/>
                </a:lnTo>
                <a:lnTo>
                  <a:pt x="639368" y="96047"/>
                </a:lnTo>
                <a:lnTo>
                  <a:pt x="639465" y="95896"/>
                </a:lnTo>
                <a:lnTo>
                  <a:pt x="639593" y="95749"/>
                </a:lnTo>
                <a:lnTo>
                  <a:pt x="639722" y="95598"/>
                </a:lnTo>
                <a:lnTo>
                  <a:pt x="639883" y="95452"/>
                </a:lnTo>
                <a:lnTo>
                  <a:pt x="640076" y="95306"/>
                </a:lnTo>
                <a:lnTo>
                  <a:pt x="640301" y="95164"/>
                </a:lnTo>
                <a:lnTo>
                  <a:pt x="640526" y="95018"/>
                </a:lnTo>
                <a:lnTo>
                  <a:pt x="640783" y="94877"/>
                </a:lnTo>
                <a:lnTo>
                  <a:pt x="641073" y="94731"/>
                </a:lnTo>
                <a:lnTo>
                  <a:pt x="641395" y="94589"/>
                </a:lnTo>
                <a:lnTo>
                  <a:pt x="641748" y="94453"/>
                </a:lnTo>
                <a:lnTo>
                  <a:pt x="642134" y="94312"/>
                </a:lnTo>
                <a:lnTo>
                  <a:pt x="642520" y="94176"/>
                </a:lnTo>
                <a:lnTo>
                  <a:pt x="642971" y="94035"/>
                </a:lnTo>
                <a:lnTo>
                  <a:pt x="643421" y="93898"/>
                </a:lnTo>
                <a:lnTo>
                  <a:pt x="643903" y="93767"/>
                </a:lnTo>
                <a:lnTo>
                  <a:pt x="644450" y="93631"/>
                </a:lnTo>
                <a:lnTo>
                  <a:pt x="644997" y="93500"/>
                </a:lnTo>
                <a:lnTo>
                  <a:pt x="645576" y="93364"/>
                </a:lnTo>
                <a:lnTo>
                  <a:pt x="646348" y="93197"/>
                </a:lnTo>
                <a:lnTo>
                  <a:pt x="647055" y="93026"/>
                </a:lnTo>
                <a:lnTo>
                  <a:pt x="647763" y="92854"/>
                </a:lnTo>
                <a:lnTo>
                  <a:pt x="648406" y="92683"/>
                </a:lnTo>
                <a:lnTo>
                  <a:pt x="649050" y="92511"/>
                </a:lnTo>
                <a:lnTo>
                  <a:pt x="649629" y="92335"/>
                </a:lnTo>
                <a:lnTo>
                  <a:pt x="650175" y="92163"/>
                </a:lnTo>
                <a:lnTo>
                  <a:pt x="650690" y="91987"/>
                </a:lnTo>
                <a:lnTo>
                  <a:pt x="651140" y="91815"/>
                </a:lnTo>
                <a:lnTo>
                  <a:pt x="651591" y="91639"/>
                </a:lnTo>
                <a:lnTo>
                  <a:pt x="652009" y="91462"/>
                </a:lnTo>
                <a:lnTo>
                  <a:pt x="652363" y="91281"/>
                </a:lnTo>
                <a:lnTo>
                  <a:pt x="652684" y="91104"/>
                </a:lnTo>
                <a:lnTo>
                  <a:pt x="652974" y="90922"/>
                </a:lnTo>
                <a:lnTo>
                  <a:pt x="653231" y="90746"/>
                </a:lnTo>
                <a:lnTo>
                  <a:pt x="653456" y="90564"/>
                </a:lnTo>
                <a:lnTo>
                  <a:pt x="653617" y="90383"/>
                </a:lnTo>
                <a:lnTo>
                  <a:pt x="653778" y="90196"/>
                </a:lnTo>
                <a:lnTo>
                  <a:pt x="653874" y="90015"/>
                </a:lnTo>
                <a:lnTo>
                  <a:pt x="653939" y="89828"/>
                </a:lnTo>
                <a:lnTo>
                  <a:pt x="653971" y="89641"/>
                </a:lnTo>
                <a:lnTo>
                  <a:pt x="653971" y="89455"/>
                </a:lnTo>
                <a:lnTo>
                  <a:pt x="653907" y="89268"/>
                </a:lnTo>
                <a:lnTo>
                  <a:pt x="653810" y="89076"/>
                </a:lnTo>
                <a:lnTo>
                  <a:pt x="653714" y="88885"/>
                </a:lnTo>
                <a:lnTo>
                  <a:pt x="653553" y="88693"/>
                </a:lnTo>
                <a:lnTo>
                  <a:pt x="653328" y="88501"/>
                </a:lnTo>
                <a:lnTo>
                  <a:pt x="653102" y="88305"/>
                </a:lnTo>
                <a:lnTo>
                  <a:pt x="652813" y="88108"/>
                </a:lnTo>
                <a:lnTo>
                  <a:pt x="652491" y="87911"/>
                </a:lnTo>
                <a:lnTo>
                  <a:pt x="652137" y="87714"/>
                </a:lnTo>
                <a:lnTo>
                  <a:pt x="651752" y="87513"/>
                </a:lnTo>
                <a:lnTo>
                  <a:pt x="651655" y="87442"/>
                </a:lnTo>
                <a:lnTo>
                  <a:pt x="651591" y="87372"/>
                </a:lnTo>
                <a:lnTo>
                  <a:pt x="651559" y="87291"/>
                </a:lnTo>
                <a:lnTo>
                  <a:pt x="651591" y="87215"/>
                </a:lnTo>
                <a:lnTo>
                  <a:pt x="651655" y="87134"/>
                </a:lnTo>
                <a:lnTo>
                  <a:pt x="651752" y="87049"/>
                </a:lnTo>
                <a:lnTo>
                  <a:pt x="651880" y="86968"/>
                </a:lnTo>
                <a:lnTo>
                  <a:pt x="652009" y="86882"/>
                </a:lnTo>
                <a:lnTo>
                  <a:pt x="652395" y="86711"/>
                </a:lnTo>
                <a:lnTo>
                  <a:pt x="652813" y="86544"/>
                </a:lnTo>
                <a:lnTo>
                  <a:pt x="653263" y="86378"/>
                </a:lnTo>
                <a:lnTo>
                  <a:pt x="653746" y="86221"/>
                </a:lnTo>
                <a:lnTo>
                  <a:pt x="653907" y="86171"/>
                </a:lnTo>
                <a:lnTo>
                  <a:pt x="654100" y="86121"/>
                </a:lnTo>
                <a:lnTo>
                  <a:pt x="654293" y="86075"/>
                </a:lnTo>
                <a:lnTo>
                  <a:pt x="654550" y="86025"/>
                </a:lnTo>
                <a:lnTo>
                  <a:pt x="655064" y="85939"/>
                </a:lnTo>
                <a:lnTo>
                  <a:pt x="655643" y="85848"/>
                </a:lnTo>
                <a:lnTo>
                  <a:pt x="656222" y="85768"/>
                </a:lnTo>
                <a:lnTo>
                  <a:pt x="656866" y="85687"/>
                </a:lnTo>
                <a:lnTo>
                  <a:pt x="657477" y="85601"/>
                </a:lnTo>
                <a:lnTo>
                  <a:pt x="658056" y="85520"/>
                </a:lnTo>
                <a:lnTo>
                  <a:pt x="658892" y="85389"/>
                </a:lnTo>
                <a:lnTo>
                  <a:pt x="659664" y="85258"/>
                </a:lnTo>
                <a:lnTo>
                  <a:pt x="660404" y="85127"/>
                </a:lnTo>
                <a:lnTo>
                  <a:pt x="661111" y="84991"/>
                </a:lnTo>
                <a:lnTo>
                  <a:pt x="661755" y="84855"/>
                </a:lnTo>
                <a:lnTo>
                  <a:pt x="662366" y="84718"/>
                </a:lnTo>
                <a:lnTo>
                  <a:pt x="662945" y="84582"/>
                </a:lnTo>
                <a:lnTo>
                  <a:pt x="663459" y="84446"/>
                </a:lnTo>
                <a:lnTo>
                  <a:pt x="663942" y="84305"/>
                </a:lnTo>
                <a:lnTo>
                  <a:pt x="664392" y="84164"/>
                </a:lnTo>
                <a:lnTo>
                  <a:pt x="664778" y="84022"/>
                </a:lnTo>
                <a:lnTo>
                  <a:pt x="665132" y="83876"/>
                </a:lnTo>
                <a:lnTo>
                  <a:pt x="665454" y="83730"/>
                </a:lnTo>
                <a:lnTo>
                  <a:pt x="665711" y="83584"/>
                </a:lnTo>
                <a:lnTo>
                  <a:pt x="665936" y="83437"/>
                </a:lnTo>
                <a:lnTo>
                  <a:pt x="666129" y="83291"/>
                </a:lnTo>
                <a:lnTo>
                  <a:pt x="666290" y="83140"/>
                </a:lnTo>
                <a:lnTo>
                  <a:pt x="666386" y="82988"/>
                </a:lnTo>
                <a:lnTo>
                  <a:pt x="666451" y="82837"/>
                </a:lnTo>
                <a:lnTo>
                  <a:pt x="666483" y="82681"/>
                </a:lnTo>
                <a:lnTo>
                  <a:pt x="666451" y="82529"/>
                </a:lnTo>
                <a:lnTo>
                  <a:pt x="666419" y="82373"/>
                </a:lnTo>
                <a:lnTo>
                  <a:pt x="666322" y="82217"/>
                </a:lnTo>
                <a:lnTo>
                  <a:pt x="666193" y="82055"/>
                </a:lnTo>
                <a:lnTo>
                  <a:pt x="666033" y="81899"/>
                </a:lnTo>
                <a:lnTo>
                  <a:pt x="665807" y="81737"/>
                </a:lnTo>
                <a:lnTo>
                  <a:pt x="665582" y="81576"/>
                </a:lnTo>
                <a:lnTo>
                  <a:pt x="665293" y="81415"/>
                </a:lnTo>
                <a:lnTo>
                  <a:pt x="664971" y="81248"/>
                </a:lnTo>
                <a:lnTo>
                  <a:pt x="664617" y="81087"/>
                </a:lnTo>
                <a:lnTo>
                  <a:pt x="664231" y="80920"/>
                </a:lnTo>
                <a:lnTo>
                  <a:pt x="663781" y="80754"/>
                </a:lnTo>
                <a:lnTo>
                  <a:pt x="663138" y="80527"/>
                </a:lnTo>
                <a:lnTo>
                  <a:pt x="662462" y="80310"/>
                </a:lnTo>
                <a:lnTo>
                  <a:pt x="661015" y="79871"/>
                </a:lnTo>
                <a:lnTo>
                  <a:pt x="660404" y="79680"/>
                </a:lnTo>
                <a:lnTo>
                  <a:pt x="659857" y="79493"/>
                </a:lnTo>
                <a:lnTo>
                  <a:pt x="659310" y="79311"/>
                </a:lnTo>
                <a:lnTo>
                  <a:pt x="658860" y="79135"/>
                </a:lnTo>
                <a:lnTo>
                  <a:pt x="658410" y="78963"/>
                </a:lnTo>
                <a:lnTo>
                  <a:pt x="658056" y="78792"/>
                </a:lnTo>
                <a:lnTo>
                  <a:pt x="657734" y="78630"/>
                </a:lnTo>
                <a:lnTo>
                  <a:pt x="657445" y="78469"/>
                </a:lnTo>
                <a:lnTo>
                  <a:pt x="657220" y="78313"/>
                </a:lnTo>
                <a:lnTo>
                  <a:pt x="657059" y="78161"/>
                </a:lnTo>
                <a:lnTo>
                  <a:pt x="656930" y="78015"/>
                </a:lnTo>
                <a:lnTo>
                  <a:pt x="656866" y="77869"/>
                </a:lnTo>
                <a:lnTo>
                  <a:pt x="656866" y="77722"/>
                </a:lnTo>
                <a:lnTo>
                  <a:pt x="656898" y="77581"/>
                </a:lnTo>
                <a:lnTo>
                  <a:pt x="656994" y="77445"/>
                </a:lnTo>
                <a:lnTo>
                  <a:pt x="657123" y="77304"/>
                </a:lnTo>
                <a:lnTo>
                  <a:pt x="657348" y="77173"/>
                </a:lnTo>
                <a:lnTo>
                  <a:pt x="657573" y="77037"/>
                </a:lnTo>
                <a:lnTo>
                  <a:pt x="657895" y="76905"/>
                </a:lnTo>
                <a:lnTo>
                  <a:pt x="658249" y="76774"/>
                </a:lnTo>
                <a:lnTo>
                  <a:pt x="658667" y="76643"/>
                </a:lnTo>
                <a:lnTo>
                  <a:pt x="659149" y="76512"/>
                </a:lnTo>
                <a:lnTo>
                  <a:pt x="659696" y="76381"/>
                </a:lnTo>
                <a:lnTo>
                  <a:pt x="660275" y="76255"/>
                </a:lnTo>
                <a:lnTo>
                  <a:pt x="660918" y="76124"/>
                </a:lnTo>
                <a:lnTo>
                  <a:pt x="661626" y="75992"/>
                </a:lnTo>
                <a:lnTo>
                  <a:pt x="662398" y="75861"/>
                </a:lnTo>
                <a:lnTo>
                  <a:pt x="663234" y="75730"/>
                </a:lnTo>
                <a:lnTo>
                  <a:pt x="664103" y="75594"/>
                </a:lnTo>
                <a:lnTo>
                  <a:pt x="665068" y="75463"/>
                </a:lnTo>
                <a:lnTo>
                  <a:pt x="666065" y="75327"/>
                </a:lnTo>
                <a:lnTo>
                  <a:pt x="667126" y="75185"/>
                </a:lnTo>
                <a:lnTo>
                  <a:pt x="667995" y="75079"/>
                </a:lnTo>
                <a:lnTo>
                  <a:pt x="668927" y="74974"/>
                </a:lnTo>
                <a:lnTo>
                  <a:pt x="669828" y="74868"/>
                </a:lnTo>
                <a:lnTo>
                  <a:pt x="670793" y="74772"/>
                </a:lnTo>
                <a:lnTo>
                  <a:pt x="672691" y="74580"/>
                </a:lnTo>
                <a:lnTo>
                  <a:pt x="674653" y="74393"/>
                </a:lnTo>
                <a:lnTo>
                  <a:pt x="676583" y="74207"/>
                </a:lnTo>
                <a:lnTo>
                  <a:pt x="678512" y="74015"/>
                </a:lnTo>
                <a:lnTo>
                  <a:pt x="679445" y="73919"/>
                </a:lnTo>
                <a:lnTo>
                  <a:pt x="680378" y="73818"/>
                </a:lnTo>
                <a:lnTo>
                  <a:pt x="681311" y="73713"/>
                </a:lnTo>
                <a:lnTo>
                  <a:pt x="682179" y="73602"/>
                </a:lnTo>
                <a:lnTo>
                  <a:pt x="684559" y="73304"/>
                </a:lnTo>
                <a:lnTo>
                  <a:pt x="686907" y="73001"/>
                </a:lnTo>
                <a:lnTo>
                  <a:pt x="689223" y="72694"/>
                </a:lnTo>
                <a:lnTo>
                  <a:pt x="691507" y="72381"/>
                </a:lnTo>
                <a:lnTo>
                  <a:pt x="693758" y="72063"/>
                </a:lnTo>
                <a:lnTo>
                  <a:pt x="694852" y="71897"/>
                </a:lnTo>
                <a:lnTo>
                  <a:pt x="695946" y="71730"/>
                </a:lnTo>
                <a:lnTo>
                  <a:pt x="697007" y="71564"/>
                </a:lnTo>
                <a:lnTo>
                  <a:pt x="698069" y="71392"/>
                </a:lnTo>
                <a:lnTo>
                  <a:pt x="699098" y="71221"/>
                </a:lnTo>
                <a:lnTo>
                  <a:pt x="700127" y="71044"/>
                </a:lnTo>
                <a:lnTo>
                  <a:pt x="700674" y="70943"/>
                </a:lnTo>
                <a:lnTo>
                  <a:pt x="701188" y="70838"/>
                </a:lnTo>
                <a:lnTo>
                  <a:pt x="701671" y="70732"/>
                </a:lnTo>
                <a:lnTo>
                  <a:pt x="702153" y="70626"/>
                </a:lnTo>
                <a:lnTo>
                  <a:pt x="702572" y="70520"/>
                </a:lnTo>
                <a:lnTo>
                  <a:pt x="702958" y="70409"/>
                </a:lnTo>
                <a:lnTo>
                  <a:pt x="703344" y="70298"/>
                </a:lnTo>
                <a:lnTo>
                  <a:pt x="703665" y="70187"/>
                </a:lnTo>
                <a:lnTo>
                  <a:pt x="703987" y="70076"/>
                </a:lnTo>
                <a:lnTo>
                  <a:pt x="704244" y="69960"/>
                </a:lnTo>
                <a:lnTo>
                  <a:pt x="704501" y="69849"/>
                </a:lnTo>
                <a:lnTo>
                  <a:pt x="704727" y="69733"/>
                </a:lnTo>
                <a:lnTo>
                  <a:pt x="704920" y="69617"/>
                </a:lnTo>
                <a:lnTo>
                  <a:pt x="705080" y="69496"/>
                </a:lnTo>
                <a:lnTo>
                  <a:pt x="705209" y="69380"/>
                </a:lnTo>
                <a:lnTo>
                  <a:pt x="705338" y="69259"/>
                </a:lnTo>
                <a:lnTo>
                  <a:pt x="705434" y="69138"/>
                </a:lnTo>
                <a:lnTo>
                  <a:pt x="705499" y="69017"/>
                </a:lnTo>
                <a:lnTo>
                  <a:pt x="705531" y="68896"/>
                </a:lnTo>
                <a:lnTo>
                  <a:pt x="705531" y="68770"/>
                </a:lnTo>
                <a:lnTo>
                  <a:pt x="705531" y="68648"/>
                </a:lnTo>
                <a:lnTo>
                  <a:pt x="705499" y="68522"/>
                </a:lnTo>
                <a:lnTo>
                  <a:pt x="705434" y="68396"/>
                </a:lnTo>
                <a:lnTo>
                  <a:pt x="705370" y="68270"/>
                </a:lnTo>
                <a:lnTo>
                  <a:pt x="705273" y="68144"/>
                </a:lnTo>
                <a:lnTo>
                  <a:pt x="705145" y="68018"/>
                </a:lnTo>
                <a:lnTo>
                  <a:pt x="704823" y="67761"/>
                </a:lnTo>
                <a:lnTo>
                  <a:pt x="704469" y="67504"/>
                </a:lnTo>
                <a:lnTo>
                  <a:pt x="704019" y="67246"/>
                </a:lnTo>
                <a:lnTo>
                  <a:pt x="703633" y="67055"/>
                </a:lnTo>
                <a:lnTo>
                  <a:pt x="703247" y="66868"/>
                </a:lnTo>
                <a:lnTo>
                  <a:pt x="702829" y="66676"/>
                </a:lnTo>
                <a:lnTo>
                  <a:pt x="702411" y="66495"/>
                </a:lnTo>
                <a:lnTo>
                  <a:pt x="701960" y="66308"/>
                </a:lnTo>
                <a:lnTo>
                  <a:pt x="701478" y="66127"/>
                </a:lnTo>
                <a:lnTo>
                  <a:pt x="700995" y="65945"/>
                </a:lnTo>
                <a:lnTo>
                  <a:pt x="700481" y="65768"/>
                </a:lnTo>
                <a:lnTo>
                  <a:pt x="699966" y="65592"/>
                </a:lnTo>
                <a:lnTo>
                  <a:pt x="699419" y="65415"/>
                </a:lnTo>
                <a:lnTo>
                  <a:pt x="698294" y="65072"/>
                </a:lnTo>
                <a:lnTo>
                  <a:pt x="697104" y="64729"/>
                </a:lnTo>
                <a:lnTo>
                  <a:pt x="695849" y="64391"/>
                </a:lnTo>
                <a:lnTo>
                  <a:pt x="694563" y="64064"/>
                </a:lnTo>
                <a:lnTo>
                  <a:pt x="693212" y="63736"/>
                </a:lnTo>
                <a:lnTo>
                  <a:pt x="691829" y="63413"/>
                </a:lnTo>
                <a:lnTo>
                  <a:pt x="690413" y="63095"/>
                </a:lnTo>
                <a:lnTo>
                  <a:pt x="688934" y="62777"/>
                </a:lnTo>
                <a:lnTo>
                  <a:pt x="687422" y="62465"/>
                </a:lnTo>
                <a:lnTo>
                  <a:pt x="685910" y="62152"/>
                </a:lnTo>
                <a:lnTo>
                  <a:pt x="684334" y="61839"/>
                </a:lnTo>
                <a:lnTo>
                  <a:pt x="679156" y="60810"/>
                </a:lnTo>
                <a:lnTo>
                  <a:pt x="673977" y="59776"/>
                </a:lnTo>
                <a:lnTo>
                  <a:pt x="668799" y="58742"/>
                </a:lnTo>
                <a:lnTo>
                  <a:pt x="663685" y="57703"/>
                </a:lnTo>
                <a:lnTo>
                  <a:pt x="658570" y="56659"/>
                </a:lnTo>
                <a:lnTo>
                  <a:pt x="653553" y="55610"/>
                </a:lnTo>
                <a:lnTo>
                  <a:pt x="651044" y="55080"/>
                </a:lnTo>
                <a:lnTo>
                  <a:pt x="648567" y="54551"/>
                </a:lnTo>
                <a:lnTo>
                  <a:pt x="646091" y="54021"/>
                </a:lnTo>
                <a:lnTo>
                  <a:pt x="643646" y="53486"/>
                </a:lnTo>
                <a:lnTo>
                  <a:pt x="642327" y="53194"/>
                </a:lnTo>
                <a:lnTo>
                  <a:pt x="641073" y="52901"/>
                </a:lnTo>
                <a:lnTo>
                  <a:pt x="639851" y="52604"/>
                </a:lnTo>
                <a:lnTo>
                  <a:pt x="638661" y="52301"/>
                </a:lnTo>
                <a:lnTo>
                  <a:pt x="637535" y="51998"/>
                </a:lnTo>
                <a:lnTo>
                  <a:pt x="636441" y="51691"/>
                </a:lnTo>
                <a:lnTo>
                  <a:pt x="635412" y="51383"/>
                </a:lnTo>
                <a:lnTo>
                  <a:pt x="634383" y="51075"/>
                </a:lnTo>
                <a:lnTo>
                  <a:pt x="633418" y="50763"/>
                </a:lnTo>
                <a:lnTo>
                  <a:pt x="632517" y="50445"/>
                </a:lnTo>
                <a:lnTo>
                  <a:pt x="631617" y="50132"/>
                </a:lnTo>
                <a:lnTo>
                  <a:pt x="630780" y="49809"/>
                </a:lnTo>
                <a:lnTo>
                  <a:pt x="629976" y="49492"/>
                </a:lnTo>
                <a:lnTo>
                  <a:pt x="629204" y="49164"/>
                </a:lnTo>
                <a:lnTo>
                  <a:pt x="628464" y="48841"/>
                </a:lnTo>
                <a:lnTo>
                  <a:pt x="627789" y="48513"/>
                </a:lnTo>
                <a:lnTo>
                  <a:pt x="627146" y="48180"/>
                </a:lnTo>
                <a:lnTo>
                  <a:pt x="626502" y="47852"/>
                </a:lnTo>
                <a:lnTo>
                  <a:pt x="625923" y="47514"/>
                </a:lnTo>
                <a:lnTo>
                  <a:pt x="625377" y="47182"/>
                </a:lnTo>
                <a:lnTo>
                  <a:pt x="624894" y="46844"/>
                </a:lnTo>
                <a:lnTo>
                  <a:pt x="624412" y="46501"/>
                </a:lnTo>
                <a:lnTo>
                  <a:pt x="623961" y="46163"/>
                </a:lnTo>
                <a:lnTo>
                  <a:pt x="623575" y="45815"/>
                </a:lnTo>
                <a:lnTo>
                  <a:pt x="623189" y="45472"/>
                </a:lnTo>
                <a:lnTo>
                  <a:pt x="622836" y="45124"/>
                </a:lnTo>
                <a:lnTo>
                  <a:pt x="622546" y="44776"/>
                </a:lnTo>
                <a:lnTo>
                  <a:pt x="622257" y="44423"/>
                </a:lnTo>
                <a:lnTo>
                  <a:pt x="622031" y="44074"/>
                </a:lnTo>
                <a:lnTo>
                  <a:pt x="621806" y="43716"/>
                </a:lnTo>
                <a:lnTo>
                  <a:pt x="621645" y="43363"/>
                </a:lnTo>
                <a:lnTo>
                  <a:pt x="621485" y="43005"/>
                </a:lnTo>
                <a:lnTo>
                  <a:pt x="620970" y="41583"/>
                </a:lnTo>
                <a:lnTo>
                  <a:pt x="620488" y="40160"/>
                </a:lnTo>
                <a:lnTo>
                  <a:pt x="620005" y="38733"/>
                </a:lnTo>
                <a:lnTo>
                  <a:pt x="619716" y="38022"/>
                </a:lnTo>
                <a:lnTo>
                  <a:pt x="619426" y="37311"/>
                </a:lnTo>
                <a:lnTo>
                  <a:pt x="619104" y="36599"/>
                </a:lnTo>
                <a:lnTo>
                  <a:pt x="618751" y="35888"/>
                </a:lnTo>
                <a:lnTo>
                  <a:pt x="618365" y="35182"/>
                </a:lnTo>
                <a:lnTo>
                  <a:pt x="617914" y="34476"/>
                </a:lnTo>
                <a:lnTo>
                  <a:pt x="617432" y="33765"/>
                </a:lnTo>
                <a:lnTo>
                  <a:pt x="616885" y="33064"/>
                </a:lnTo>
                <a:lnTo>
                  <a:pt x="616274" y="32357"/>
                </a:lnTo>
                <a:lnTo>
                  <a:pt x="615599" y="31656"/>
                </a:lnTo>
                <a:lnTo>
                  <a:pt x="615277" y="31364"/>
                </a:lnTo>
                <a:lnTo>
                  <a:pt x="614955" y="31071"/>
                </a:lnTo>
                <a:lnTo>
                  <a:pt x="614601" y="30784"/>
                </a:lnTo>
                <a:lnTo>
                  <a:pt x="614248" y="30496"/>
                </a:lnTo>
                <a:lnTo>
                  <a:pt x="613862" y="30209"/>
                </a:lnTo>
                <a:lnTo>
                  <a:pt x="613444" y="29921"/>
                </a:lnTo>
                <a:lnTo>
                  <a:pt x="613025" y="29639"/>
                </a:lnTo>
                <a:lnTo>
                  <a:pt x="612575" y="29356"/>
                </a:lnTo>
                <a:lnTo>
                  <a:pt x="612125" y="29074"/>
                </a:lnTo>
                <a:lnTo>
                  <a:pt x="611642" y="28796"/>
                </a:lnTo>
                <a:lnTo>
                  <a:pt x="611160" y="28514"/>
                </a:lnTo>
                <a:lnTo>
                  <a:pt x="610645" y="28237"/>
                </a:lnTo>
                <a:lnTo>
                  <a:pt x="610098" y="27964"/>
                </a:lnTo>
                <a:lnTo>
                  <a:pt x="609552" y="27687"/>
                </a:lnTo>
                <a:lnTo>
                  <a:pt x="608973" y="27414"/>
                </a:lnTo>
                <a:lnTo>
                  <a:pt x="608394" y="27142"/>
                </a:lnTo>
                <a:lnTo>
                  <a:pt x="607171" y="26602"/>
                </a:lnTo>
                <a:lnTo>
                  <a:pt x="605853" y="26068"/>
                </a:lnTo>
                <a:lnTo>
                  <a:pt x="604502" y="25538"/>
                </a:lnTo>
                <a:lnTo>
                  <a:pt x="603054" y="25014"/>
                </a:lnTo>
                <a:lnTo>
                  <a:pt x="601575" y="24494"/>
                </a:lnTo>
                <a:lnTo>
                  <a:pt x="599999" y="23985"/>
                </a:lnTo>
                <a:lnTo>
                  <a:pt x="598391" y="23475"/>
                </a:lnTo>
                <a:lnTo>
                  <a:pt x="596686" y="22971"/>
                </a:lnTo>
                <a:lnTo>
                  <a:pt x="594949" y="22471"/>
                </a:lnTo>
                <a:lnTo>
                  <a:pt x="593116" y="21977"/>
                </a:lnTo>
                <a:lnTo>
                  <a:pt x="591250" y="21488"/>
                </a:lnTo>
                <a:lnTo>
                  <a:pt x="589320" y="21004"/>
                </a:lnTo>
                <a:lnTo>
                  <a:pt x="587326" y="20519"/>
                </a:lnTo>
                <a:lnTo>
                  <a:pt x="585267" y="20045"/>
                </a:lnTo>
                <a:lnTo>
                  <a:pt x="583177" y="19576"/>
                </a:lnTo>
                <a:lnTo>
                  <a:pt x="580989" y="19107"/>
                </a:lnTo>
                <a:lnTo>
                  <a:pt x="578770" y="18648"/>
                </a:lnTo>
                <a:lnTo>
                  <a:pt x="576519" y="18189"/>
                </a:lnTo>
                <a:lnTo>
                  <a:pt x="574203" y="17740"/>
                </a:lnTo>
                <a:lnTo>
                  <a:pt x="571823" y="17291"/>
                </a:lnTo>
                <a:lnTo>
                  <a:pt x="569378" y="16847"/>
                </a:lnTo>
                <a:lnTo>
                  <a:pt x="566901" y="16404"/>
                </a:lnTo>
                <a:lnTo>
                  <a:pt x="564393" y="15970"/>
                </a:lnTo>
                <a:lnTo>
                  <a:pt x="561819" y="15541"/>
                </a:lnTo>
                <a:lnTo>
                  <a:pt x="560083" y="15254"/>
                </a:lnTo>
                <a:lnTo>
                  <a:pt x="558313" y="14976"/>
                </a:lnTo>
                <a:lnTo>
                  <a:pt x="556544" y="14699"/>
                </a:lnTo>
                <a:lnTo>
                  <a:pt x="554743" y="14426"/>
                </a:lnTo>
                <a:lnTo>
                  <a:pt x="552942" y="14159"/>
                </a:lnTo>
                <a:lnTo>
                  <a:pt x="551109" y="13892"/>
                </a:lnTo>
                <a:lnTo>
                  <a:pt x="549243" y="13634"/>
                </a:lnTo>
                <a:lnTo>
                  <a:pt x="547410" y="13377"/>
                </a:lnTo>
                <a:lnTo>
                  <a:pt x="545512" y="13120"/>
                </a:lnTo>
                <a:lnTo>
                  <a:pt x="543614" y="12873"/>
                </a:lnTo>
                <a:lnTo>
                  <a:pt x="541717" y="12626"/>
                </a:lnTo>
                <a:lnTo>
                  <a:pt x="539787" y="12384"/>
                </a:lnTo>
                <a:lnTo>
                  <a:pt x="537825" y="12141"/>
                </a:lnTo>
                <a:lnTo>
                  <a:pt x="535863" y="11904"/>
                </a:lnTo>
                <a:lnTo>
                  <a:pt x="533901" y="11672"/>
                </a:lnTo>
                <a:lnTo>
                  <a:pt x="531906" y="11440"/>
                </a:lnTo>
                <a:lnTo>
                  <a:pt x="529912" y="11213"/>
                </a:lnTo>
                <a:lnTo>
                  <a:pt x="527886" y="10991"/>
                </a:lnTo>
                <a:lnTo>
                  <a:pt x="525859" y="10769"/>
                </a:lnTo>
                <a:lnTo>
                  <a:pt x="523801" y="10553"/>
                </a:lnTo>
                <a:lnTo>
                  <a:pt x="521742" y="10336"/>
                </a:lnTo>
                <a:lnTo>
                  <a:pt x="519652" y="10124"/>
                </a:lnTo>
                <a:lnTo>
                  <a:pt x="517561" y="9912"/>
                </a:lnTo>
                <a:lnTo>
                  <a:pt x="515470" y="9705"/>
                </a:lnTo>
                <a:lnTo>
                  <a:pt x="513347" y="9498"/>
                </a:lnTo>
                <a:lnTo>
                  <a:pt x="511225" y="9297"/>
                </a:lnTo>
                <a:lnTo>
                  <a:pt x="506947" y="8893"/>
                </a:lnTo>
                <a:lnTo>
                  <a:pt x="502604" y="8505"/>
                </a:lnTo>
                <a:lnTo>
                  <a:pt x="498230" y="8121"/>
                </a:lnTo>
                <a:lnTo>
                  <a:pt x="494660" y="7814"/>
                </a:lnTo>
                <a:lnTo>
                  <a:pt x="491057" y="7511"/>
                </a:lnTo>
                <a:lnTo>
                  <a:pt x="487423" y="7214"/>
                </a:lnTo>
                <a:lnTo>
                  <a:pt x="483820" y="6921"/>
                </a:lnTo>
                <a:lnTo>
                  <a:pt x="480186" y="6633"/>
                </a:lnTo>
                <a:lnTo>
                  <a:pt x="476519" y="6346"/>
                </a:lnTo>
                <a:lnTo>
                  <a:pt x="472884" y="6063"/>
                </a:lnTo>
                <a:lnTo>
                  <a:pt x="469218" y="5791"/>
                </a:lnTo>
                <a:lnTo>
                  <a:pt x="465519" y="5519"/>
                </a:lnTo>
                <a:lnTo>
                  <a:pt x="461852" y="5251"/>
                </a:lnTo>
                <a:lnTo>
                  <a:pt x="458121" y="4989"/>
                </a:lnTo>
                <a:lnTo>
                  <a:pt x="454422" y="4732"/>
                </a:lnTo>
                <a:lnTo>
                  <a:pt x="450691" y="4480"/>
                </a:lnTo>
                <a:lnTo>
                  <a:pt x="446960" y="4233"/>
                </a:lnTo>
                <a:lnTo>
                  <a:pt x="443196" y="3990"/>
                </a:lnTo>
                <a:lnTo>
                  <a:pt x="439433" y="3753"/>
                </a:lnTo>
                <a:lnTo>
                  <a:pt x="435670" y="3526"/>
                </a:lnTo>
                <a:lnTo>
                  <a:pt x="431875" y="3299"/>
                </a:lnTo>
                <a:lnTo>
                  <a:pt x="428079" y="3077"/>
                </a:lnTo>
                <a:lnTo>
                  <a:pt x="424252" y="2861"/>
                </a:lnTo>
                <a:lnTo>
                  <a:pt x="420424" y="2654"/>
                </a:lnTo>
                <a:lnTo>
                  <a:pt x="416596" y="2447"/>
                </a:lnTo>
                <a:lnTo>
                  <a:pt x="412737" y="2250"/>
                </a:lnTo>
                <a:lnTo>
                  <a:pt x="408877" y="2059"/>
                </a:lnTo>
                <a:lnTo>
                  <a:pt x="404985" y="1872"/>
                </a:lnTo>
                <a:lnTo>
                  <a:pt x="401093" y="1690"/>
                </a:lnTo>
                <a:lnTo>
                  <a:pt x="397169" y="1514"/>
                </a:lnTo>
                <a:lnTo>
                  <a:pt x="393245" y="1347"/>
                </a:lnTo>
                <a:lnTo>
                  <a:pt x="389289" y="1181"/>
                </a:lnTo>
                <a:lnTo>
                  <a:pt x="385332" y="1025"/>
                </a:lnTo>
                <a:lnTo>
                  <a:pt x="381376" y="873"/>
                </a:lnTo>
                <a:lnTo>
                  <a:pt x="377356" y="732"/>
                </a:lnTo>
                <a:lnTo>
                  <a:pt x="375554" y="672"/>
                </a:lnTo>
                <a:lnTo>
                  <a:pt x="373721" y="611"/>
                </a:lnTo>
                <a:lnTo>
                  <a:pt x="371855" y="561"/>
                </a:lnTo>
                <a:lnTo>
                  <a:pt x="370022" y="510"/>
                </a:lnTo>
                <a:lnTo>
                  <a:pt x="368157" y="460"/>
                </a:lnTo>
                <a:lnTo>
                  <a:pt x="366323" y="419"/>
                </a:lnTo>
                <a:lnTo>
                  <a:pt x="362592" y="339"/>
                </a:lnTo>
                <a:lnTo>
                  <a:pt x="358861" y="263"/>
                </a:lnTo>
                <a:lnTo>
                  <a:pt x="355130" y="192"/>
                </a:lnTo>
                <a:lnTo>
                  <a:pt x="351399" y="122"/>
                </a:lnTo>
                <a:lnTo>
                  <a:pt x="347668" y="46"/>
                </a:lnTo>
                <a:lnTo>
                  <a:pt x="346574" y="31"/>
                </a:lnTo>
                <a:lnTo>
                  <a:pt x="345481" y="16"/>
                </a:lnTo>
                <a:lnTo>
                  <a:pt x="344387" y="6"/>
                </a:lnTo>
                <a:lnTo>
                  <a:pt x="3432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flipH="1">
            <a:off x="8021988" y="1872500"/>
            <a:ext cx="941028" cy="1159695"/>
          </a:xfrm>
          <a:custGeom>
            <a:avLst/>
            <a:gdLst/>
            <a:ahLst/>
            <a:cxnLst/>
            <a:rect l="l" t="t" r="r" b="b"/>
            <a:pathLst>
              <a:path w="420102" h="77455" extrusionOk="0">
                <a:moveTo>
                  <a:pt x="315438" y="2230"/>
                </a:moveTo>
                <a:lnTo>
                  <a:pt x="317497" y="2235"/>
                </a:lnTo>
                <a:lnTo>
                  <a:pt x="319523" y="2240"/>
                </a:lnTo>
                <a:lnTo>
                  <a:pt x="341331" y="2300"/>
                </a:lnTo>
                <a:lnTo>
                  <a:pt x="363106" y="2361"/>
                </a:lnTo>
                <a:lnTo>
                  <a:pt x="384882" y="2416"/>
                </a:lnTo>
                <a:lnTo>
                  <a:pt x="406657" y="2472"/>
                </a:lnTo>
                <a:lnTo>
                  <a:pt x="406947" y="2477"/>
                </a:lnTo>
                <a:lnTo>
                  <a:pt x="407236" y="2482"/>
                </a:lnTo>
                <a:lnTo>
                  <a:pt x="407847" y="2512"/>
                </a:lnTo>
                <a:lnTo>
                  <a:pt x="408523" y="2547"/>
                </a:lnTo>
                <a:lnTo>
                  <a:pt x="409359" y="2588"/>
                </a:lnTo>
                <a:lnTo>
                  <a:pt x="408844" y="3062"/>
                </a:lnTo>
                <a:lnTo>
                  <a:pt x="408394" y="3531"/>
                </a:lnTo>
                <a:lnTo>
                  <a:pt x="407461" y="4464"/>
                </a:lnTo>
                <a:lnTo>
                  <a:pt x="406979" y="4928"/>
                </a:lnTo>
                <a:lnTo>
                  <a:pt x="406464" y="5387"/>
                </a:lnTo>
                <a:lnTo>
                  <a:pt x="406175" y="5614"/>
                </a:lnTo>
                <a:lnTo>
                  <a:pt x="405853" y="5841"/>
                </a:lnTo>
                <a:lnTo>
                  <a:pt x="405531" y="6068"/>
                </a:lnTo>
                <a:lnTo>
                  <a:pt x="405178" y="6295"/>
                </a:lnTo>
                <a:lnTo>
                  <a:pt x="397329" y="11218"/>
                </a:lnTo>
                <a:lnTo>
                  <a:pt x="393405" y="13679"/>
                </a:lnTo>
                <a:lnTo>
                  <a:pt x="389417" y="16141"/>
                </a:lnTo>
                <a:lnTo>
                  <a:pt x="385429" y="18597"/>
                </a:lnTo>
                <a:lnTo>
                  <a:pt x="381376" y="21054"/>
                </a:lnTo>
                <a:lnTo>
                  <a:pt x="377259" y="23510"/>
                </a:lnTo>
                <a:lnTo>
                  <a:pt x="375200" y="24736"/>
                </a:lnTo>
                <a:lnTo>
                  <a:pt x="373077" y="25961"/>
                </a:lnTo>
                <a:lnTo>
                  <a:pt x="372788" y="26128"/>
                </a:lnTo>
                <a:lnTo>
                  <a:pt x="372434" y="26289"/>
                </a:lnTo>
                <a:lnTo>
                  <a:pt x="372048" y="26451"/>
                </a:lnTo>
                <a:lnTo>
                  <a:pt x="371630" y="26602"/>
                </a:lnTo>
                <a:lnTo>
                  <a:pt x="371180" y="26753"/>
                </a:lnTo>
                <a:lnTo>
                  <a:pt x="370665" y="26894"/>
                </a:lnTo>
                <a:lnTo>
                  <a:pt x="370150" y="27031"/>
                </a:lnTo>
                <a:lnTo>
                  <a:pt x="369604" y="27157"/>
                </a:lnTo>
                <a:lnTo>
                  <a:pt x="368992" y="27283"/>
                </a:lnTo>
                <a:lnTo>
                  <a:pt x="368381" y="27399"/>
                </a:lnTo>
                <a:lnTo>
                  <a:pt x="367738" y="27510"/>
                </a:lnTo>
                <a:lnTo>
                  <a:pt x="367030" y="27611"/>
                </a:lnTo>
                <a:lnTo>
                  <a:pt x="366323" y="27706"/>
                </a:lnTo>
                <a:lnTo>
                  <a:pt x="365583" y="27792"/>
                </a:lnTo>
                <a:lnTo>
                  <a:pt x="364811" y="27873"/>
                </a:lnTo>
                <a:lnTo>
                  <a:pt x="364007" y="27944"/>
                </a:lnTo>
                <a:lnTo>
                  <a:pt x="363171" y="28009"/>
                </a:lnTo>
                <a:lnTo>
                  <a:pt x="362334" y="28065"/>
                </a:lnTo>
                <a:lnTo>
                  <a:pt x="361434" y="28110"/>
                </a:lnTo>
                <a:lnTo>
                  <a:pt x="360533" y="28145"/>
                </a:lnTo>
                <a:lnTo>
                  <a:pt x="359600" y="28171"/>
                </a:lnTo>
                <a:lnTo>
                  <a:pt x="358635" y="28191"/>
                </a:lnTo>
                <a:lnTo>
                  <a:pt x="357671" y="28201"/>
                </a:lnTo>
                <a:lnTo>
                  <a:pt x="356641" y="28196"/>
                </a:lnTo>
                <a:lnTo>
                  <a:pt x="355612" y="28186"/>
                </a:lnTo>
                <a:lnTo>
                  <a:pt x="354583" y="28160"/>
                </a:lnTo>
                <a:lnTo>
                  <a:pt x="353521" y="28130"/>
                </a:lnTo>
                <a:lnTo>
                  <a:pt x="352428" y="28085"/>
                </a:lnTo>
                <a:lnTo>
                  <a:pt x="351302" y="28029"/>
                </a:lnTo>
                <a:lnTo>
                  <a:pt x="350176" y="27964"/>
                </a:lnTo>
                <a:lnTo>
                  <a:pt x="349018" y="27883"/>
                </a:lnTo>
                <a:lnTo>
                  <a:pt x="347860" y="27792"/>
                </a:lnTo>
                <a:lnTo>
                  <a:pt x="346735" y="27701"/>
                </a:lnTo>
                <a:lnTo>
                  <a:pt x="345609" y="27601"/>
                </a:lnTo>
                <a:lnTo>
                  <a:pt x="344515" y="27500"/>
                </a:lnTo>
                <a:lnTo>
                  <a:pt x="343389" y="27394"/>
                </a:lnTo>
                <a:lnTo>
                  <a:pt x="342296" y="27288"/>
                </a:lnTo>
                <a:lnTo>
                  <a:pt x="341234" y="27177"/>
                </a:lnTo>
                <a:lnTo>
                  <a:pt x="340173" y="27061"/>
                </a:lnTo>
                <a:lnTo>
                  <a:pt x="339112" y="26945"/>
                </a:lnTo>
                <a:lnTo>
                  <a:pt x="338050" y="26824"/>
                </a:lnTo>
                <a:lnTo>
                  <a:pt x="337021" y="26703"/>
                </a:lnTo>
                <a:lnTo>
                  <a:pt x="335992" y="26582"/>
                </a:lnTo>
                <a:lnTo>
                  <a:pt x="334994" y="26451"/>
                </a:lnTo>
                <a:lnTo>
                  <a:pt x="333997" y="26324"/>
                </a:lnTo>
                <a:lnTo>
                  <a:pt x="333032" y="26193"/>
                </a:lnTo>
                <a:lnTo>
                  <a:pt x="332068" y="26057"/>
                </a:lnTo>
                <a:lnTo>
                  <a:pt x="331103" y="25921"/>
                </a:lnTo>
                <a:lnTo>
                  <a:pt x="330105" y="25780"/>
                </a:lnTo>
                <a:lnTo>
                  <a:pt x="329108" y="25638"/>
                </a:lnTo>
                <a:lnTo>
                  <a:pt x="328079" y="25507"/>
                </a:lnTo>
                <a:lnTo>
                  <a:pt x="327050" y="25371"/>
                </a:lnTo>
                <a:lnTo>
                  <a:pt x="325988" y="25245"/>
                </a:lnTo>
                <a:lnTo>
                  <a:pt x="324927" y="25124"/>
                </a:lnTo>
                <a:lnTo>
                  <a:pt x="323833" y="25003"/>
                </a:lnTo>
                <a:lnTo>
                  <a:pt x="322772" y="24887"/>
                </a:lnTo>
                <a:lnTo>
                  <a:pt x="321678" y="24771"/>
                </a:lnTo>
                <a:lnTo>
                  <a:pt x="320553" y="24665"/>
                </a:lnTo>
                <a:lnTo>
                  <a:pt x="319459" y="24559"/>
                </a:lnTo>
                <a:lnTo>
                  <a:pt x="318333" y="24453"/>
                </a:lnTo>
                <a:lnTo>
                  <a:pt x="317175" y="24352"/>
                </a:lnTo>
                <a:lnTo>
                  <a:pt x="316050" y="24256"/>
                </a:lnTo>
                <a:lnTo>
                  <a:pt x="314892" y="24166"/>
                </a:lnTo>
                <a:lnTo>
                  <a:pt x="313734" y="24075"/>
                </a:lnTo>
                <a:lnTo>
                  <a:pt x="312544" y="23984"/>
                </a:lnTo>
                <a:lnTo>
                  <a:pt x="311354" y="23898"/>
                </a:lnTo>
                <a:lnTo>
                  <a:pt x="308973" y="23737"/>
                </a:lnTo>
                <a:lnTo>
                  <a:pt x="306561" y="23586"/>
                </a:lnTo>
                <a:lnTo>
                  <a:pt x="304117" y="23444"/>
                </a:lnTo>
                <a:lnTo>
                  <a:pt x="301640" y="23313"/>
                </a:lnTo>
                <a:lnTo>
                  <a:pt x="299163" y="23187"/>
                </a:lnTo>
                <a:lnTo>
                  <a:pt x="296654" y="23071"/>
                </a:lnTo>
                <a:lnTo>
                  <a:pt x="294113" y="22960"/>
                </a:lnTo>
                <a:lnTo>
                  <a:pt x="293213" y="22925"/>
                </a:lnTo>
                <a:lnTo>
                  <a:pt x="292280" y="22900"/>
                </a:lnTo>
                <a:lnTo>
                  <a:pt x="291347" y="22874"/>
                </a:lnTo>
                <a:lnTo>
                  <a:pt x="290382" y="22859"/>
                </a:lnTo>
                <a:lnTo>
                  <a:pt x="289385" y="22844"/>
                </a:lnTo>
                <a:lnTo>
                  <a:pt x="288388" y="22839"/>
                </a:lnTo>
                <a:lnTo>
                  <a:pt x="287423" y="22839"/>
                </a:lnTo>
                <a:lnTo>
                  <a:pt x="286426" y="22844"/>
                </a:lnTo>
                <a:lnTo>
                  <a:pt x="285429" y="22854"/>
                </a:lnTo>
                <a:lnTo>
                  <a:pt x="284432" y="22874"/>
                </a:lnTo>
                <a:lnTo>
                  <a:pt x="283435" y="22895"/>
                </a:lnTo>
                <a:lnTo>
                  <a:pt x="282470" y="22920"/>
                </a:lnTo>
                <a:lnTo>
                  <a:pt x="281537" y="22955"/>
                </a:lnTo>
                <a:lnTo>
                  <a:pt x="280604" y="22990"/>
                </a:lnTo>
                <a:lnTo>
                  <a:pt x="279704" y="23036"/>
                </a:lnTo>
                <a:lnTo>
                  <a:pt x="278803" y="23081"/>
                </a:lnTo>
                <a:lnTo>
                  <a:pt x="277066" y="23187"/>
                </a:lnTo>
                <a:lnTo>
                  <a:pt x="275329" y="23298"/>
                </a:lnTo>
                <a:lnTo>
                  <a:pt x="273625" y="23414"/>
                </a:lnTo>
                <a:lnTo>
                  <a:pt x="271952" y="23530"/>
                </a:lnTo>
                <a:lnTo>
                  <a:pt x="270312" y="23651"/>
                </a:lnTo>
                <a:lnTo>
                  <a:pt x="268671" y="23777"/>
                </a:lnTo>
                <a:lnTo>
                  <a:pt x="267063" y="23908"/>
                </a:lnTo>
                <a:lnTo>
                  <a:pt x="265487" y="24045"/>
                </a:lnTo>
                <a:lnTo>
                  <a:pt x="263943" y="24186"/>
                </a:lnTo>
                <a:lnTo>
                  <a:pt x="262431" y="24327"/>
                </a:lnTo>
                <a:lnTo>
                  <a:pt x="260952" y="24478"/>
                </a:lnTo>
                <a:lnTo>
                  <a:pt x="259472" y="24635"/>
                </a:lnTo>
                <a:lnTo>
                  <a:pt x="258057" y="24796"/>
                </a:lnTo>
                <a:lnTo>
                  <a:pt x="256642" y="24963"/>
                </a:lnTo>
                <a:lnTo>
                  <a:pt x="255259" y="25134"/>
                </a:lnTo>
                <a:lnTo>
                  <a:pt x="253940" y="25311"/>
                </a:lnTo>
                <a:lnTo>
                  <a:pt x="252621" y="25497"/>
                </a:lnTo>
                <a:lnTo>
                  <a:pt x="251367" y="25684"/>
                </a:lnTo>
                <a:lnTo>
                  <a:pt x="250112" y="25881"/>
                </a:lnTo>
                <a:lnTo>
                  <a:pt x="248922" y="26082"/>
                </a:lnTo>
                <a:lnTo>
                  <a:pt x="247764" y="26294"/>
                </a:lnTo>
                <a:lnTo>
                  <a:pt x="246638" y="26506"/>
                </a:lnTo>
                <a:lnTo>
                  <a:pt x="245545" y="26733"/>
                </a:lnTo>
                <a:lnTo>
                  <a:pt x="244483" y="26960"/>
                </a:lnTo>
                <a:lnTo>
                  <a:pt x="243486" y="27197"/>
                </a:lnTo>
                <a:lnTo>
                  <a:pt x="242521" y="27444"/>
                </a:lnTo>
                <a:lnTo>
                  <a:pt x="241589" y="27691"/>
                </a:lnTo>
                <a:lnTo>
                  <a:pt x="240688" y="27954"/>
                </a:lnTo>
                <a:lnTo>
                  <a:pt x="239852" y="28221"/>
                </a:lnTo>
                <a:lnTo>
                  <a:pt x="239048" y="28493"/>
                </a:lnTo>
                <a:lnTo>
                  <a:pt x="238276" y="28776"/>
                </a:lnTo>
                <a:lnTo>
                  <a:pt x="237536" y="29068"/>
                </a:lnTo>
                <a:lnTo>
                  <a:pt x="237118" y="29250"/>
                </a:lnTo>
                <a:lnTo>
                  <a:pt x="236732" y="29437"/>
                </a:lnTo>
                <a:lnTo>
                  <a:pt x="236346" y="29618"/>
                </a:lnTo>
                <a:lnTo>
                  <a:pt x="235992" y="29800"/>
                </a:lnTo>
                <a:lnTo>
                  <a:pt x="235670" y="29981"/>
                </a:lnTo>
                <a:lnTo>
                  <a:pt x="235381" y="30163"/>
                </a:lnTo>
                <a:lnTo>
                  <a:pt x="235091" y="30350"/>
                </a:lnTo>
                <a:lnTo>
                  <a:pt x="234802" y="30531"/>
                </a:lnTo>
                <a:lnTo>
                  <a:pt x="234352" y="30894"/>
                </a:lnTo>
                <a:lnTo>
                  <a:pt x="233933" y="31262"/>
                </a:lnTo>
                <a:lnTo>
                  <a:pt x="233612" y="31626"/>
                </a:lnTo>
                <a:lnTo>
                  <a:pt x="233322" y="31994"/>
                </a:lnTo>
                <a:lnTo>
                  <a:pt x="233129" y="32362"/>
                </a:lnTo>
                <a:lnTo>
                  <a:pt x="232969" y="32730"/>
                </a:lnTo>
                <a:lnTo>
                  <a:pt x="232904" y="33098"/>
                </a:lnTo>
                <a:lnTo>
                  <a:pt x="232840" y="33467"/>
                </a:lnTo>
                <a:lnTo>
                  <a:pt x="232840" y="33840"/>
                </a:lnTo>
                <a:lnTo>
                  <a:pt x="232872" y="34208"/>
                </a:lnTo>
                <a:lnTo>
                  <a:pt x="232936" y="34581"/>
                </a:lnTo>
                <a:lnTo>
                  <a:pt x="233065" y="34960"/>
                </a:lnTo>
                <a:lnTo>
                  <a:pt x="233162" y="35182"/>
                </a:lnTo>
                <a:lnTo>
                  <a:pt x="233290" y="35404"/>
                </a:lnTo>
                <a:lnTo>
                  <a:pt x="233451" y="35625"/>
                </a:lnTo>
                <a:lnTo>
                  <a:pt x="233644" y="35842"/>
                </a:lnTo>
                <a:lnTo>
                  <a:pt x="233901" y="36059"/>
                </a:lnTo>
                <a:lnTo>
                  <a:pt x="234159" y="36271"/>
                </a:lnTo>
                <a:lnTo>
                  <a:pt x="234480" y="36483"/>
                </a:lnTo>
                <a:lnTo>
                  <a:pt x="234834" y="36690"/>
                </a:lnTo>
                <a:lnTo>
                  <a:pt x="235220" y="36897"/>
                </a:lnTo>
                <a:lnTo>
                  <a:pt x="235606" y="37098"/>
                </a:lnTo>
                <a:lnTo>
                  <a:pt x="236056" y="37295"/>
                </a:lnTo>
                <a:lnTo>
                  <a:pt x="236539" y="37492"/>
                </a:lnTo>
                <a:lnTo>
                  <a:pt x="237053" y="37688"/>
                </a:lnTo>
                <a:lnTo>
                  <a:pt x="237568" y="37880"/>
                </a:lnTo>
                <a:lnTo>
                  <a:pt x="238147" y="38067"/>
                </a:lnTo>
                <a:lnTo>
                  <a:pt x="238726" y="38253"/>
                </a:lnTo>
                <a:lnTo>
                  <a:pt x="239337" y="38435"/>
                </a:lnTo>
                <a:lnTo>
                  <a:pt x="239980" y="38611"/>
                </a:lnTo>
                <a:lnTo>
                  <a:pt x="240656" y="38788"/>
                </a:lnTo>
                <a:lnTo>
                  <a:pt x="241331" y="38965"/>
                </a:lnTo>
                <a:lnTo>
                  <a:pt x="242071" y="39136"/>
                </a:lnTo>
                <a:lnTo>
                  <a:pt x="242779" y="39302"/>
                </a:lnTo>
                <a:lnTo>
                  <a:pt x="243551" y="39464"/>
                </a:lnTo>
                <a:lnTo>
                  <a:pt x="244323" y="39625"/>
                </a:lnTo>
                <a:lnTo>
                  <a:pt x="245127" y="39787"/>
                </a:lnTo>
                <a:lnTo>
                  <a:pt x="245963" y="39938"/>
                </a:lnTo>
                <a:lnTo>
                  <a:pt x="246799" y="40089"/>
                </a:lnTo>
                <a:lnTo>
                  <a:pt x="247668" y="40241"/>
                </a:lnTo>
                <a:lnTo>
                  <a:pt x="248536" y="40387"/>
                </a:lnTo>
                <a:lnTo>
                  <a:pt x="249405" y="40528"/>
                </a:lnTo>
                <a:lnTo>
                  <a:pt x="250337" y="40664"/>
                </a:lnTo>
                <a:lnTo>
                  <a:pt x="251238" y="40801"/>
                </a:lnTo>
                <a:lnTo>
                  <a:pt x="252171" y="40932"/>
                </a:lnTo>
                <a:lnTo>
                  <a:pt x="253136" y="41058"/>
                </a:lnTo>
                <a:lnTo>
                  <a:pt x="254101" y="41184"/>
                </a:lnTo>
                <a:lnTo>
                  <a:pt x="255066" y="41305"/>
                </a:lnTo>
                <a:lnTo>
                  <a:pt x="256031" y="41426"/>
                </a:lnTo>
                <a:lnTo>
                  <a:pt x="257028" y="41537"/>
                </a:lnTo>
                <a:lnTo>
                  <a:pt x="258025" y="41648"/>
                </a:lnTo>
                <a:lnTo>
                  <a:pt x="259054" y="41754"/>
                </a:lnTo>
                <a:lnTo>
                  <a:pt x="260083" y="41860"/>
                </a:lnTo>
                <a:lnTo>
                  <a:pt x="261080" y="41961"/>
                </a:lnTo>
                <a:lnTo>
                  <a:pt x="262110" y="42056"/>
                </a:lnTo>
                <a:lnTo>
                  <a:pt x="263171" y="42147"/>
                </a:lnTo>
                <a:lnTo>
                  <a:pt x="264200" y="42238"/>
                </a:lnTo>
                <a:lnTo>
                  <a:pt x="265230" y="42319"/>
                </a:lnTo>
                <a:lnTo>
                  <a:pt x="266291" y="42399"/>
                </a:lnTo>
                <a:lnTo>
                  <a:pt x="267352" y="42480"/>
                </a:lnTo>
                <a:lnTo>
                  <a:pt x="268382" y="42551"/>
                </a:lnTo>
                <a:lnTo>
                  <a:pt x="269443" y="42621"/>
                </a:lnTo>
                <a:lnTo>
                  <a:pt x="270505" y="42687"/>
                </a:lnTo>
                <a:lnTo>
                  <a:pt x="271534" y="42747"/>
                </a:lnTo>
                <a:lnTo>
                  <a:pt x="272595" y="42803"/>
                </a:lnTo>
                <a:lnTo>
                  <a:pt x="273625" y="42858"/>
                </a:lnTo>
                <a:lnTo>
                  <a:pt x="274654" y="42904"/>
                </a:lnTo>
                <a:lnTo>
                  <a:pt x="275715" y="42949"/>
                </a:lnTo>
                <a:lnTo>
                  <a:pt x="276744" y="42990"/>
                </a:lnTo>
                <a:lnTo>
                  <a:pt x="277774" y="43030"/>
                </a:lnTo>
                <a:lnTo>
                  <a:pt x="278771" y="43060"/>
                </a:lnTo>
                <a:lnTo>
                  <a:pt x="279800" y="43090"/>
                </a:lnTo>
                <a:lnTo>
                  <a:pt x="280797" y="43116"/>
                </a:lnTo>
                <a:lnTo>
                  <a:pt x="281794" y="43131"/>
                </a:lnTo>
                <a:lnTo>
                  <a:pt x="282759" y="43146"/>
                </a:lnTo>
                <a:lnTo>
                  <a:pt x="283724" y="43161"/>
                </a:lnTo>
                <a:lnTo>
                  <a:pt x="285944" y="43176"/>
                </a:lnTo>
                <a:lnTo>
                  <a:pt x="288163" y="43191"/>
                </a:lnTo>
                <a:lnTo>
                  <a:pt x="290382" y="43201"/>
                </a:lnTo>
                <a:lnTo>
                  <a:pt x="292602" y="43206"/>
                </a:lnTo>
                <a:lnTo>
                  <a:pt x="297040" y="43206"/>
                </a:lnTo>
                <a:lnTo>
                  <a:pt x="299260" y="43201"/>
                </a:lnTo>
                <a:lnTo>
                  <a:pt x="301479" y="43191"/>
                </a:lnTo>
                <a:lnTo>
                  <a:pt x="303698" y="43176"/>
                </a:lnTo>
                <a:lnTo>
                  <a:pt x="305918" y="43161"/>
                </a:lnTo>
                <a:lnTo>
                  <a:pt x="308137" y="43141"/>
                </a:lnTo>
                <a:lnTo>
                  <a:pt x="310356" y="43121"/>
                </a:lnTo>
                <a:lnTo>
                  <a:pt x="314795" y="43065"/>
                </a:lnTo>
                <a:lnTo>
                  <a:pt x="319202" y="43000"/>
                </a:lnTo>
                <a:lnTo>
                  <a:pt x="320327" y="42985"/>
                </a:lnTo>
                <a:lnTo>
                  <a:pt x="321453" y="42974"/>
                </a:lnTo>
                <a:lnTo>
                  <a:pt x="322515" y="42969"/>
                </a:lnTo>
                <a:lnTo>
                  <a:pt x="323576" y="42974"/>
                </a:lnTo>
                <a:lnTo>
                  <a:pt x="324573" y="42979"/>
                </a:lnTo>
                <a:lnTo>
                  <a:pt x="325602" y="42990"/>
                </a:lnTo>
                <a:lnTo>
                  <a:pt x="326567" y="43010"/>
                </a:lnTo>
                <a:lnTo>
                  <a:pt x="327500" y="43030"/>
                </a:lnTo>
                <a:lnTo>
                  <a:pt x="328433" y="43060"/>
                </a:lnTo>
                <a:lnTo>
                  <a:pt x="329301" y="43090"/>
                </a:lnTo>
                <a:lnTo>
                  <a:pt x="330170" y="43131"/>
                </a:lnTo>
                <a:lnTo>
                  <a:pt x="331006" y="43176"/>
                </a:lnTo>
                <a:lnTo>
                  <a:pt x="331810" y="43227"/>
                </a:lnTo>
                <a:lnTo>
                  <a:pt x="332582" y="43282"/>
                </a:lnTo>
                <a:lnTo>
                  <a:pt x="333322" y="43348"/>
                </a:lnTo>
                <a:lnTo>
                  <a:pt x="334062" y="43413"/>
                </a:lnTo>
                <a:lnTo>
                  <a:pt x="334737" y="43489"/>
                </a:lnTo>
                <a:lnTo>
                  <a:pt x="335380" y="43570"/>
                </a:lnTo>
                <a:lnTo>
                  <a:pt x="336024" y="43655"/>
                </a:lnTo>
                <a:lnTo>
                  <a:pt x="336603" y="43746"/>
                </a:lnTo>
                <a:lnTo>
                  <a:pt x="337150" y="43847"/>
                </a:lnTo>
                <a:lnTo>
                  <a:pt x="337664" y="43948"/>
                </a:lnTo>
                <a:lnTo>
                  <a:pt x="338147" y="44059"/>
                </a:lnTo>
                <a:lnTo>
                  <a:pt x="338629" y="44175"/>
                </a:lnTo>
                <a:lnTo>
                  <a:pt x="339047" y="44301"/>
                </a:lnTo>
                <a:lnTo>
                  <a:pt x="339401" y="44432"/>
                </a:lnTo>
                <a:lnTo>
                  <a:pt x="339755" y="44563"/>
                </a:lnTo>
                <a:lnTo>
                  <a:pt x="340076" y="44710"/>
                </a:lnTo>
                <a:lnTo>
                  <a:pt x="340366" y="44856"/>
                </a:lnTo>
                <a:lnTo>
                  <a:pt x="340591" y="45012"/>
                </a:lnTo>
                <a:lnTo>
                  <a:pt x="340784" y="45174"/>
                </a:lnTo>
                <a:lnTo>
                  <a:pt x="340945" y="45340"/>
                </a:lnTo>
                <a:lnTo>
                  <a:pt x="341106" y="45527"/>
                </a:lnTo>
                <a:lnTo>
                  <a:pt x="341202" y="45713"/>
                </a:lnTo>
                <a:lnTo>
                  <a:pt x="341299" y="45900"/>
                </a:lnTo>
                <a:lnTo>
                  <a:pt x="341363" y="46092"/>
                </a:lnTo>
                <a:lnTo>
                  <a:pt x="341395" y="46278"/>
                </a:lnTo>
                <a:lnTo>
                  <a:pt x="341427" y="46470"/>
                </a:lnTo>
                <a:lnTo>
                  <a:pt x="341395" y="46662"/>
                </a:lnTo>
                <a:lnTo>
                  <a:pt x="341363" y="46848"/>
                </a:lnTo>
                <a:lnTo>
                  <a:pt x="341299" y="47040"/>
                </a:lnTo>
                <a:lnTo>
                  <a:pt x="341202" y="47232"/>
                </a:lnTo>
                <a:lnTo>
                  <a:pt x="341106" y="47418"/>
                </a:lnTo>
                <a:lnTo>
                  <a:pt x="340945" y="47605"/>
                </a:lnTo>
                <a:lnTo>
                  <a:pt x="340784" y="47791"/>
                </a:lnTo>
                <a:lnTo>
                  <a:pt x="340591" y="47978"/>
                </a:lnTo>
                <a:lnTo>
                  <a:pt x="340366" y="48165"/>
                </a:lnTo>
                <a:lnTo>
                  <a:pt x="340141" y="48346"/>
                </a:lnTo>
                <a:lnTo>
                  <a:pt x="338243" y="49663"/>
                </a:lnTo>
                <a:lnTo>
                  <a:pt x="336281" y="50974"/>
                </a:lnTo>
                <a:lnTo>
                  <a:pt x="334287" y="52286"/>
                </a:lnTo>
                <a:lnTo>
                  <a:pt x="332261" y="53597"/>
                </a:lnTo>
                <a:lnTo>
                  <a:pt x="328208" y="56220"/>
                </a:lnTo>
                <a:lnTo>
                  <a:pt x="326214" y="57531"/>
                </a:lnTo>
                <a:lnTo>
                  <a:pt x="324252" y="58843"/>
                </a:lnTo>
                <a:lnTo>
                  <a:pt x="323222" y="59549"/>
                </a:lnTo>
                <a:lnTo>
                  <a:pt x="322257" y="60255"/>
                </a:lnTo>
                <a:lnTo>
                  <a:pt x="321357" y="60961"/>
                </a:lnTo>
                <a:lnTo>
                  <a:pt x="320456" y="61672"/>
                </a:lnTo>
                <a:lnTo>
                  <a:pt x="318687" y="63100"/>
                </a:lnTo>
                <a:lnTo>
                  <a:pt x="317819" y="63821"/>
                </a:lnTo>
                <a:lnTo>
                  <a:pt x="316886" y="64537"/>
                </a:lnTo>
                <a:lnTo>
                  <a:pt x="309134" y="64235"/>
                </a:lnTo>
                <a:lnTo>
                  <a:pt x="301447" y="63932"/>
                </a:lnTo>
                <a:lnTo>
                  <a:pt x="293792" y="63639"/>
                </a:lnTo>
                <a:lnTo>
                  <a:pt x="286201" y="63342"/>
                </a:lnTo>
                <a:lnTo>
                  <a:pt x="278642" y="63044"/>
                </a:lnTo>
                <a:lnTo>
                  <a:pt x="271148" y="62737"/>
                </a:lnTo>
                <a:lnTo>
                  <a:pt x="267385" y="62575"/>
                </a:lnTo>
                <a:lnTo>
                  <a:pt x="263654" y="62414"/>
                </a:lnTo>
                <a:lnTo>
                  <a:pt x="259955" y="62252"/>
                </a:lnTo>
                <a:lnTo>
                  <a:pt x="256224" y="62081"/>
                </a:lnTo>
                <a:lnTo>
                  <a:pt x="252782" y="61919"/>
                </a:lnTo>
                <a:lnTo>
                  <a:pt x="249372" y="61748"/>
                </a:lnTo>
                <a:lnTo>
                  <a:pt x="245931" y="61576"/>
                </a:lnTo>
                <a:lnTo>
                  <a:pt x="242521" y="61405"/>
                </a:lnTo>
                <a:lnTo>
                  <a:pt x="239112" y="61223"/>
                </a:lnTo>
                <a:lnTo>
                  <a:pt x="235703" y="61047"/>
                </a:lnTo>
                <a:lnTo>
                  <a:pt x="228916" y="60674"/>
                </a:lnTo>
                <a:lnTo>
                  <a:pt x="222129" y="60300"/>
                </a:lnTo>
                <a:lnTo>
                  <a:pt x="215342" y="59917"/>
                </a:lnTo>
                <a:lnTo>
                  <a:pt x="208556" y="59534"/>
                </a:lnTo>
                <a:lnTo>
                  <a:pt x="201801" y="59155"/>
                </a:lnTo>
                <a:lnTo>
                  <a:pt x="200868" y="59105"/>
                </a:lnTo>
                <a:lnTo>
                  <a:pt x="199936" y="59065"/>
                </a:lnTo>
                <a:lnTo>
                  <a:pt x="199003" y="59024"/>
                </a:lnTo>
                <a:lnTo>
                  <a:pt x="198070" y="58989"/>
                </a:lnTo>
                <a:lnTo>
                  <a:pt x="197137" y="58959"/>
                </a:lnTo>
                <a:lnTo>
                  <a:pt x="196237" y="58933"/>
                </a:lnTo>
                <a:lnTo>
                  <a:pt x="195304" y="58918"/>
                </a:lnTo>
                <a:lnTo>
                  <a:pt x="194403" y="58903"/>
                </a:lnTo>
                <a:lnTo>
                  <a:pt x="193470" y="58888"/>
                </a:lnTo>
                <a:lnTo>
                  <a:pt x="192570" y="58883"/>
                </a:lnTo>
                <a:lnTo>
                  <a:pt x="190769" y="58883"/>
                </a:lnTo>
                <a:lnTo>
                  <a:pt x="189868" y="58888"/>
                </a:lnTo>
                <a:lnTo>
                  <a:pt x="188967" y="58898"/>
                </a:lnTo>
                <a:lnTo>
                  <a:pt x="188067" y="58913"/>
                </a:lnTo>
                <a:lnTo>
                  <a:pt x="187198" y="58928"/>
                </a:lnTo>
                <a:lnTo>
                  <a:pt x="186298" y="58949"/>
                </a:lnTo>
                <a:lnTo>
                  <a:pt x="185429" y="58974"/>
                </a:lnTo>
                <a:lnTo>
                  <a:pt x="184529" y="58999"/>
                </a:lnTo>
                <a:lnTo>
                  <a:pt x="183660" y="59029"/>
                </a:lnTo>
                <a:lnTo>
                  <a:pt x="181891" y="59100"/>
                </a:lnTo>
                <a:lnTo>
                  <a:pt x="180154" y="59176"/>
                </a:lnTo>
                <a:lnTo>
                  <a:pt x="178417" y="59266"/>
                </a:lnTo>
                <a:lnTo>
                  <a:pt x="176713" y="59367"/>
                </a:lnTo>
                <a:lnTo>
                  <a:pt x="175008" y="59473"/>
                </a:lnTo>
                <a:lnTo>
                  <a:pt x="173303" y="59584"/>
                </a:lnTo>
                <a:lnTo>
                  <a:pt x="172017" y="59680"/>
                </a:lnTo>
                <a:lnTo>
                  <a:pt x="170762" y="59781"/>
                </a:lnTo>
                <a:lnTo>
                  <a:pt x="170151" y="59836"/>
                </a:lnTo>
                <a:lnTo>
                  <a:pt x="169540" y="59897"/>
                </a:lnTo>
                <a:lnTo>
                  <a:pt x="168961" y="59957"/>
                </a:lnTo>
                <a:lnTo>
                  <a:pt x="168382" y="60018"/>
                </a:lnTo>
                <a:lnTo>
                  <a:pt x="167835" y="60083"/>
                </a:lnTo>
                <a:lnTo>
                  <a:pt x="167321" y="60154"/>
                </a:lnTo>
                <a:lnTo>
                  <a:pt x="166774" y="60220"/>
                </a:lnTo>
                <a:lnTo>
                  <a:pt x="166291" y="60295"/>
                </a:lnTo>
                <a:lnTo>
                  <a:pt x="165777" y="60366"/>
                </a:lnTo>
                <a:lnTo>
                  <a:pt x="165326" y="60447"/>
                </a:lnTo>
                <a:lnTo>
                  <a:pt x="164844" y="60522"/>
                </a:lnTo>
                <a:lnTo>
                  <a:pt x="164426" y="60603"/>
                </a:lnTo>
                <a:lnTo>
                  <a:pt x="164008" y="60689"/>
                </a:lnTo>
                <a:lnTo>
                  <a:pt x="163590" y="60769"/>
                </a:lnTo>
                <a:lnTo>
                  <a:pt x="163236" y="60860"/>
                </a:lnTo>
                <a:lnTo>
                  <a:pt x="162882" y="60946"/>
                </a:lnTo>
                <a:lnTo>
                  <a:pt x="162528" y="61042"/>
                </a:lnTo>
                <a:lnTo>
                  <a:pt x="162206" y="61133"/>
                </a:lnTo>
                <a:lnTo>
                  <a:pt x="161917" y="61228"/>
                </a:lnTo>
                <a:lnTo>
                  <a:pt x="161660" y="61329"/>
                </a:lnTo>
                <a:lnTo>
                  <a:pt x="161402" y="61425"/>
                </a:lnTo>
                <a:lnTo>
                  <a:pt x="161177" y="61526"/>
                </a:lnTo>
                <a:lnTo>
                  <a:pt x="160984" y="61632"/>
                </a:lnTo>
                <a:lnTo>
                  <a:pt x="160791" y="61738"/>
                </a:lnTo>
                <a:lnTo>
                  <a:pt x="160663" y="61844"/>
                </a:lnTo>
                <a:lnTo>
                  <a:pt x="160534" y="61955"/>
                </a:lnTo>
                <a:lnTo>
                  <a:pt x="160437" y="62066"/>
                </a:lnTo>
                <a:lnTo>
                  <a:pt x="160341" y="62182"/>
                </a:lnTo>
                <a:lnTo>
                  <a:pt x="160019" y="62888"/>
                </a:lnTo>
                <a:lnTo>
                  <a:pt x="159730" y="63599"/>
                </a:lnTo>
                <a:lnTo>
                  <a:pt x="159505" y="64305"/>
                </a:lnTo>
                <a:lnTo>
                  <a:pt x="159408" y="64663"/>
                </a:lnTo>
                <a:lnTo>
                  <a:pt x="159344" y="65016"/>
                </a:lnTo>
                <a:lnTo>
                  <a:pt x="159280" y="65374"/>
                </a:lnTo>
                <a:lnTo>
                  <a:pt x="159247" y="65728"/>
                </a:lnTo>
                <a:lnTo>
                  <a:pt x="159247" y="66086"/>
                </a:lnTo>
                <a:lnTo>
                  <a:pt x="159280" y="66439"/>
                </a:lnTo>
                <a:lnTo>
                  <a:pt x="159344" y="66792"/>
                </a:lnTo>
                <a:lnTo>
                  <a:pt x="159408" y="67145"/>
                </a:lnTo>
                <a:lnTo>
                  <a:pt x="159505" y="67503"/>
                </a:lnTo>
                <a:lnTo>
                  <a:pt x="159665" y="67856"/>
                </a:lnTo>
                <a:lnTo>
                  <a:pt x="159762" y="68083"/>
                </a:lnTo>
                <a:lnTo>
                  <a:pt x="159794" y="68305"/>
                </a:lnTo>
                <a:lnTo>
                  <a:pt x="159826" y="68532"/>
                </a:lnTo>
                <a:lnTo>
                  <a:pt x="159826" y="68749"/>
                </a:lnTo>
                <a:lnTo>
                  <a:pt x="159794" y="68966"/>
                </a:lnTo>
                <a:lnTo>
                  <a:pt x="159730" y="69178"/>
                </a:lnTo>
                <a:lnTo>
                  <a:pt x="159601" y="69389"/>
                </a:lnTo>
                <a:lnTo>
                  <a:pt x="159472" y="69596"/>
                </a:lnTo>
                <a:lnTo>
                  <a:pt x="159344" y="69803"/>
                </a:lnTo>
                <a:lnTo>
                  <a:pt x="159151" y="70005"/>
                </a:lnTo>
                <a:lnTo>
                  <a:pt x="158926" y="70202"/>
                </a:lnTo>
                <a:lnTo>
                  <a:pt x="158668" y="70398"/>
                </a:lnTo>
                <a:lnTo>
                  <a:pt x="158411" y="70590"/>
                </a:lnTo>
                <a:lnTo>
                  <a:pt x="158089" y="70777"/>
                </a:lnTo>
                <a:lnTo>
                  <a:pt x="157768" y="70963"/>
                </a:lnTo>
                <a:lnTo>
                  <a:pt x="157414" y="71145"/>
                </a:lnTo>
                <a:lnTo>
                  <a:pt x="157028" y="71321"/>
                </a:lnTo>
                <a:lnTo>
                  <a:pt x="156610" y="71498"/>
                </a:lnTo>
                <a:lnTo>
                  <a:pt x="156160" y="71669"/>
                </a:lnTo>
                <a:lnTo>
                  <a:pt x="155677" y="71836"/>
                </a:lnTo>
                <a:lnTo>
                  <a:pt x="155195" y="71997"/>
                </a:lnTo>
                <a:lnTo>
                  <a:pt x="154680" y="72159"/>
                </a:lnTo>
                <a:lnTo>
                  <a:pt x="154101" y="72320"/>
                </a:lnTo>
                <a:lnTo>
                  <a:pt x="153522" y="72471"/>
                </a:lnTo>
                <a:lnTo>
                  <a:pt x="152943" y="72623"/>
                </a:lnTo>
                <a:lnTo>
                  <a:pt x="152300" y="72769"/>
                </a:lnTo>
                <a:lnTo>
                  <a:pt x="151657" y="72910"/>
                </a:lnTo>
                <a:lnTo>
                  <a:pt x="150981" y="73051"/>
                </a:lnTo>
                <a:lnTo>
                  <a:pt x="150273" y="73182"/>
                </a:lnTo>
                <a:lnTo>
                  <a:pt x="149534" y="73314"/>
                </a:lnTo>
                <a:lnTo>
                  <a:pt x="148762" y="73445"/>
                </a:lnTo>
                <a:lnTo>
                  <a:pt x="147990" y="73566"/>
                </a:lnTo>
                <a:lnTo>
                  <a:pt x="147186" y="73687"/>
                </a:lnTo>
                <a:lnTo>
                  <a:pt x="146349" y="73803"/>
                </a:lnTo>
                <a:lnTo>
                  <a:pt x="145513" y="73914"/>
                </a:lnTo>
                <a:lnTo>
                  <a:pt x="144645" y="74020"/>
                </a:lnTo>
                <a:lnTo>
                  <a:pt x="143744" y="74121"/>
                </a:lnTo>
                <a:lnTo>
                  <a:pt x="142811" y="74222"/>
                </a:lnTo>
                <a:lnTo>
                  <a:pt x="141878" y="74317"/>
                </a:lnTo>
                <a:lnTo>
                  <a:pt x="140881" y="74408"/>
                </a:lnTo>
                <a:lnTo>
                  <a:pt x="139916" y="74494"/>
                </a:lnTo>
                <a:lnTo>
                  <a:pt x="138887" y="74575"/>
                </a:lnTo>
                <a:lnTo>
                  <a:pt x="137858" y="74655"/>
                </a:lnTo>
                <a:lnTo>
                  <a:pt x="136796" y="74731"/>
                </a:lnTo>
                <a:lnTo>
                  <a:pt x="135735" y="74797"/>
                </a:lnTo>
                <a:lnTo>
                  <a:pt x="134609" y="74862"/>
                </a:lnTo>
                <a:lnTo>
                  <a:pt x="133516" y="74923"/>
                </a:lnTo>
                <a:lnTo>
                  <a:pt x="132358" y="74978"/>
                </a:lnTo>
                <a:lnTo>
                  <a:pt x="131200" y="75034"/>
                </a:lnTo>
                <a:lnTo>
                  <a:pt x="130010" y="75079"/>
                </a:lnTo>
                <a:lnTo>
                  <a:pt x="128820" y="75119"/>
                </a:lnTo>
                <a:lnTo>
                  <a:pt x="127597" y="75160"/>
                </a:lnTo>
                <a:lnTo>
                  <a:pt x="126343" y="75195"/>
                </a:lnTo>
                <a:lnTo>
                  <a:pt x="125089" y="75220"/>
                </a:lnTo>
                <a:lnTo>
                  <a:pt x="123802" y="75245"/>
                </a:lnTo>
                <a:lnTo>
                  <a:pt x="122515" y="75266"/>
                </a:lnTo>
                <a:lnTo>
                  <a:pt x="121197" y="75281"/>
                </a:lnTo>
                <a:lnTo>
                  <a:pt x="119846" y="75291"/>
                </a:lnTo>
                <a:lnTo>
                  <a:pt x="118495" y="75296"/>
                </a:lnTo>
                <a:lnTo>
                  <a:pt x="117112" y="75296"/>
                </a:lnTo>
                <a:lnTo>
                  <a:pt x="115729" y="75291"/>
                </a:lnTo>
                <a:lnTo>
                  <a:pt x="114313" y="75281"/>
                </a:lnTo>
                <a:lnTo>
                  <a:pt x="112898" y="75266"/>
                </a:lnTo>
                <a:lnTo>
                  <a:pt x="111451" y="75245"/>
                </a:lnTo>
                <a:lnTo>
                  <a:pt x="110325" y="75225"/>
                </a:lnTo>
                <a:lnTo>
                  <a:pt x="109199" y="75200"/>
                </a:lnTo>
                <a:lnTo>
                  <a:pt x="108138" y="75170"/>
                </a:lnTo>
                <a:lnTo>
                  <a:pt x="107044" y="75140"/>
                </a:lnTo>
                <a:lnTo>
                  <a:pt x="105983" y="75104"/>
                </a:lnTo>
                <a:lnTo>
                  <a:pt x="104954" y="75064"/>
                </a:lnTo>
                <a:lnTo>
                  <a:pt x="103956" y="75018"/>
                </a:lnTo>
                <a:lnTo>
                  <a:pt x="102959" y="74968"/>
                </a:lnTo>
                <a:lnTo>
                  <a:pt x="101962" y="74918"/>
                </a:lnTo>
                <a:lnTo>
                  <a:pt x="100997" y="74857"/>
                </a:lnTo>
                <a:lnTo>
                  <a:pt x="100065" y="74797"/>
                </a:lnTo>
                <a:lnTo>
                  <a:pt x="99132" y="74736"/>
                </a:lnTo>
                <a:lnTo>
                  <a:pt x="98231" y="74665"/>
                </a:lnTo>
                <a:lnTo>
                  <a:pt x="97363" y="74595"/>
                </a:lnTo>
                <a:lnTo>
                  <a:pt x="96494" y="74524"/>
                </a:lnTo>
                <a:lnTo>
                  <a:pt x="95626" y="74443"/>
                </a:lnTo>
                <a:lnTo>
                  <a:pt x="94822" y="74363"/>
                </a:lnTo>
                <a:lnTo>
                  <a:pt x="93985" y="74277"/>
                </a:lnTo>
                <a:lnTo>
                  <a:pt x="93213" y="74191"/>
                </a:lnTo>
                <a:lnTo>
                  <a:pt x="92442" y="74100"/>
                </a:lnTo>
                <a:lnTo>
                  <a:pt x="91702" y="74010"/>
                </a:lnTo>
                <a:lnTo>
                  <a:pt x="90962" y="73909"/>
                </a:lnTo>
                <a:lnTo>
                  <a:pt x="90254" y="73813"/>
                </a:lnTo>
                <a:lnTo>
                  <a:pt x="89547" y="73707"/>
                </a:lnTo>
                <a:lnTo>
                  <a:pt x="88871" y="73606"/>
                </a:lnTo>
                <a:lnTo>
                  <a:pt x="88228" y="73495"/>
                </a:lnTo>
                <a:lnTo>
                  <a:pt x="87585" y="73384"/>
                </a:lnTo>
                <a:lnTo>
                  <a:pt x="86974" y="73273"/>
                </a:lnTo>
                <a:lnTo>
                  <a:pt x="86362" y="73157"/>
                </a:lnTo>
                <a:lnTo>
                  <a:pt x="85783" y="73041"/>
                </a:lnTo>
                <a:lnTo>
                  <a:pt x="85237" y="72920"/>
                </a:lnTo>
                <a:lnTo>
                  <a:pt x="84690" y="72799"/>
                </a:lnTo>
                <a:lnTo>
                  <a:pt x="84175" y="72673"/>
                </a:lnTo>
                <a:lnTo>
                  <a:pt x="83693" y="72547"/>
                </a:lnTo>
                <a:lnTo>
                  <a:pt x="83210" y="72421"/>
                </a:lnTo>
                <a:lnTo>
                  <a:pt x="82760" y="72290"/>
                </a:lnTo>
                <a:lnTo>
                  <a:pt x="82310" y="72159"/>
                </a:lnTo>
                <a:lnTo>
                  <a:pt x="81892" y="72022"/>
                </a:lnTo>
                <a:lnTo>
                  <a:pt x="81506" y="71886"/>
                </a:lnTo>
                <a:lnTo>
                  <a:pt x="81120" y="71750"/>
                </a:lnTo>
                <a:lnTo>
                  <a:pt x="80766" y="71609"/>
                </a:lnTo>
                <a:lnTo>
                  <a:pt x="80444" y="71468"/>
                </a:lnTo>
                <a:lnTo>
                  <a:pt x="80123" y="71326"/>
                </a:lnTo>
                <a:lnTo>
                  <a:pt x="79833" y="71185"/>
                </a:lnTo>
                <a:lnTo>
                  <a:pt x="79544" y="71039"/>
                </a:lnTo>
                <a:lnTo>
                  <a:pt x="79286" y="70893"/>
                </a:lnTo>
                <a:lnTo>
                  <a:pt x="79061" y="70746"/>
                </a:lnTo>
                <a:lnTo>
                  <a:pt x="78836" y="70600"/>
                </a:lnTo>
                <a:lnTo>
                  <a:pt x="78643" y="70449"/>
                </a:lnTo>
                <a:lnTo>
                  <a:pt x="78482" y="70297"/>
                </a:lnTo>
                <a:lnTo>
                  <a:pt x="78321" y="70146"/>
                </a:lnTo>
                <a:lnTo>
                  <a:pt x="78193" y="69995"/>
                </a:lnTo>
                <a:lnTo>
                  <a:pt x="78096" y="69843"/>
                </a:lnTo>
                <a:lnTo>
                  <a:pt x="78000" y="69687"/>
                </a:lnTo>
                <a:lnTo>
                  <a:pt x="77935" y="69536"/>
                </a:lnTo>
                <a:lnTo>
                  <a:pt x="77871" y="69379"/>
                </a:lnTo>
                <a:lnTo>
                  <a:pt x="77871" y="69223"/>
                </a:lnTo>
                <a:lnTo>
                  <a:pt x="77839" y="69067"/>
                </a:lnTo>
                <a:lnTo>
                  <a:pt x="77871" y="68910"/>
                </a:lnTo>
                <a:lnTo>
                  <a:pt x="77903" y="68754"/>
                </a:lnTo>
                <a:lnTo>
                  <a:pt x="77967" y="68598"/>
                </a:lnTo>
                <a:lnTo>
                  <a:pt x="78032" y="68441"/>
                </a:lnTo>
                <a:lnTo>
                  <a:pt x="78160" y="68285"/>
                </a:lnTo>
                <a:lnTo>
                  <a:pt x="78257" y="68128"/>
                </a:lnTo>
                <a:lnTo>
                  <a:pt x="78482" y="67922"/>
                </a:lnTo>
                <a:lnTo>
                  <a:pt x="78707" y="67715"/>
                </a:lnTo>
                <a:lnTo>
                  <a:pt x="78965" y="67508"/>
                </a:lnTo>
                <a:lnTo>
                  <a:pt x="79254" y="67306"/>
                </a:lnTo>
                <a:lnTo>
                  <a:pt x="79576" y="67105"/>
                </a:lnTo>
                <a:lnTo>
                  <a:pt x="79897" y="66908"/>
                </a:lnTo>
                <a:lnTo>
                  <a:pt x="80283" y="66711"/>
                </a:lnTo>
                <a:lnTo>
                  <a:pt x="80701" y="66514"/>
                </a:lnTo>
                <a:lnTo>
                  <a:pt x="81120" y="66323"/>
                </a:lnTo>
                <a:lnTo>
                  <a:pt x="81570" y="66131"/>
                </a:lnTo>
                <a:lnTo>
                  <a:pt x="82052" y="65944"/>
                </a:lnTo>
                <a:lnTo>
                  <a:pt x="82567" y="65758"/>
                </a:lnTo>
                <a:lnTo>
                  <a:pt x="83082" y="65571"/>
                </a:lnTo>
                <a:lnTo>
                  <a:pt x="83628" y="65390"/>
                </a:lnTo>
                <a:lnTo>
                  <a:pt x="84207" y="65208"/>
                </a:lnTo>
                <a:lnTo>
                  <a:pt x="84786" y="65026"/>
                </a:lnTo>
                <a:lnTo>
                  <a:pt x="85397" y="64845"/>
                </a:lnTo>
                <a:lnTo>
                  <a:pt x="86041" y="64668"/>
                </a:lnTo>
                <a:lnTo>
                  <a:pt x="86684" y="64492"/>
                </a:lnTo>
                <a:lnTo>
                  <a:pt x="87360" y="64315"/>
                </a:lnTo>
                <a:lnTo>
                  <a:pt x="88743" y="63972"/>
                </a:lnTo>
                <a:lnTo>
                  <a:pt x="90190" y="63629"/>
                </a:lnTo>
                <a:lnTo>
                  <a:pt x="91670" y="63286"/>
                </a:lnTo>
                <a:lnTo>
                  <a:pt x="93213" y="62953"/>
                </a:lnTo>
                <a:lnTo>
                  <a:pt x="94790" y="62621"/>
                </a:lnTo>
                <a:lnTo>
                  <a:pt x="96430" y="62288"/>
                </a:lnTo>
                <a:lnTo>
                  <a:pt x="97395" y="62081"/>
                </a:lnTo>
                <a:lnTo>
                  <a:pt x="98295" y="61879"/>
                </a:lnTo>
                <a:lnTo>
                  <a:pt x="99132" y="61677"/>
                </a:lnTo>
                <a:lnTo>
                  <a:pt x="99904" y="61476"/>
                </a:lnTo>
                <a:lnTo>
                  <a:pt x="100579" y="61274"/>
                </a:lnTo>
                <a:lnTo>
                  <a:pt x="101190" y="61077"/>
                </a:lnTo>
                <a:lnTo>
                  <a:pt x="101705" y="60880"/>
                </a:lnTo>
                <a:lnTo>
                  <a:pt x="102155" y="60684"/>
                </a:lnTo>
                <a:lnTo>
                  <a:pt x="102541" y="60492"/>
                </a:lnTo>
                <a:lnTo>
                  <a:pt x="102863" y="60300"/>
                </a:lnTo>
                <a:lnTo>
                  <a:pt x="103088" y="60109"/>
                </a:lnTo>
                <a:lnTo>
                  <a:pt x="103249" y="59922"/>
                </a:lnTo>
                <a:lnTo>
                  <a:pt x="103313" y="59735"/>
                </a:lnTo>
                <a:lnTo>
                  <a:pt x="103313" y="59549"/>
                </a:lnTo>
                <a:lnTo>
                  <a:pt x="103249" y="59367"/>
                </a:lnTo>
                <a:lnTo>
                  <a:pt x="103185" y="59276"/>
                </a:lnTo>
                <a:lnTo>
                  <a:pt x="103088" y="59186"/>
                </a:lnTo>
                <a:lnTo>
                  <a:pt x="102992" y="59095"/>
                </a:lnTo>
                <a:lnTo>
                  <a:pt x="102863" y="59009"/>
                </a:lnTo>
                <a:lnTo>
                  <a:pt x="102734" y="58918"/>
                </a:lnTo>
                <a:lnTo>
                  <a:pt x="102573" y="58833"/>
                </a:lnTo>
                <a:lnTo>
                  <a:pt x="102187" y="58661"/>
                </a:lnTo>
                <a:lnTo>
                  <a:pt x="101737" y="58490"/>
                </a:lnTo>
                <a:lnTo>
                  <a:pt x="101190" y="58318"/>
                </a:lnTo>
                <a:lnTo>
                  <a:pt x="100579" y="58152"/>
                </a:lnTo>
                <a:lnTo>
                  <a:pt x="99904" y="57990"/>
                </a:lnTo>
                <a:lnTo>
                  <a:pt x="99132" y="57829"/>
                </a:lnTo>
                <a:lnTo>
                  <a:pt x="98295" y="57667"/>
                </a:lnTo>
                <a:lnTo>
                  <a:pt x="97395" y="57516"/>
                </a:lnTo>
                <a:lnTo>
                  <a:pt x="96398" y="57360"/>
                </a:lnTo>
                <a:lnTo>
                  <a:pt x="95336" y="57208"/>
                </a:lnTo>
                <a:lnTo>
                  <a:pt x="94178" y="57062"/>
                </a:lnTo>
                <a:lnTo>
                  <a:pt x="92956" y="56921"/>
                </a:lnTo>
                <a:lnTo>
                  <a:pt x="91670" y="56780"/>
                </a:lnTo>
                <a:lnTo>
                  <a:pt x="90287" y="56643"/>
                </a:lnTo>
                <a:lnTo>
                  <a:pt x="88775" y="56497"/>
                </a:lnTo>
                <a:lnTo>
                  <a:pt x="87231" y="56361"/>
                </a:lnTo>
                <a:lnTo>
                  <a:pt x="85655" y="56230"/>
                </a:lnTo>
                <a:lnTo>
                  <a:pt x="84047" y="56109"/>
                </a:lnTo>
                <a:lnTo>
                  <a:pt x="82438" y="55988"/>
                </a:lnTo>
                <a:lnTo>
                  <a:pt x="80798" y="55872"/>
                </a:lnTo>
                <a:lnTo>
                  <a:pt x="79125" y="55761"/>
                </a:lnTo>
                <a:lnTo>
                  <a:pt x="77453" y="55655"/>
                </a:lnTo>
                <a:lnTo>
                  <a:pt x="75780" y="55554"/>
                </a:lnTo>
                <a:lnTo>
                  <a:pt x="74076" y="55458"/>
                </a:lnTo>
                <a:lnTo>
                  <a:pt x="72371" y="55367"/>
                </a:lnTo>
                <a:lnTo>
                  <a:pt x="70666" y="55282"/>
                </a:lnTo>
                <a:lnTo>
                  <a:pt x="68961" y="55196"/>
                </a:lnTo>
                <a:lnTo>
                  <a:pt x="67225" y="55115"/>
                </a:lnTo>
                <a:lnTo>
                  <a:pt x="65520" y="55045"/>
                </a:lnTo>
                <a:lnTo>
                  <a:pt x="63783" y="54969"/>
                </a:lnTo>
                <a:lnTo>
                  <a:pt x="61274" y="54873"/>
                </a:lnTo>
                <a:lnTo>
                  <a:pt x="58797" y="54782"/>
                </a:lnTo>
                <a:lnTo>
                  <a:pt x="56256" y="54697"/>
                </a:lnTo>
                <a:lnTo>
                  <a:pt x="53748" y="54611"/>
                </a:lnTo>
                <a:lnTo>
                  <a:pt x="51207" y="54535"/>
                </a:lnTo>
                <a:lnTo>
                  <a:pt x="48698" y="54459"/>
                </a:lnTo>
                <a:lnTo>
                  <a:pt x="43616" y="54313"/>
                </a:lnTo>
                <a:lnTo>
                  <a:pt x="33452" y="54031"/>
                </a:lnTo>
                <a:lnTo>
                  <a:pt x="28370" y="53884"/>
                </a:lnTo>
                <a:lnTo>
                  <a:pt x="25829" y="53809"/>
                </a:lnTo>
                <a:lnTo>
                  <a:pt x="23320" y="53728"/>
                </a:lnTo>
                <a:lnTo>
                  <a:pt x="22870" y="53708"/>
                </a:lnTo>
                <a:lnTo>
                  <a:pt x="22387" y="53688"/>
                </a:lnTo>
                <a:lnTo>
                  <a:pt x="21872" y="53663"/>
                </a:lnTo>
                <a:lnTo>
                  <a:pt x="21390" y="53632"/>
                </a:lnTo>
                <a:lnTo>
                  <a:pt x="20875" y="53602"/>
                </a:lnTo>
                <a:lnTo>
                  <a:pt x="20393" y="53567"/>
                </a:lnTo>
                <a:lnTo>
                  <a:pt x="19910" y="53526"/>
                </a:lnTo>
                <a:lnTo>
                  <a:pt x="19428" y="53481"/>
                </a:lnTo>
                <a:lnTo>
                  <a:pt x="18978" y="53441"/>
                </a:lnTo>
                <a:lnTo>
                  <a:pt x="18560" y="53390"/>
                </a:lnTo>
                <a:lnTo>
                  <a:pt x="18174" y="53345"/>
                </a:lnTo>
                <a:lnTo>
                  <a:pt x="17820" y="53294"/>
                </a:lnTo>
                <a:lnTo>
                  <a:pt x="17498" y="53239"/>
                </a:lnTo>
                <a:lnTo>
                  <a:pt x="17241" y="53188"/>
                </a:lnTo>
                <a:lnTo>
                  <a:pt x="17048" y="53133"/>
                </a:lnTo>
                <a:lnTo>
                  <a:pt x="16919" y="53077"/>
                </a:lnTo>
                <a:lnTo>
                  <a:pt x="15954" y="52598"/>
                </a:lnTo>
                <a:lnTo>
                  <a:pt x="14989" y="52119"/>
                </a:lnTo>
                <a:lnTo>
                  <a:pt x="13992" y="51635"/>
                </a:lnTo>
                <a:lnTo>
                  <a:pt x="13542" y="51393"/>
                </a:lnTo>
                <a:lnTo>
                  <a:pt x="13124" y="51151"/>
                </a:lnTo>
                <a:lnTo>
                  <a:pt x="12706" y="50903"/>
                </a:lnTo>
                <a:lnTo>
                  <a:pt x="12352" y="50661"/>
                </a:lnTo>
                <a:lnTo>
                  <a:pt x="12062" y="50419"/>
                </a:lnTo>
                <a:lnTo>
                  <a:pt x="11805" y="50177"/>
                </a:lnTo>
                <a:lnTo>
                  <a:pt x="11612" y="49935"/>
                </a:lnTo>
                <a:lnTo>
                  <a:pt x="11515" y="49698"/>
                </a:lnTo>
                <a:lnTo>
                  <a:pt x="11483" y="49577"/>
                </a:lnTo>
                <a:lnTo>
                  <a:pt x="11483" y="49456"/>
                </a:lnTo>
                <a:lnTo>
                  <a:pt x="11483" y="49340"/>
                </a:lnTo>
                <a:lnTo>
                  <a:pt x="11515" y="49219"/>
                </a:lnTo>
                <a:lnTo>
                  <a:pt x="11805" y="48588"/>
                </a:lnTo>
                <a:lnTo>
                  <a:pt x="12127" y="47958"/>
                </a:lnTo>
                <a:lnTo>
                  <a:pt x="12480" y="47332"/>
                </a:lnTo>
                <a:lnTo>
                  <a:pt x="12866" y="46702"/>
                </a:lnTo>
                <a:lnTo>
                  <a:pt x="13285" y="46071"/>
                </a:lnTo>
                <a:lnTo>
                  <a:pt x="13735" y="45446"/>
                </a:lnTo>
                <a:lnTo>
                  <a:pt x="14185" y="44815"/>
                </a:lnTo>
                <a:lnTo>
                  <a:pt x="14668" y="44190"/>
                </a:lnTo>
                <a:lnTo>
                  <a:pt x="15665" y="42934"/>
                </a:lnTo>
                <a:lnTo>
                  <a:pt x="16758" y="41683"/>
                </a:lnTo>
                <a:lnTo>
                  <a:pt x="17884" y="40427"/>
                </a:lnTo>
                <a:lnTo>
                  <a:pt x="19042" y="39176"/>
                </a:lnTo>
                <a:lnTo>
                  <a:pt x="19621" y="38566"/>
                </a:lnTo>
                <a:lnTo>
                  <a:pt x="20232" y="37951"/>
                </a:lnTo>
                <a:lnTo>
                  <a:pt x="20875" y="37340"/>
                </a:lnTo>
                <a:lnTo>
                  <a:pt x="21551" y="36730"/>
                </a:lnTo>
                <a:lnTo>
                  <a:pt x="22258" y="36125"/>
                </a:lnTo>
                <a:lnTo>
                  <a:pt x="23030" y="35514"/>
                </a:lnTo>
                <a:lnTo>
                  <a:pt x="23835" y="34909"/>
                </a:lnTo>
                <a:lnTo>
                  <a:pt x="24735" y="34309"/>
                </a:lnTo>
                <a:lnTo>
                  <a:pt x="25668" y="33709"/>
                </a:lnTo>
                <a:lnTo>
                  <a:pt x="26697" y="33109"/>
                </a:lnTo>
                <a:lnTo>
                  <a:pt x="27212" y="32811"/>
                </a:lnTo>
                <a:lnTo>
                  <a:pt x="27759" y="32513"/>
                </a:lnTo>
                <a:lnTo>
                  <a:pt x="28338" y="32221"/>
                </a:lnTo>
                <a:lnTo>
                  <a:pt x="28949" y="31923"/>
                </a:lnTo>
                <a:lnTo>
                  <a:pt x="29560" y="31631"/>
                </a:lnTo>
                <a:lnTo>
                  <a:pt x="30203" y="31338"/>
                </a:lnTo>
                <a:lnTo>
                  <a:pt x="30879" y="31046"/>
                </a:lnTo>
                <a:lnTo>
                  <a:pt x="31554" y="30753"/>
                </a:lnTo>
                <a:lnTo>
                  <a:pt x="32262" y="30460"/>
                </a:lnTo>
                <a:lnTo>
                  <a:pt x="33001" y="30173"/>
                </a:lnTo>
                <a:lnTo>
                  <a:pt x="33773" y="29885"/>
                </a:lnTo>
                <a:lnTo>
                  <a:pt x="34577" y="29598"/>
                </a:lnTo>
                <a:lnTo>
                  <a:pt x="36733" y="28846"/>
                </a:lnTo>
                <a:lnTo>
                  <a:pt x="38920" y="28100"/>
                </a:lnTo>
                <a:lnTo>
                  <a:pt x="41203" y="27363"/>
                </a:lnTo>
                <a:lnTo>
                  <a:pt x="43519" y="26637"/>
                </a:lnTo>
                <a:lnTo>
                  <a:pt x="45899" y="25916"/>
                </a:lnTo>
                <a:lnTo>
                  <a:pt x="47090" y="25558"/>
                </a:lnTo>
                <a:lnTo>
                  <a:pt x="48312" y="25200"/>
                </a:lnTo>
                <a:lnTo>
                  <a:pt x="49566" y="24847"/>
                </a:lnTo>
                <a:lnTo>
                  <a:pt x="50821" y="24499"/>
                </a:lnTo>
                <a:lnTo>
                  <a:pt x="52107" y="24151"/>
                </a:lnTo>
                <a:lnTo>
                  <a:pt x="53394" y="23802"/>
                </a:lnTo>
                <a:lnTo>
                  <a:pt x="54680" y="23454"/>
                </a:lnTo>
                <a:lnTo>
                  <a:pt x="56031" y="23111"/>
                </a:lnTo>
                <a:lnTo>
                  <a:pt x="57350" y="22774"/>
                </a:lnTo>
                <a:lnTo>
                  <a:pt x="58701" y="22436"/>
                </a:lnTo>
                <a:lnTo>
                  <a:pt x="60084" y="22098"/>
                </a:lnTo>
                <a:lnTo>
                  <a:pt x="61467" y="21765"/>
                </a:lnTo>
                <a:lnTo>
                  <a:pt x="62882" y="21432"/>
                </a:lnTo>
                <a:lnTo>
                  <a:pt x="64330" y="21104"/>
                </a:lnTo>
                <a:lnTo>
                  <a:pt x="65745" y="20776"/>
                </a:lnTo>
                <a:lnTo>
                  <a:pt x="67225" y="20453"/>
                </a:lnTo>
                <a:lnTo>
                  <a:pt x="68704" y="20131"/>
                </a:lnTo>
                <a:lnTo>
                  <a:pt x="70216" y="19813"/>
                </a:lnTo>
                <a:lnTo>
                  <a:pt x="71728" y="19495"/>
                </a:lnTo>
                <a:lnTo>
                  <a:pt x="73239" y="19177"/>
                </a:lnTo>
                <a:lnTo>
                  <a:pt x="74815" y="18864"/>
                </a:lnTo>
                <a:lnTo>
                  <a:pt x="76391" y="18557"/>
                </a:lnTo>
                <a:lnTo>
                  <a:pt x="77967" y="18244"/>
                </a:lnTo>
                <a:lnTo>
                  <a:pt x="79576" y="17941"/>
                </a:lnTo>
                <a:lnTo>
                  <a:pt x="81216" y="17639"/>
                </a:lnTo>
                <a:lnTo>
                  <a:pt x="82889" y="17336"/>
                </a:lnTo>
                <a:lnTo>
                  <a:pt x="84561" y="17039"/>
                </a:lnTo>
                <a:lnTo>
                  <a:pt x="86234" y="16746"/>
                </a:lnTo>
                <a:lnTo>
                  <a:pt x="87938" y="16453"/>
                </a:lnTo>
                <a:lnTo>
                  <a:pt x="89675" y="16161"/>
                </a:lnTo>
                <a:lnTo>
                  <a:pt x="91444" y="15873"/>
                </a:lnTo>
                <a:lnTo>
                  <a:pt x="93213" y="15591"/>
                </a:lnTo>
                <a:lnTo>
                  <a:pt x="95015" y="15309"/>
                </a:lnTo>
                <a:lnTo>
                  <a:pt x="96848" y="15026"/>
                </a:lnTo>
                <a:lnTo>
                  <a:pt x="98681" y="14754"/>
                </a:lnTo>
                <a:lnTo>
                  <a:pt x="100547" y="14476"/>
                </a:lnTo>
                <a:lnTo>
                  <a:pt x="102413" y="14204"/>
                </a:lnTo>
                <a:lnTo>
                  <a:pt x="104310" y="13937"/>
                </a:lnTo>
                <a:lnTo>
                  <a:pt x="106240" y="13669"/>
                </a:lnTo>
                <a:lnTo>
                  <a:pt x="108202" y="13407"/>
                </a:lnTo>
                <a:lnTo>
                  <a:pt x="110164" y="13150"/>
                </a:lnTo>
                <a:lnTo>
                  <a:pt x="112158" y="12892"/>
                </a:lnTo>
                <a:lnTo>
                  <a:pt x="114185" y="12635"/>
                </a:lnTo>
                <a:lnTo>
                  <a:pt x="116243" y="12383"/>
                </a:lnTo>
                <a:lnTo>
                  <a:pt x="118302" y="12136"/>
                </a:lnTo>
                <a:lnTo>
                  <a:pt x="120393" y="11889"/>
                </a:lnTo>
                <a:lnTo>
                  <a:pt x="122515" y="11647"/>
                </a:lnTo>
                <a:lnTo>
                  <a:pt x="124638" y="11410"/>
                </a:lnTo>
                <a:lnTo>
                  <a:pt x="126793" y="11173"/>
                </a:lnTo>
                <a:lnTo>
                  <a:pt x="128980" y="10935"/>
                </a:lnTo>
                <a:lnTo>
                  <a:pt x="131200" y="10703"/>
                </a:lnTo>
                <a:lnTo>
                  <a:pt x="133451" y="10476"/>
                </a:lnTo>
                <a:lnTo>
                  <a:pt x="135703" y="10255"/>
                </a:lnTo>
                <a:lnTo>
                  <a:pt x="137987" y="10033"/>
                </a:lnTo>
                <a:lnTo>
                  <a:pt x="146864" y="9185"/>
                </a:lnTo>
                <a:lnTo>
                  <a:pt x="151303" y="8767"/>
                </a:lnTo>
                <a:lnTo>
                  <a:pt x="155741" y="8358"/>
                </a:lnTo>
                <a:lnTo>
                  <a:pt x="160212" y="7954"/>
                </a:lnTo>
                <a:lnTo>
                  <a:pt x="162464" y="7758"/>
                </a:lnTo>
                <a:lnTo>
                  <a:pt x="164715" y="7566"/>
                </a:lnTo>
                <a:lnTo>
                  <a:pt x="166967" y="7374"/>
                </a:lnTo>
                <a:lnTo>
                  <a:pt x="169251" y="7188"/>
                </a:lnTo>
                <a:lnTo>
                  <a:pt x="171502" y="7001"/>
                </a:lnTo>
                <a:lnTo>
                  <a:pt x="173818" y="6825"/>
                </a:lnTo>
                <a:lnTo>
                  <a:pt x="176102" y="6648"/>
                </a:lnTo>
                <a:lnTo>
                  <a:pt x="178417" y="6477"/>
                </a:lnTo>
                <a:lnTo>
                  <a:pt x="180733" y="6310"/>
                </a:lnTo>
                <a:lnTo>
                  <a:pt x="183081" y="6149"/>
                </a:lnTo>
                <a:lnTo>
                  <a:pt x="185429" y="5992"/>
                </a:lnTo>
                <a:lnTo>
                  <a:pt x="187809" y="5841"/>
                </a:lnTo>
                <a:lnTo>
                  <a:pt x="190190" y="5700"/>
                </a:lnTo>
                <a:lnTo>
                  <a:pt x="192602" y="5559"/>
                </a:lnTo>
                <a:lnTo>
                  <a:pt x="195047" y="5427"/>
                </a:lnTo>
                <a:lnTo>
                  <a:pt x="197491" y="5301"/>
                </a:lnTo>
                <a:lnTo>
                  <a:pt x="199936" y="5180"/>
                </a:lnTo>
                <a:lnTo>
                  <a:pt x="202444" y="5069"/>
                </a:lnTo>
                <a:lnTo>
                  <a:pt x="204953" y="4963"/>
                </a:lnTo>
                <a:lnTo>
                  <a:pt x="207494" y="4868"/>
                </a:lnTo>
                <a:lnTo>
                  <a:pt x="210035" y="4777"/>
                </a:lnTo>
                <a:lnTo>
                  <a:pt x="212608" y="4696"/>
                </a:lnTo>
                <a:lnTo>
                  <a:pt x="223223" y="4378"/>
                </a:lnTo>
                <a:lnTo>
                  <a:pt x="233805" y="4045"/>
                </a:lnTo>
                <a:lnTo>
                  <a:pt x="244355" y="3702"/>
                </a:lnTo>
                <a:lnTo>
                  <a:pt x="254937" y="3354"/>
                </a:lnTo>
                <a:lnTo>
                  <a:pt x="258925" y="3223"/>
                </a:lnTo>
                <a:lnTo>
                  <a:pt x="262914" y="3097"/>
                </a:lnTo>
                <a:lnTo>
                  <a:pt x="266934" y="2981"/>
                </a:lnTo>
                <a:lnTo>
                  <a:pt x="270923" y="2870"/>
                </a:lnTo>
                <a:lnTo>
                  <a:pt x="274943" y="2764"/>
                </a:lnTo>
                <a:lnTo>
                  <a:pt x="278964" y="2668"/>
                </a:lnTo>
                <a:lnTo>
                  <a:pt x="282984" y="2583"/>
                </a:lnTo>
                <a:lnTo>
                  <a:pt x="287005" y="2502"/>
                </a:lnTo>
                <a:lnTo>
                  <a:pt x="291058" y="2431"/>
                </a:lnTo>
                <a:lnTo>
                  <a:pt x="295110" y="2371"/>
                </a:lnTo>
                <a:lnTo>
                  <a:pt x="299163" y="2320"/>
                </a:lnTo>
                <a:lnTo>
                  <a:pt x="303216" y="2285"/>
                </a:lnTo>
                <a:lnTo>
                  <a:pt x="307269" y="2255"/>
                </a:lnTo>
                <a:lnTo>
                  <a:pt x="311354" y="2240"/>
                </a:lnTo>
                <a:lnTo>
                  <a:pt x="315438" y="2230"/>
                </a:lnTo>
                <a:close/>
                <a:moveTo>
                  <a:pt x="323061" y="0"/>
                </a:moveTo>
                <a:lnTo>
                  <a:pt x="320070" y="10"/>
                </a:lnTo>
                <a:lnTo>
                  <a:pt x="317111" y="20"/>
                </a:lnTo>
                <a:lnTo>
                  <a:pt x="314120" y="41"/>
                </a:lnTo>
                <a:lnTo>
                  <a:pt x="311161" y="61"/>
                </a:lnTo>
                <a:lnTo>
                  <a:pt x="308201" y="86"/>
                </a:lnTo>
                <a:lnTo>
                  <a:pt x="305242" y="116"/>
                </a:lnTo>
                <a:lnTo>
                  <a:pt x="302283" y="152"/>
                </a:lnTo>
                <a:lnTo>
                  <a:pt x="299356" y="192"/>
                </a:lnTo>
                <a:lnTo>
                  <a:pt x="296397" y="232"/>
                </a:lnTo>
                <a:lnTo>
                  <a:pt x="293438" y="278"/>
                </a:lnTo>
                <a:lnTo>
                  <a:pt x="290511" y="328"/>
                </a:lnTo>
                <a:lnTo>
                  <a:pt x="287584" y="379"/>
                </a:lnTo>
                <a:lnTo>
                  <a:pt x="284625" y="434"/>
                </a:lnTo>
                <a:lnTo>
                  <a:pt x="278771" y="555"/>
                </a:lnTo>
                <a:lnTo>
                  <a:pt x="272917" y="691"/>
                </a:lnTo>
                <a:lnTo>
                  <a:pt x="267095" y="832"/>
                </a:lnTo>
                <a:lnTo>
                  <a:pt x="261241" y="984"/>
                </a:lnTo>
                <a:lnTo>
                  <a:pt x="255419" y="1140"/>
                </a:lnTo>
                <a:lnTo>
                  <a:pt x="249630" y="1307"/>
                </a:lnTo>
                <a:lnTo>
                  <a:pt x="243808" y="1473"/>
                </a:lnTo>
                <a:lnTo>
                  <a:pt x="237986" y="1650"/>
                </a:lnTo>
                <a:lnTo>
                  <a:pt x="232197" y="1826"/>
                </a:lnTo>
                <a:lnTo>
                  <a:pt x="226150" y="2018"/>
                </a:lnTo>
                <a:lnTo>
                  <a:pt x="223126" y="2119"/>
                </a:lnTo>
                <a:lnTo>
                  <a:pt x="220103" y="2220"/>
                </a:lnTo>
                <a:lnTo>
                  <a:pt x="217079" y="2325"/>
                </a:lnTo>
                <a:lnTo>
                  <a:pt x="214056" y="2436"/>
                </a:lnTo>
                <a:lnTo>
                  <a:pt x="211032" y="2552"/>
                </a:lnTo>
                <a:lnTo>
                  <a:pt x="208041" y="2674"/>
                </a:lnTo>
                <a:lnTo>
                  <a:pt x="205050" y="2800"/>
                </a:lnTo>
                <a:lnTo>
                  <a:pt x="202058" y="2931"/>
                </a:lnTo>
                <a:lnTo>
                  <a:pt x="199099" y="3067"/>
                </a:lnTo>
                <a:lnTo>
                  <a:pt x="196140" y="3208"/>
                </a:lnTo>
                <a:lnTo>
                  <a:pt x="193213" y="3359"/>
                </a:lnTo>
                <a:lnTo>
                  <a:pt x="190318" y="3516"/>
                </a:lnTo>
                <a:lnTo>
                  <a:pt x="187424" y="3682"/>
                </a:lnTo>
                <a:lnTo>
                  <a:pt x="184561" y="3854"/>
                </a:lnTo>
                <a:lnTo>
                  <a:pt x="183178" y="3945"/>
                </a:lnTo>
                <a:lnTo>
                  <a:pt x="181795" y="4030"/>
                </a:lnTo>
                <a:lnTo>
                  <a:pt x="179061" y="4222"/>
                </a:lnTo>
                <a:lnTo>
                  <a:pt x="176359" y="4419"/>
                </a:lnTo>
                <a:lnTo>
                  <a:pt x="173689" y="4625"/>
                </a:lnTo>
                <a:lnTo>
                  <a:pt x="171020" y="4842"/>
                </a:lnTo>
                <a:lnTo>
                  <a:pt x="168350" y="5059"/>
                </a:lnTo>
                <a:lnTo>
                  <a:pt x="165745" y="5286"/>
                </a:lnTo>
                <a:lnTo>
                  <a:pt x="163107" y="5518"/>
                </a:lnTo>
                <a:lnTo>
                  <a:pt x="160502" y="5755"/>
                </a:lnTo>
                <a:lnTo>
                  <a:pt x="157896" y="5992"/>
                </a:lnTo>
                <a:lnTo>
                  <a:pt x="152686" y="6467"/>
                </a:lnTo>
                <a:lnTo>
                  <a:pt x="147475" y="6946"/>
                </a:lnTo>
                <a:lnTo>
                  <a:pt x="144870" y="7178"/>
                </a:lnTo>
                <a:lnTo>
                  <a:pt x="142232" y="7410"/>
                </a:lnTo>
                <a:lnTo>
                  <a:pt x="139563" y="7652"/>
                </a:lnTo>
                <a:lnTo>
                  <a:pt x="136893" y="7894"/>
                </a:lnTo>
                <a:lnTo>
                  <a:pt x="134255" y="8136"/>
                </a:lnTo>
                <a:lnTo>
                  <a:pt x="131650" y="8388"/>
                </a:lnTo>
                <a:lnTo>
                  <a:pt x="129077" y="8640"/>
                </a:lnTo>
                <a:lnTo>
                  <a:pt x="126504" y="8893"/>
                </a:lnTo>
                <a:lnTo>
                  <a:pt x="123995" y="9155"/>
                </a:lnTo>
                <a:lnTo>
                  <a:pt x="121486" y="9417"/>
                </a:lnTo>
                <a:lnTo>
                  <a:pt x="119009" y="9685"/>
                </a:lnTo>
                <a:lnTo>
                  <a:pt x="116565" y="9952"/>
                </a:lnTo>
                <a:lnTo>
                  <a:pt x="114120" y="10229"/>
                </a:lnTo>
                <a:lnTo>
                  <a:pt x="111708" y="10507"/>
                </a:lnTo>
                <a:lnTo>
                  <a:pt x="109360" y="10784"/>
                </a:lnTo>
                <a:lnTo>
                  <a:pt x="107012" y="11072"/>
                </a:lnTo>
                <a:lnTo>
                  <a:pt x="104664" y="11359"/>
                </a:lnTo>
                <a:lnTo>
                  <a:pt x="102380" y="11647"/>
                </a:lnTo>
                <a:lnTo>
                  <a:pt x="100097" y="11944"/>
                </a:lnTo>
                <a:lnTo>
                  <a:pt x="97845" y="12242"/>
                </a:lnTo>
                <a:lnTo>
                  <a:pt x="95626" y="12544"/>
                </a:lnTo>
                <a:lnTo>
                  <a:pt x="93439" y="12847"/>
                </a:lnTo>
                <a:lnTo>
                  <a:pt x="91251" y="13155"/>
                </a:lnTo>
                <a:lnTo>
                  <a:pt x="89129" y="13467"/>
                </a:lnTo>
                <a:lnTo>
                  <a:pt x="87006" y="13780"/>
                </a:lnTo>
                <a:lnTo>
                  <a:pt x="84883" y="14103"/>
                </a:lnTo>
                <a:lnTo>
                  <a:pt x="82824" y="14421"/>
                </a:lnTo>
                <a:lnTo>
                  <a:pt x="80766" y="14749"/>
                </a:lnTo>
                <a:lnTo>
                  <a:pt x="78739" y="15077"/>
                </a:lnTo>
                <a:lnTo>
                  <a:pt x="76745" y="15409"/>
                </a:lnTo>
                <a:lnTo>
                  <a:pt x="74783" y="15742"/>
                </a:lnTo>
                <a:lnTo>
                  <a:pt x="72821" y="16080"/>
                </a:lnTo>
                <a:lnTo>
                  <a:pt x="70923" y="16423"/>
                </a:lnTo>
                <a:lnTo>
                  <a:pt x="68994" y="16766"/>
                </a:lnTo>
                <a:lnTo>
                  <a:pt x="67128" y="17119"/>
                </a:lnTo>
                <a:lnTo>
                  <a:pt x="65295" y="17467"/>
                </a:lnTo>
                <a:lnTo>
                  <a:pt x="63461" y="17825"/>
                </a:lnTo>
                <a:lnTo>
                  <a:pt x="61660" y="18184"/>
                </a:lnTo>
                <a:lnTo>
                  <a:pt x="59859" y="18542"/>
                </a:lnTo>
                <a:lnTo>
                  <a:pt x="58122" y="18910"/>
                </a:lnTo>
                <a:lnTo>
                  <a:pt x="56385" y="19273"/>
                </a:lnTo>
                <a:lnTo>
                  <a:pt x="54680" y="19646"/>
                </a:lnTo>
                <a:lnTo>
                  <a:pt x="52976" y="20020"/>
                </a:lnTo>
                <a:lnTo>
                  <a:pt x="51335" y="20398"/>
                </a:lnTo>
                <a:lnTo>
                  <a:pt x="49695" y="20776"/>
                </a:lnTo>
                <a:lnTo>
                  <a:pt x="48087" y="21165"/>
                </a:lnTo>
                <a:lnTo>
                  <a:pt x="46478" y="21548"/>
                </a:lnTo>
                <a:lnTo>
                  <a:pt x="44902" y="21941"/>
                </a:lnTo>
                <a:lnTo>
                  <a:pt x="43358" y="22335"/>
                </a:lnTo>
                <a:lnTo>
                  <a:pt x="41847" y="22728"/>
                </a:lnTo>
                <a:lnTo>
                  <a:pt x="40367" y="23127"/>
                </a:lnTo>
                <a:lnTo>
                  <a:pt x="38888" y="23530"/>
                </a:lnTo>
                <a:lnTo>
                  <a:pt x="37440" y="23934"/>
                </a:lnTo>
                <a:lnTo>
                  <a:pt x="35993" y="24342"/>
                </a:lnTo>
                <a:lnTo>
                  <a:pt x="34610" y="24756"/>
                </a:lnTo>
                <a:lnTo>
                  <a:pt x="33227" y="25169"/>
                </a:lnTo>
                <a:lnTo>
                  <a:pt x="31843" y="25588"/>
                </a:lnTo>
                <a:lnTo>
                  <a:pt x="30525" y="26012"/>
                </a:lnTo>
                <a:lnTo>
                  <a:pt x="29206" y="26435"/>
                </a:lnTo>
                <a:lnTo>
                  <a:pt x="27919" y="26859"/>
                </a:lnTo>
                <a:lnTo>
                  <a:pt x="26633" y="27293"/>
                </a:lnTo>
                <a:lnTo>
                  <a:pt x="25378" y="27722"/>
                </a:lnTo>
                <a:lnTo>
                  <a:pt x="24156" y="28160"/>
                </a:lnTo>
                <a:lnTo>
                  <a:pt x="22966" y="28599"/>
                </a:lnTo>
                <a:lnTo>
                  <a:pt x="21776" y="29043"/>
                </a:lnTo>
                <a:lnTo>
                  <a:pt x="20618" y="29487"/>
                </a:lnTo>
                <a:lnTo>
                  <a:pt x="19814" y="29805"/>
                </a:lnTo>
                <a:lnTo>
                  <a:pt x="19042" y="30128"/>
                </a:lnTo>
                <a:lnTo>
                  <a:pt x="18270" y="30455"/>
                </a:lnTo>
                <a:lnTo>
                  <a:pt x="17530" y="30778"/>
                </a:lnTo>
                <a:lnTo>
                  <a:pt x="16823" y="31101"/>
                </a:lnTo>
                <a:lnTo>
                  <a:pt x="16147" y="31429"/>
                </a:lnTo>
                <a:lnTo>
                  <a:pt x="15504" y="31757"/>
                </a:lnTo>
                <a:lnTo>
                  <a:pt x="14861" y="32085"/>
                </a:lnTo>
                <a:lnTo>
                  <a:pt x="14249" y="32418"/>
                </a:lnTo>
                <a:lnTo>
                  <a:pt x="13638" y="32745"/>
                </a:lnTo>
                <a:lnTo>
                  <a:pt x="13092" y="33078"/>
                </a:lnTo>
                <a:lnTo>
                  <a:pt x="12545" y="33411"/>
                </a:lnTo>
                <a:lnTo>
                  <a:pt x="11998" y="33739"/>
                </a:lnTo>
                <a:lnTo>
                  <a:pt x="11483" y="34077"/>
                </a:lnTo>
                <a:lnTo>
                  <a:pt x="10518" y="34743"/>
                </a:lnTo>
                <a:lnTo>
                  <a:pt x="9618" y="35414"/>
                </a:lnTo>
                <a:lnTo>
                  <a:pt x="8782" y="36089"/>
                </a:lnTo>
                <a:lnTo>
                  <a:pt x="8010" y="36765"/>
                </a:lnTo>
                <a:lnTo>
                  <a:pt x="7302" y="37441"/>
                </a:lnTo>
                <a:lnTo>
                  <a:pt x="6626" y="38122"/>
                </a:lnTo>
                <a:lnTo>
                  <a:pt x="6015" y="38803"/>
                </a:lnTo>
                <a:lnTo>
                  <a:pt x="5404" y="39484"/>
                </a:lnTo>
                <a:lnTo>
                  <a:pt x="4857" y="40165"/>
                </a:lnTo>
                <a:lnTo>
                  <a:pt x="4053" y="41199"/>
                </a:lnTo>
                <a:lnTo>
                  <a:pt x="3249" y="42238"/>
                </a:lnTo>
                <a:lnTo>
                  <a:pt x="2477" y="43272"/>
                </a:lnTo>
                <a:lnTo>
                  <a:pt x="1770" y="44311"/>
                </a:lnTo>
                <a:lnTo>
                  <a:pt x="1448" y="44831"/>
                </a:lnTo>
                <a:lnTo>
                  <a:pt x="1159" y="45350"/>
                </a:lnTo>
                <a:lnTo>
                  <a:pt x="869" y="45870"/>
                </a:lnTo>
                <a:lnTo>
                  <a:pt x="644" y="46384"/>
                </a:lnTo>
                <a:lnTo>
                  <a:pt x="419" y="46904"/>
                </a:lnTo>
                <a:lnTo>
                  <a:pt x="258" y="47423"/>
                </a:lnTo>
                <a:lnTo>
                  <a:pt x="97" y="47943"/>
                </a:lnTo>
                <a:lnTo>
                  <a:pt x="33" y="48462"/>
                </a:lnTo>
                <a:lnTo>
                  <a:pt x="1" y="48775"/>
                </a:lnTo>
                <a:lnTo>
                  <a:pt x="65" y="49088"/>
                </a:lnTo>
                <a:lnTo>
                  <a:pt x="194" y="49400"/>
                </a:lnTo>
                <a:lnTo>
                  <a:pt x="387" y="49713"/>
                </a:lnTo>
                <a:lnTo>
                  <a:pt x="612" y="50026"/>
                </a:lnTo>
                <a:lnTo>
                  <a:pt x="869" y="50344"/>
                </a:lnTo>
                <a:lnTo>
                  <a:pt x="1191" y="50656"/>
                </a:lnTo>
                <a:lnTo>
                  <a:pt x="1544" y="50969"/>
                </a:lnTo>
                <a:lnTo>
                  <a:pt x="1930" y="51282"/>
                </a:lnTo>
                <a:lnTo>
                  <a:pt x="2349" y="51594"/>
                </a:lnTo>
                <a:lnTo>
                  <a:pt x="3217" y="52220"/>
                </a:lnTo>
                <a:lnTo>
                  <a:pt x="4118" y="52845"/>
                </a:lnTo>
                <a:lnTo>
                  <a:pt x="4986" y="53461"/>
                </a:lnTo>
                <a:lnTo>
                  <a:pt x="5147" y="53567"/>
                </a:lnTo>
                <a:lnTo>
                  <a:pt x="5340" y="53673"/>
                </a:lnTo>
                <a:lnTo>
                  <a:pt x="5533" y="53773"/>
                </a:lnTo>
                <a:lnTo>
                  <a:pt x="5758" y="53869"/>
                </a:lnTo>
                <a:lnTo>
                  <a:pt x="5983" y="53965"/>
                </a:lnTo>
                <a:lnTo>
                  <a:pt x="6273" y="54061"/>
                </a:lnTo>
                <a:lnTo>
                  <a:pt x="6530" y="54152"/>
                </a:lnTo>
                <a:lnTo>
                  <a:pt x="6852" y="54238"/>
                </a:lnTo>
                <a:lnTo>
                  <a:pt x="7173" y="54323"/>
                </a:lnTo>
                <a:lnTo>
                  <a:pt x="7495" y="54404"/>
                </a:lnTo>
                <a:lnTo>
                  <a:pt x="7849" y="54485"/>
                </a:lnTo>
                <a:lnTo>
                  <a:pt x="8235" y="54565"/>
                </a:lnTo>
                <a:lnTo>
                  <a:pt x="8621" y="54636"/>
                </a:lnTo>
                <a:lnTo>
                  <a:pt x="9039" y="54712"/>
                </a:lnTo>
                <a:lnTo>
                  <a:pt x="9457" y="54782"/>
                </a:lnTo>
                <a:lnTo>
                  <a:pt x="9907" y="54848"/>
                </a:lnTo>
                <a:lnTo>
                  <a:pt x="10390" y="54913"/>
                </a:lnTo>
                <a:lnTo>
                  <a:pt x="10872" y="54974"/>
                </a:lnTo>
                <a:lnTo>
                  <a:pt x="11355" y="55034"/>
                </a:lnTo>
                <a:lnTo>
                  <a:pt x="11869" y="55090"/>
                </a:lnTo>
                <a:lnTo>
                  <a:pt x="12416" y="55145"/>
                </a:lnTo>
                <a:lnTo>
                  <a:pt x="12963" y="55196"/>
                </a:lnTo>
                <a:lnTo>
                  <a:pt x="13510" y="55241"/>
                </a:lnTo>
                <a:lnTo>
                  <a:pt x="14089" y="55287"/>
                </a:lnTo>
                <a:lnTo>
                  <a:pt x="14700" y="55332"/>
                </a:lnTo>
                <a:lnTo>
                  <a:pt x="15311" y="55372"/>
                </a:lnTo>
                <a:lnTo>
                  <a:pt x="15922" y="55408"/>
                </a:lnTo>
                <a:lnTo>
                  <a:pt x="16565" y="55443"/>
                </a:lnTo>
                <a:lnTo>
                  <a:pt x="17209" y="55478"/>
                </a:lnTo>
                <a:lnTo>
                  <a:pt x="17884" y="55509"/>
                </a:lnTo>
                <a:lnTo>
                  <a:pt x="18560" y="55534"/>
                </a:lnTo>
                <a:lnTo>
                  <a:pt x="19267" y="55559"/>
                </a:lnTo>
                <a:lnTo>
                  <a:pt x="24639" y="55725"/>
                </a:lnTo>
                <a:lnTo>
                  <a:pt x="29978" y="55887"/>
                </a:lnTo>
                <a:lnTo>
                  <a:pt x="35382" y="56048"/>
                </a:lnTo>
                <a:lnTo>
                  <a:pt x="40721" y="56210"/>
                </a:lnTo>
                <a:lnTo>
                  <a:pt x="46092" y="56376"/>
                </a:lnTo>
                <a:lnTo>
                  <a:pt x="48762" y="56467"/>
                </a:lnTo>
                <a:lnTo>
                  <a:pt x="51432" y="56558"/>
                </a:lnTo>
                <a:lnTo>
                  <a:pt x="54101" y="56654"/>
                </a:lnTo>
                <a:lnTo>
                  <a:pt x="56739" y="56749"/>
                </a:lnTo>
                <a:lnTo>
                  <a:pt x="59409" y="56855"/>
                </a:lnTo>
                <a:lnTo>
                  <a:pt x="62046" y="56961"/>
                </a:lnTo>
                <a:lnTo>
                  <a:pt x="63590" y="57032"/>
                </a:lnTo>
                <a:lnTo>
                  <a:pt x="65134" y="57102"/>
                </a:lnTo>
                <a:lnTo>
                  <a:pt x="66678" y="57183"/>
                </a:lnTo>
                <a:lnTo>
                  <a:pt x="68189" y="57269"/>
                </a:lnTo>
                <a:lnTo>
                  <a:pt x="69733" y="57360"/>
                </a:lnTo>
                <a:lnTo>
                  <a:pt x="71245" y="57456"/>
                </a:lnTo>
                <a:lnTo>
                  <a:pt x="72757" y="57556"/>
                </a:lnTo>
                <a:lnTo>
                  <a:pt x="74236" y="57657"/>
                </a:lnTo>
                <a:lnTo>
                  <a:pt x="75716" y="57768"/>
                </a:lnTo>
                <a:lnTo>
                  <a:pt x="77196" y="57879"/>
                </a:lnTo>
                <a:lnTo>
                  <a:pt x="78675" y="57995"/>
                </a:lnTo>
                <a:lnTo>
                  <a:pt x="80123" y="58116"/>
                </a:lnTo>
                <a:lnTo>
                  <a:pt x="81570" y="58237"/>
                </a:lnTo>
                <a:lnTo>
                  <a:pt x="82985" y="58358"/>
                </a:lnTo>
                <a:lnTo>
                  <a:pt x="84400" y="58490"/>
                </a:lnTo>
                <a:lnTo>
                  <a:pt x="85783" y="58616"/>
                </a:lnTo>
                <a:lnTo>
                  <a:pt x="86298" y="58666"/>
                </a:lnTo>
                <a:lnTo>
                  <a:pt x="86813" y="58722"/>
                </a:lnTo>
                <a:lnTo>
                  <a:pt x="87263" y="58772"/>
                </a:lnTo>
                <a:lnTo>
                  <a:pt x="87713" y="58827"/>
                </a:lnTo>
                <a:lnTo>
                  <a:pt x="88099" y="58883"/>
                </a:lnTo>
                <a:lnTo>
                  <a:pt x="88485" y="58933"/>
                </a:lnTo>
                <a:lnTo>
                  <a:pt x="88807" y="58994"/>
                </a:lnTo>
                <a:lnTo>
                  <a:pt x="89129" y="59049"/>
                </a:lnTo>
                <a:lnTo>
                  <a:pt x="89386" y="59105"/>
                </a:lnTo>
                <a:lnTo>
                  <a:pt x="89643" y="59165"/>
                </a:lnTo>
                <a:lnTo>
                  <a:pt x="89836" y="59226"/>
                </a:lnTo>
                <a:lnTo>
                  <a:pt x="90029" y="59281"/>
                </a:lnTo>
                <a:lnTo>
                  <a:pt x="90190" y="59347"/>
                </a:lnTo>
                <a:lnTo>
                  <a:pt x="90319" y="59408"/>
                </a:lnTo>
                <a:lnTo>
                  <a:pt x="90415" y="59468"/>
                </a:lnTo>
                <a:lnTo>
                  <a:pt x="90480" y="59534"/>
                </a:lnTo>
                <a:lnTo>
                  <a:pt x="90544" y="59599"/>
                </a:lnTo>
                <a:lnTo>
                  <a:pt x="90544" y="59665"/>
                </a:lnTo>
                <a:lnTo>
                  <a:pt x="90544" y="59735"/>
                </a:lnTo>
                <a:lnTo>
                  <a:pt x="90512" y="59801"/>
                </a:lnTo>
                <a:lnTo>
                  <a:pt x="90447" y="59872"/>
                </a:lnTo>
                <a:lnTo>
                  <a:pt x="90351" y="59942"/>
                </a:lnTo>
                <a:lnTo>
                  <a:pt x="90222" y="60018"/>
                </a:lnTo>
                <a:lnTo>
                  <a:pt x="90094" y="60088"/>
                </a:lnTo>
                <a:lnTo>
                  <a:pt x="89933" y="60164"/>
                </a:lnTo>
                <a:lnTo>
                  <a:pt x="89740" y="60240"/>
                </a:lnTo>
                <a:lnTo>
                  <a:pt x="89289" y="60396"/>
                </a:lnTo>
                <a:lnTo>
                  <a:pt x="88743" y="60558"/>
                </a:lnTo>
                <a:lnTo>
                  <a:pt x="88099" y="60724"/>
                </a:lnTo>
                <a:lnTo>
                  <a:pt x="87102" y="60961"/>
                </a:lnTo>
                <a:lnTo>
                  <a:pt x="86073" y="61193"/>
                </a:lnTo>
                <a:lnTo>
                  <a:pt x="85012" y="61420"/>
                </a:lnTo>
                <a:lnTo>
                  <a:pt x="83950" y="61647"/>
                </a:lnTo>
                <a:lnTo>
                  <a:pt x="81763" y="62101"/>
                </a:lnTo>
                <a:lnTo>
                  <a:pt x="80734" y="62328"/>
                </a:lnTo>
                <a:lnTo>
                  <a:pt x="79704" y="62560"/>
                </a:lnTo>
                <a:lnTo>
                  <a:pt x="78707" y="62797"/>
                </a:lnTo>
                <a:lnTo>
                  <a:pt x="77742" y="63034"/>
                </a:lnTo>
                <a:lnTo>
                  <a:pt x="76810" y="63271"/>
                </a:lnTo>
                <a:lnTo>
                  <a:pt x="75909" y="63508"/>
                </a:lnTo>
                <a:lnTo>
                  <a:pt x="75041" y="63750"/>
                </a:lnTo>
                <a:lnTo>
                  <a:pt x="74204" y="63992"/>
                </a:lnTo>
                <a:lnTo>
                  <a:pt x="73400" y="64235"/>
                </a:lnTo>
                <a:lnTo>
                  <a:pt x="72628" y="64482"/>
                </a:lnTo>
                <a:lnTo>
                  <a:pt x="71921" y="64729"/>
                </a:lnTo>
                <a:lnTo>
                  <a:pt x="71213" y="64976"/>
                </a:lnTo>
                <a:lnTo>
                  <a:pt x="70570" y="65223"/>
                </a:lnTo>
                <a:lnTo>
                  <a:pt x="69959" y="65475"/>
                </a:lnTo>
                <a:lnTo>
                  <a:pt x="69380" y="65728"/>
                </a:lnTo>
                <a:lnTo>
                  <a:pt x="68865" y="65980"/>
                </a:lnTo>
                <a:lnTo>
                  <a:pt x="68350" y="66237"/>
                </a:lnTo>
                <a:lnTo>
                  <a:pt x="67900" y="66494"/>
                </a:lnTo>
                <a:lnTo>
                  <a:pt x="67514" y="66751"/>
                </a:lnTo>
                <a:lnTo>
                  <a:pt x="67128" y="67014"/>
                </a:lnTo>
                <a:lnTo>
                  <a:pt x="66806" y="67271"/>
                </a:lnTo>
                <a:lnTo>
                  <a:pt x="66549" y="67538"/>
                </a:lnTo>
                <a:lnTo>
                  <a:pt x="66324" y="67801"/>
                </a:lnTo>
                <a:lnTo>
                  <a:pt x="66131" y="68068"/>
                </a:lnTo>
                <a:lnTo>
                  <a:pt x="66002" y="68335"/>
                </a:lnTo>
                <a:lnTo>
                  <a:pt x="65906" y="68603"/>
                </a:lnTo>
                <a:lnTo>
                  <a:pt x="65874" y="68875"/>
                </a:lnTo>
                <a:lnTo>
                  <a:pt x="65874" y="69147"/>
                </a:lnTo>
                <a:lnTo>
                  <a:pt x="65938" y="69425"/>
                </a:lnTo>
                <a:lnTo>
                  <a:pt x="66067" y="69702"/>
                </a:lnTo>
                <a:lnTo>
                  <a:pt x="66227" y="69980"/>
                </a:lnTo>
                <a:lnTo>
                  <a:pt x="66453" y="70262"/>
                </a:lnTo>
                <a:lnTo>
                  <a:pt x="66710" y="70545"/>
                </a:lnTo>
                <a:lnTo>
                  <a:pt x="67032" y="70827"/>
                </a:lnTo>
                <a:lnTo>
                  <a:pt x="67514" y="71175"/>
                </a:lnTo>
                <a:lnTo>
                  <a:pt x="68029" y="71518"/>
                </a:lnTo>
                <a:lnTo>
                  <a:pt x="68608" y="71846"/>
                </a:lnTo>
                <a:lnTo>
                  <a:pt x="69251" y="72169"/>
                </a:lnTo>
                <a:lnTo>
                  <a:pt x="69959" y="72481"/>
                </a:lnTo>
                <a:lnTo>
                  <a:pt x="70698" y="72779"/>
                </a:lnTo>
                <a:lnTo>
                  <a:pt x="71502" y="73072"/>
                </a:lnTo>
                <a:lnTo>
                  <a:pt x="71921" y="73213"/>
                </a:lnTo>
                <a:lnTo>
                  <a:pt x="72371" y="73354"/>
                </a:lnTo>
                <a:lnTo>
                  <a:pt x="72821" y="73490"/>
                </a:lnTo>
                <a:lnTo>
                  <a:pt x="73271" y="73626"/>
                </a:lnTo>
                <a:lnTo>
                  <a:pt x="73754" y="73757"/>
                </a:lnTo>
                <a:lnTo>
                  <a:pt x="74269" y="73889"/>
                </a:lnTo>
                <a:lnTo>
                  <a:pt x="74751" y="74015"/>
                </a:lnTo>
                <a:lnTo>
                  <a:pt x="75298" y="74141"/>
                </a:lnTo>
                <a:lnTo>
                  <a:pt x="75812" y="74262"/>
                </a:lnTo>
                <a:lnTo>
                  <a:pt x="76359" y="74383"/>
                </a:lnTo>
                <a:lnTo>
                  <a:pt x="76938" y="74504"/>
                </a:lnTo>
                <a:lnTo>
                  <a:pt x="77517" y="74620"/>
                </a:lnTo>
                <a:lnTo>
                  <a:pt x="78096" y="74731"/>
                </a:lnTo>
                <a:lnTo>
                  <a:pt x="78707" y="74842"/>
                </a:lnTo>
                <a:lnTo>
                  <a:pt x="79351" y="74953"/>
                </a:lnTo>
                <a:lnTo>
                  <a:pt x="79962" y="75059"/>
                </a:lnTo>
                <a:lnTo>
                  <a:pt x="80637" y="75160"/>
                </a:lnTo>
                <a:lnTo>
                  <a:pt x="81280" y="75266"/>
                </a:lnTo>
                <a:lnTo>
                  <a:pt x="81956" y="75361"/>
                </a:lnTo>
                <a:lnTo>
                  <a:pt x="82664" y="75457"/>
                </a:lnTo>
                <a:lnTo>
                  <a:pt x="83371" y="75553"/>
                </a:lnTo>
                <a:lnTo>
                  <a:pt x="84079" y="75649"/>
                </a:lnTo>
                <a:lnTo>
                  <a:pt x="84819" y="75735"/>
                </a:lnTo>
                <a:lnTo>
                  <a:pt x="85590" y="75825"/>
                </a:lnTo>
                <a:lnTo>
                  <a:pt x="86330" y="75911"/>
                </a:lnTo>
                <a:lnTo>
                  <a:pt x="87134" y="75992"/>
                </a:lnTo>
                <a:lnTo>
                  <a:pt x="87906" y="76073"/>
                </a:lnTo>
                <a:lnTo>
                  <a:pt x="88710" y="76153"/>
                </a:lnTo>
                <a:lnTo>
                  <a:pt x="89547" y="76229"/>
                </a:lnTo>
                <a:lnTo>
                  <a:pt x="90383" y="76305"/>
                </a:lnTo>
                <a:lnTo>
                  <a:pt x="91251" y="76375"/>
                </a:lnTo>
                <a:lnTo>
                  <a:pt x="92120" y="76441"/>
                </a:lnTo>
                <a:lnTo>
                  <a:pt x="93889" y="76577"/>
                </a:lnTo>
                <a:lnTo>
                  <a:pt x="95722" y="76698"/>
                </a:lnTo>
                <a:lnTo>
                  <a:pt x="97620" y="76814"/>
                </a:lnTo>
                <a:lnTo>
                  <a:pt x="99582" y="76920"/>
                </a:lnTo>
                <a:lnTo>
                  <a:pt x="101576" y="77016"/>
                </a:lnTo>
                <a:lnTo>
                  <a:pt x="103667" y="77102"/>
                </a:lnTo>
                <a:lnTo>
                  <a:pt x="105790" y="77182"/>
                </a:lnTo>
                <a:lnTo>
                  <a:pt x="107977" y="77248"/>
                </a:lnTo>
                <a:lnTo>
                  <a:pt x="110229" y="77313"/>
                </a:lnTo>
                <a:lnTo>
                  <a:pt x="111708" y="77344"/>
                </a:lnTo>
                <a:lnTo>
                  <a:pt x="113156" y="77374"/>
                </a:lnTo>
                <a:lnTo>
                  <a:pt x="114571" y="77399"/>
                </a:lnTo>
                <a:lnTo>
                  <a:pt x="116018" y="77419"/>
                </a:lnTo>
                <a:lnTo>
                  <a:pt x="117433" y="77435"/>
                </a:lnTo>
                <a:lnTo>
                  <a:pt x="118849" y="77445"/>
                </a:lnTo>
                <a:lnTo>
                  <a:pt x="120232" y="77450"/>
                </a:lnTo>
                <a:lnTo>
                  <a:pt x="121615" y="77455"/>
                </a:lnTo>
                <a:lnTo>
                  <a:pt x="122998" y="77450"/>
                </a:lnTo>
                <a:lnTo>
                  <a:pt x="124349" y="77440"/>
                </a:lnTo>
                <a:lnTo>
                  <a:pt x="125700" y="77429"/>
                </a:lnTo>
                <a:lnTo>
                  <a:pt x="127051" y="77414"/>
                </a:lnTo>
                <a:lnTo>
                  <a:pt x="128369" y="77389"/>
                </a:lnTo>
                <a:lnTo>
                  <a:pt x="129688" y="77364"/>
                </a:lnTo>
                <a:lnTo>
                  <a:pt x="131007" y="77334"/>
                </a:lnTo>
                <a:lnTo>
                  <a:pt x="132293" y="77298"/>
                </a:lnTo>
                <a:lnTo>
                  <a:pt x="133548" y="77263"/>
                </a:lnTo>
                <a:lnTo>
                  <a:pt x="134802" y="77218"/>
                </a:lnTo>
                <a:lnTo>
                  <a:pt x="136057" y="77167"/>
                </a:lnTo>
                <a:lnTo>
                  <a:pt x="137279" y="77117"/>
                </a:lnTo>
                <a:lnTo>
                  <a:pt x="138501" y="77061"/>
                </a:lnTo>
                <a:lnTo>
                  <a:pt x="139691" y="77001"/>
                </a:lnTo>
                <a:lnTo>
                  <a:pt x="140881" y="76935"/>
                </a:lnTo>
                <a:lnTo>
                  <a:pt x="142071" y="76865"/>
                </a:lnTo>
                <a:lnTo>
                  <a:pt x="143197" y="76794"/>
                </a:lnTo>
                <a:lnTo>
                  <a:pt x="144355" y="76713"/>
                </a:lnTo>
                <a:lnTo>
                  <a:pt x="145449" y="76633"/>
                </a:lnTo>
                <a:lnTo>
                  <a:pt x="146575" y="76547"/>
                </a:lnTo>
                <a:lnTo>
                  <a:pt x="147636" y="76456"/>
                </a:lnTo>
                <a:lnTo>
                  <a:pt x="148697" y="76365"/>
                </a:lnTo>
                <a:lnTo>
                  <a:pt x="149759" y="76264"/>
                </a:lnTo>
                <a:lnTo>
                  <a:pt x="150788" y="76163"/>
                </a:lnTo>
                <a:lnTo>
                  <a:pt x="151785" y="76058"/>
                </a:lnTo>
                <a:lnTo>
                  <a:pt x="152782" y="75947"/>
                </a:lnTo>
                <a:lnTo>
                  <a:pt x="153747" y="75831"/>
                </a:lnTo>
                <a:lnTo>
                  <a:pt x="154712" y="75715"/>
                </a:lnTo>
                <a:lnTo>
                  <a:pt x="155645" y="75593"/>
                </a:lnTo>
                <a:lnTo>
                  <a:pt x="156546" y="75467"/>
                </a:lnTo>
                <a:lnTo>
                  <a:pt x="157446" y="75336"/>
                </a:lnTo>
                <a:lnTo>
                  <a:pt x="158315" y="75205"/>
                </a:lnTo>
                <a:lnTo>
                  <a:pt x="159151" y="75064"/>
                </a:lnTo>
                <a:lnTo>
                  <a:pt x="159987" y="74923"/>
                </a:lnTo>
                <a:lnTo>
                  <a:pt x="160791" y="74776"/>
                </a:lnTo>
                <a:lnTo>
                  <a:pt x="161563" y="74630"/>
                </a:lnTo>
                <a:lnTo>
                  <a:pt x="162335" y="74479"/>
                </a:lnTo>
                <a:lnTo>
                  <a:pt x="163075" y="74322"/>
                </a:lnTo>
                <a:lnTo>
                  <a:pt x="163783" y="74161"/>
                </a:lnTo>
                <a:lnTo>
                  <a:pt x="164458" y="74000"/>
                </a:lnTo>
                <a:lnTo>
                  <a:pt x="165133" y="73828"/>
                </a:lnTo>
                <a:lnTo>
                  <a:pt x="165777" y="73662"/>
                </a:lnTo>
                <a:lnTo>
                  <a:pt x="166388" y="73485"/>
                </a:lnTo>
                <a:lnTo>
                  <a:pt x="166999" y="73309"/>
                </a:lnTo>
                <a:lnTo>
                  <a:pt x="167546" y="73127"/>
                </a:lnTo>
                <a:lnTo>
                  <a:pt x="168093" y="72940"/>
                </a:lnTo>
                <a:lnTo>
                  <a:pt x="168607" y="72754"/>
                </a:lnTo>
                <a:lnTo>
                  <a:pt x="169090" y="72557"/>
                </a:lnTo>
                <a:lnTo>
                  <a:pt x="169572" y="72365"/>
                </a:lnTo>
                <a:lnTo>
                  <a:pt x="169990" y="72164"/>
                </a:lnTo>
                <a:lnTo>
                  <a:pt x="170408" y="71962"/>
                </a:lnTo>
                <a:lnTo>
                  <a:pt x="170794" y="71755"/>
                </a:lnTo>
                <a:lnTo>
                  <a:pt x="171148" y="71548"/>
                </a:lnTo>
                <a:lnTo>
                  <a:pt x="171470" y="71336"/>
                </a:lnTo>
                <a:lnTo>
                  <a:pt x="171759" y="71120"/>
                </a:lnTo>
                <a:lnTo>
                  <a:pt x="172049" y="70903"/>
                </a:lnTo>
                <a:lnTo>
                  <a:pt x="172242" y="70726"/>
                </a:lnTo>
                <a:lnTo>
                  <a:pt x="172403" y="70550"/>
                </a:lnTo>
                <a:lnTo>
                  <a:pt x="172531" y="70378"/>
                </a:lnTo>
                <a:lnTo>
                  <a:pt x="172628" y="70202"/>
                </a:lnTo>
                <a:lnTo>
                  <a:pt x="172724" y="70025"/>
                </a:lnTo>
                <a:lnTo>
                  <a:pt x="172821" y="69848"/>
                </a:lnTo>
                <a:lnTo>
                  <a:pt x="172885" y="69490"/>
                </a:lnTo>
                <a:lnTo>
                  <a:pt x="172917" y="69132"/>
                </a:lnTo>
                <a:lnTo>
                  <a:pt x="172853" y="68769"/>
                </a:lnTo>
                <a:lnTo>
                  <a:pt x="172756" y="68411"/>
                </a:lnTo>
                <a:lnTo>
                  <a:pt x="172628" y="68048"/>
                </a:lnTo>
                <a:lnTo>
                  <a:pt x="172467" y="67685"/>
                </a:lnTo>
                <a:lnTo>
                  <a:pt x="172306" y="67321"/>
                </a:lnTo>
                <a:lnTo>
                  <a:pt x="171920" y="66590"/>
                </a:lnTo>
                <a:lnTo>
                  <a:pt x="171727" y="66227"/>
                </a:lnTo>
                <a:lnTo>
                  <a:pt x="171566" y="65864"/>
                </a:lnTo>
                <a:lnTo>
                  <a:pt x="171438" y="65501"/>
                </a:lnTo>
                <a:lnTo>
                  <a:pt x="171341" y="65142"/>
                </a:lnTo>
                <a:lnTo>
                  <a:pt x="171277" y="64971"/>
                </a:lnTo>
                <a:lnTo>
                  <a:pt x="171213" y="64799"/>
                </a:lnTo>
                <a:lnTo>
                  <a:pt x="171020" y="64456"/>
                </a:lnTo>
                <a:lnTo>
                  <a:pt x="170955" y="64285"/>
                </a:lnTo>
                <a:lnTo>
                  <a:pt x="170891" y="64114"/>
                </a:lnTo>
                <a:lnTo>
                  <a:pt x="170891" y="63942"/>
                </a:lnTo>
                <a:lnTo>
                  <a:pt x="170955" y="63771"/>
                </a:lnTo>
                <a:lnTo>
                  <a:pt x="171116" y="63498"/>
                </a:lnTo>
                <a:lnTo>
                  <a:pt x="171309" y="63241"/>
                </a:lnTo>
                <a:lnTo>
                  <a:pt x="171534" y="63004"/>
                </a:lnTo>
                <a:lnTo>
                  <a:pt x="171792" y="62777"/>
                </a:lnTo>
                <a:lnTo>
                  <a:pt x="172081" y="62565"/>
                </a:lnTo>
                <a:lnTo>
                  <a:pt x="172403" y="62368"/>
                </a:lnTo>
                <a:lnTo>
                  <a:pt x="172789" y="62187"/>
                </a:lnTo>
                <a:lnTo>
                  <a:pt x="173175" y="62020"/>
                </a:lnTo>
                <a:lnTo>
                  <a:pt x="173625" y="61864"/>
                </a:lnTo>
                <a:lnTo>
                  <a:pt x="174075" y="61723"/>
                </a:lnTo>
                <a:lnTo>
                  <a:pt x="174590" y="61592"/>
                </a:lnTo>
                <a:lnTo>
                  <a:pt x="174847" y="61531"/>
                </a:lnTo>
                <a:lnTo>
                  <a:pt x="175137" y="61476"/>
                </a:lnTo>
                <a:lnTo>
                  <a:pt x="175426" y="61420"/>
                </a:lnTo>
                <a:lnTo>
                  <a:pt x="175716" y="61370"/>
                </a:lnTo>
                <a:lnTo>
                  <a:pt x="176037" y="61319"/>
                </a:lnTo>
                <a:lnTo>
                  <a:pt x="176359" y="61274"/>
                </a:lnTo>
                <a:lnTo>
                  <a:pt x="176681" y="61233"/>
                </a:lnTo>
                <a:lnTo>
                  <a:pt x="177034" y="61193"/>
                </a:lnTo>
                <a:lnTo>
                  <a:pt x="177388" y="61158"/>
                </a:lnTo>
                <a:lnTo>
                  <a:pt x="177742" y="61122"/>
                </a:lnTo>
                <a:lnTo>
                  <a:pt x="178096" y="61092"/>
                </a:lnTo>
                <a:lnTo>
                  <a:pt x="178482" y="61062"/>
                </a:lnTo>
                <a:lnTo>
                  <a:pt x="179286" y="61011"/>
                </a:lnTo>
                <a:lnTo>
                  <a:pt x="180122" y="60971"/>
                </a:lnTo>
                <a:lnTo>
                  <a:pt x="181023" y="60941"/>
                </a:lnTo>
                <a:lnTo>
                  <a:pt x="181956" y="60921"/>
                </a:lnTo>
                <a:lnTo>
                  <a:pt x="182920" y="60906"/>
                </a:lnTo>
                <a:lnTo>
                  <a:pt x="183950" y="60901"/>
                </a:lnTo>
                <a:lnTo>
                  <a:pt x="185043" y="60906"/>
                </a:lnTo>
                <a:lnTo>
                  <a:pt x="186169" y="60916"/>
                </a:lnTo>
                <a:lnTo>
                  <a:pt x="187327" y="60936"/>
                </a:lnTo>
                <a:lnTo>
                  <a:pt x="188549" y="60961"/>
                </a:lnTo>
                <a:lnTo>
                  <a:pt x="189836" y="60996"/>
                </a:lnTo>
                <a:lnTo>
                  <a:pt x="191155" y="61037"/>
                </a:lnTo>
                <a:lnTo>
                  <a:pt x="192538" y="61082"/>
                </a:lnTo>
                <a:lnTo>
                  <a:pt x="193985" y="61133"/>
                </a:lnTo>
                <a:lnTo>
                  <a:pt x="195465" y="61188"/>
                </a:lnTo>
                <a:lnTo>
                  <a:pt x="198263" y="61304"/>
                </a:lnTo>
                <a:lnTo>
                  <a:pt x="201029" y="61425"/>
                </a:lnTo>
                <a:lnTo>
                  <a:pt x="203795" y="61561"/>
                </a:lnTo>
                <a:lnTo>
                  <a:pt x="206529" y="61697"/>
                </a:lnTo>
                <a:lnTo>
                  <a:pt x="209263" y="61844"/>
                </a:lnTo>
                <a:lnTo>
                  <a:pt x="211997" y="61995"/>
                </a:lnTo>
                <a:lnTo>
                  <a:pt x="217433" y="62303"/>
                </a:lnTo>
                <a:lnTo>
                  <a:pt x="222869" y="62615"/>
                </a:lnTo>
                <a:lnTo>
                  <a:pt x="225603" y="62772"/>
                </a:lnTo>
                <a:lnTo>
                  <a:pt x="228337" y="62923"/>
                </a:lnTo>
                <a:lnTo>
                  <a:pt x="231071" y="63069"/>
                </a:lnTo>
                <a:lnTo>
                  <a:pt x="233837" y="63211"/>
                </a:lnTo>
                <a:lnTo>
                  <a:pt x="236571" y="63347"/>
                </a:lnTo>
                <a:lnTo>
                  <a:pt x="239337" y="63473"/>
                </a:lnTo>
                <a:lnTo>
                  <a:pt x="243583" y="63660"/>
                </a:lnTo>
                <a:lnTo>
                  <a:pt x="247796" y="63841"/>
                </a:lnTo>
                <a:lnTo>
                  <a:pt x="256256" y="64194"/>
                </a:lnTo>
                <a:lnTo>
                  <a:pt x="264715" y="64542"/>
                </a:lnTo>
                <a:lnTo>
                  <a:pt x="273206" y="64880"/>
                </a:lnTo>
                <a:lnTo>
                  <a:pt x="281730" y="65213"/>
                </a:lnTo>
                <a:lnTo>
                  <a:pt x="290221" y="65541"/>
                </a:lnTo>
                <a:lnTo>
                  <a:pt x="307269" y="66192"/>
                </a:lnTo>
                <a:lnTo>
                  <a:pt x="308684" y="66242"/>
                </a:lnTo>
                <a:lnTo>
                  <a:pt x="310035" y="66287"/>
                </a:lnTo>
                <a:lnTo>
                  <a:pt x="311354" y="66328"/>
                </a:lnTo>
                <a:lnTo>
                  <a:pt x="312576" y="66363"/>
                </a:lnTo>
                <a:lnTo>
                  <a:pt x="313734" y="66393"/>
                </a:lnTo>
                <a:lnTo>
                  <a:pt x="314859" y="66414"/>
                </a:lnTo>
                <a:lnTo>
                  <a:pt x="315889" y="66429"/>
                </a:lnTo>
                <a:lnTo>
                  <a:pt x="316886" y="66434"/>
                </a:lnTo>
                <a:lnTo>
                  <a:pt x="317851" y="66434"/>
                </a:lnTo>
                <a:lnTo>
                  <a:pt x="318719" y="66424"/>
                </a:lnTo>
                <a:lnTo>
                  <a:pt x="319588" y="66408"/>
                </a:lnTo>
                <a:lnTo>
                  <a:pt x="320360" y="66388"/>
                </a:lnTo>
                <a:lnTo>
                  <a:pt x="321132" y="66353"/>
                </a:lnTo>
                <a:lnTo>
                  <a:pt x="321839" y="66313"/>
                </a:lnTo>
                <a:lnTo>
                  <a:pt x="322515" y="66267"/>
                </a:lnTo>
                <a:lnTo>
                  <a:pt x="323126" y="66207"/>
                </a:lnTo>
                <a:lnTo>
                  <a:pt x="323737" y="66141"/>
                </a:lnTo>
                <a:lnTo>
                  <a:pt x="324284" y="66066"/>
                </a:lnTo>
                <a:lnTo>
                  <a:pt x="324830" y="65980"/>
                </a:lnTo>
                <a:lnTo>
                  <a:pt x="325313" y="65884"/>
                </a:lnTo>
                <a:lnTo>
                  <a:pt x="325795" y="65783"/>
                </a:lnTo>
                <a:lnTo>
                  <a:pt x="326246" y="65667"/>
                </a:lnTo>
                <a:lnTo>
                  <a:pt x="326664" y="65541"/>
                </a:lnTo>
                <a:lnTo>
                  <a:pt x="327082" y="65405"/>
                </a:lnTo>
                <a:lnTo>
                  <a:pt x="327468" y="65258"/>
                </a:lnTo>
                <a:lnTo>
                  <a:pt x="327822" y="65102"/>
                </a:lnTo>
                <a:lnTo>
                  <a:pt x="328176" y="64936"/>
                </a:lnTo>
                <a:lnTo>
                  <a:pt x="328529" y="64759"/>
                </a:lnTo>
                <a:lnTo>
                  <a:pt x="328851" y="64567"/>
                </a:lnTo>
                <a:lnTo>
                  <a:pt x="329173" y="64366"/>
                </a:lnTo>
                <a:lnTo>
                  <a:pt x="329494" y="64154"/>
                </a:lnTo>
                <a:lnTo>
                  <a:pt x="329816" y="63927"/>
                </a:lnTo>
                <a:lnTo>
                  <a:pt x="339884" y="56437"/>
                </a:lnTo>
                <a:lnTo>
                  <a:pt x="344869" y="52689"/>
                </a:lnTo>
                <a:lnTo>
                  <a:pt x="349855" y="48941"/>
                </a:lnTo>
                <a:lnTo>
                  <a:pt x="350723" y="48321"/>
                </a:lnTo>
                <a:lnTo>
                  <a:pt x="351141" y="48003"/>
                </a:lnTo>
                <a:lnTo>
                  <a:pt x="351495" y="47691"/>
                </a:lnTo>
                <a:lnTo>
                  <a:pt x="351849" y="47378"/>
                </a:lnTo>
                <a:lnTo>
                  <a:pt x="352106" y="47065"/>
                </a:lnTo>
                <a:lnTo>
                  <a:pt x="352235" y="46904"/>
                </a:lnTo>
                <a:lnTo>
                  <a:pt x="352299" y="46747"/>
                </a:lnTo>
                <a:lnTo>
                  <a:pt x="352363" y="46591"/>
                </a:lnTo>
                <a:lnTo>
                  <a:pt x="352396" y="46435"/>
                </a:lnTo>
                <a:lnTo>
                  <a:pt x="352396" y="46258"/>
                </a:lnTo>
                <a:lnTo>
                  <a:pt x="352396" y="46087"/>
                </a:lnTo>
                <a:lnTo>
                  <a:pt x="352363" y="45915"/>
                </a:lnTo>
                <a:lnTo>
                  <a:pt x="352299" y="45749"/>
                </a:lnTo>
                <a:lnTo>
                  <a:pt x="352235" y="45587"/>
                </a:lnTo>
                <a:lnTo>
                  <a:pt x="352138" y="45426"/>
                </a:lnTo>
                <a:lnTo>
                  <a:pt x="352010" y="45269"/>
                </a:lnTo>
                <a:lnTo>
                  <a:pt x="351881" y="45113"/>
                </a:lnTo>
                <a:lnTo>
                  <a:pt x="351720" y="44962"/>
                </a:lnTo>
                <a:lnTo>
                  <a:pt x="351559" y="44810"/>
                </a:lnTo>
                <a:lnTo>
                  <a:pt x="351366" y="44664"/>
                </a:lnTo>
                <a:lnTo>
                  <a:pt x="351141" y="44523"/>
                </a:lnTo>
                <a:lnTo>
                  <a:pt x="350916" y="44382"/>
                </a:lnTo>
                <a:lnTo>
                  <a:pt x="350659" y="44246"/>
                </a:lnTo>
                <a:lnTo>
                  <a:pt x="350369" y="44109"/>
                </a:lnTo>
                <a:lnTo>
                  <a:pt x="350080" y="43978"/>
                </a:lnTo>
                <a:lnTo>
                  <a:pt x="349758" y="43852"/>
                </a:lnTo>
                <a:lnTo>
                  <a:pt x="349436" y="43726"/>
                </a:lnTo>
                <a:lnTo>
                  <a:pt x="349083" y="43605"/>
                </a:lnTo>
                <a:lnTo>
                  <a:pt x="348697" y="43484"/>
                </a:lnTo>
                <a:lnTo>
                  <a:pt x="348311" y="43368"/>
                </a:lnTo>
                <a:lnTo>
                  <a:pt x="347925" y="43257"/>
                </a:lnTo>
                <a:lnTo>
                  <a:pt x="347474" y="43146"/>
                </a:lnTo>
                <a:lnTo>
                  <a:pt x="347024" y="43040"/>
                </a:lnTo>
                <a:lnTo>
                  <a:pt x="346574" y="42934"/>
                </a:lnTo>
                <a:lnTo>
                  <a:pt x="346091" y="42833"/>
                </a:lnTo>
                <a:lnTo>
                  <a:pt x="345577" y="42737"/>
                </a:lnTo>
                <a:lnTo>
                  <a:pt x="345062" y="42642"/>
                </a:lnTo>
                <a:lnTo>
                  <a:pt x="344515" y="42551"/>
                </a:lnTo>
                <a:lnTo>
                  <a:pt x="343968" y="42465"/>
                </a:lnTo>
                <a:lnTo>
                  <a:pt x="343389" y="42379"/>
                </a:lnTo>
                <a:lnTo>
                  <a:pt x="342810" y="42299"/>
                </a:lnTo>
                <a:lnTo>
                  <a:pt x="342199" y="42218"/>
                </a:lnTo>
                <a:lnTo>
                  <a:pt x="341556" y="42142"/>
                </a:lnTo>
                <a:lnTo>
                  <a:pt x="340913" y="42072"/>
                </a:lnTo>
                <a:lnTo>
                  <a:pt x="340269" y="42001"/>
                </a:lnTo>
                <a:lnTo>
                  <a:pt x="339594" y="41935"/>
                </a:lnTo>
                <a:lnTo>
                  <a:pt x="338886" y="41875"/>
                </a:lnTo>
                <a:lnTo>
                  <a:pt x="338179" y="41814"/>
                </a:lnTo>
                <a:lnTo>
                  <a:pt x="337439" y="41759"/>
                </a:lnTo>
                <a:lnTo>
                  <a:pt x="336699" y="41703"/>
                </a:lnTo>
                <a:lnTo>
                  <a:pt x="335927" y="41653"/>
                </a:lnTo>
                <a:lnTo>
                  <a:pt x="335155" y="41608"/>
                </a:lnTo>
                <a:lnTo>
                  <a:pt x="334351" y="41567"/>
                </a:lnTo>
                <a:lnTo>
                  <a:pt x="333547" y="41527"/>
                </a:lnTo>
                <a:lnTo>
                  <a:pt x="332711" y="41492"/>
                </a:lnTo>
                <a:lnTo>
                  <a:pt x="331875" y="41456"/>
                </a:lnTo>
                <a:lnTo>
                  <a:pt x="331006" y="41426"/>
                </a:lnTo>
                <a:lnTo>
                  <a:pt x="330138" y="41401"/>
                </a:lnTo>
                <a:lnTo>
                  <a:pt x="329237" y="41376"/>
                </a:lnTo>
                <a:lnTo>
                  <a:pt x="328336" y="41355"/>
                </a:lnTo>
                <a:lnTo>
                  <a:pt x="327404" y="41340"/>
                </a:lnTo>
                <a:lnTo>
                  <a:pt x="326471" y="41325"/>
                </a:lnTo>
                <a:lnTo>
                  <a:pt x="325506" y="41320"/>
                </a:lnTo>
                <a:lnTo>
                  <a:pt x="324541" y="41310"/>
                </a:lnTo>
                <a:lnTo>
                  <a:pt x="322579" y="41310"/>
                </a:lnTo>
                <a:lnTo>
                  <a:pt x="321550" y="41315"/>
                </a:lnTo>
                <a:lnTo>
                  <a:pt x="320520" y="41320"/>
                </a:lnTo>
                <a:lnTo>
                  <a:pt x="319491" y="41330"/>
                </a:lnTo>
                <a:lnTo>
                  <a:pt x="318430" y="41345"/>
                </a:lnTo>
                <a:lnTo>
                  <a:pt x="317336" y="41365"/>
                </a:lnTo>
                <a:lnTo>
                  <a:pt x="316243" y="41386"/>
                </a:lnTo>
                <a:lnTo>
                  <a:pt x="315149" y="41411"/>
                </a:lnTo>
                <a:lnTo>
                  <a:pt x="313444" y="41446"/>
                </a:lnTo>
                <a:lnTo>
                  <a:pt x="311707" y="41481"/>
                </a:lnTo>
                <a:lnTo>
                  <a:pt x="310003" y="41512"/>
                </a:lnTo>
                <a:lnTo>
                  <a:pt x="308298" y="41542"/>
                </a:lnTo>
                <a:lnTo>
                  <a:pt x="306593" y="41562"/>
                </a:lnTo>
                <a:lnTo>
                  <a:pt x="304888" y="41577"/>
                </a:lnTo>
                <a:lnTo>
                  <a:pt x="303184" y="41587"/>
                </a:lnTo>
                <a:lnTo>
                  <a:pt x="301479" y="41597"/>
                </a:lnTo>
                <a:lnTo>
                  <a:pt x="299806" y="41597"/>
                </a:lnTo>
                <a:lnTo>
                  <a:pt x="298134" y="41592"/>
                </a:lnTo>
                <a:lnTo>
                  <a:pt x="296461" y="41582"/>
                </a:lnTo>
                <a:lnTo>
                  <a:pt x="294789" y="41567"/>
                </a:lnTo>
                <a:lnTo>
                  <a:pt x="293116" y="41547"/>
                </a:lnTo>
                <a:lnTo>
                  <a:pt x="291444" y="41522"/>
                </a:lnTo>
                <a:lnTo>
                  <a:pt x="289803" y="41486"/>
                </a:lnTo>
                <a:lnTo>
                  <a:pt x="288163" y="41451"/>
                </a:lnTo>
                <a:lnTo>
                  <a:pt x="286523" y="41406"/>
                </a:lnTo>
                <a:lnTo>
                  <a:pt x="284882" y="41355"/>
                </a:lnTo>
                <a:lnTo>
                  <a:pt x="283274" y="41295"/>
                </a:lnTo>
                <a:lnTo>
                  <a:pt x="281666" y="41229"/>
                </a:lnTo>
                <a:lnTo>
                  <a:pt x="280057" y="41159"/>
                </a:lnTo>
                <a:lnTo>
                  <a:pt x="278449" y="41083"/>
                </a:lnTo>
                <a:lnTo>
                  <a:pt x="276841" y="40997"/>
                </a:lnTo>
                <a:lnTo>
                  <a:pt x="275265" y="40906"/>
                </a:lnTo>
                <a:lnTo>
                  <a:pt x="273689" y="40806"/>
                </a:lnTo>
                <a:lnTo>
                  <a:pt x="272113" y="40700"/>
                </a:lnTo>
                <a:lnTo>
                  <a:pt x="270537" y="40584"/>
                </a:lnTo>
                <a:lnTo>
                  <a:pt x="268993" y="40463"/>
                </a:lnTo>
                <a:lnTo>
                  <a:pt x="267449" y="40331"/>
                </a:lnTo>
                <a:lnTo>
                  <a:pt x="265905" y="40190"/>
                </a:lnTo>
                <a:lnTo>
                  <a:pt x="264393" y="40044"/>
                </a:lnTo>
                <a:lnTo>
                  <a:pt x="262882" y="39893"/>
                </a:lnTo>
                <a:lnTo>
                  <a:pt x="261884" y="39787"/>
                </a:lnTo>
                <a:lnTo>
                  <a:pt x="260920" y="39681"/>
                </a:lnTo>
                <a:lnTo>
                  <a:pt x="259987" y="39570"/>
                </a:lnTo>
                <a:lnTo>
                  <a:pt x="259086" y="39459"/>
                </a:lnTo>
                <a:lnTo>
                  <a:pt x="258186" y="39343"/>
                </a:lnTo>
                <a:lnTo>
                  <a:pt x="257317" y="39227"/>
                </a:lnTo>
                <a:lnTo>
                  <a:pt x="256513" y="39106"/>
                </a:lnTo>
                <a:lnTo>
                  <a:pt x="255677" y="38985"/>
                </a:lnTo>
                <a:lnTo>
                  <a:pt x="254905" y="38864"/>
                </a:lnTo>
                <a:lnTo>
                  <a:pt x="254133" y="38738"/>
                </a:lnTo>
                <a:lnTo>
                  <a:pt x="253425" y="38611"/>
                </a:lnTo>
                <a:lnTo>
                  <a:pt x="252718" y="38480"/>
                </a:lnTo>
                <a:lnTo>
                  <a:pt x="252042" y="38344"/>
                </a:lnTo>
                <a:lnTo>
                  <a:pt x="251399" y="38208"/>
                </a:lnTo>
                <a:lnTo>
                  <a:pt x="250788" y="38072"/>
                </a:lnTo>
                <a:lnTo>
                  <a:pt x="250177" y="37931"/>
                </a:lnTo>
                <a:lnTo>
                  <a:pt x="249630" y="37789"/>
                </a:lnTo>
                <a:lnTo>
                  <a:pt x="249083" y="37643"/>
                </a:lnTo>
                <a:lnTo>
                  <a:pt x="248568" y="37492"/>
                </a:lnTo>
                <a:lnTo>
                  <a:pt x="248118" y="37340"/>
                </a:lnTo>
                <a:lnTo>
                  <a:pt x="247668" y="37189"/>
                </a:lnTo>
                <a:lnTo>
                  <a:pt x="247250" y="37033"/>
                </a:lnTo>
                <a:lnTo>
                  <a:pt x="246864" y="36871"/>
                </a:lnTo>
                <a:lnTo>
                  <a:pt x="246510" y="36710"/>
                </a:lnTo>
                <a:lnTo>
                  <a:pt x="246188" y="36548"/>
                </a:lnTo>
                <a:lnTo>
                  <a:pt x="245899" y="36377"/>
                </a:lnTo>
                <a:lnTo>
                  <a:pt x="245641" y="36211"/>
                </a:lnTo>
                <a:lnTo>
                  <a:pt x="245416" y="36034"/>
                </a:lnTo>
                <a:lnTo>
                  <a:pt x="245223" y="35857"/>
                </a:lnTo>
                <a:lnTo>
                  <a:pt x="245030" y="35681"/>
                </a:lnTo>
                <a:lnTo>
                  <a:pt x="244902" y="35499"/>
                </a:lnTo>
                <a:lnTo>
                  <a:pt x="244805" y="35313"/>
                </a:lnTo>
                <a:lnTo>
                  <a:pt x="244709" y="35035"/>
                </a:lnTo>
                <a:lnTo>
                  <a:pt x="244644" y="34753"/>
                </a:lnTo>
                <a:lnTo>
                  <a:pt x="244644" y="34480"/>
                </a:lnTo>
                <a:lnTo>
                  <a:pt x="244644" y="34203"/>
                </a:lnTo>
                <a:lnTo>
                  <a:pt x="244709" y="33931"/>
                </a:lnTo>
                <a:lnTo>
                  <a:pt x="244805" y="33658"/>
                </a:lnTo>
                <a:lnTo>
                  <a:pt x="244966" y="33386"/>
                </a:lnTo>
                <a:lnTo>
                  <a:pt x="245127" y="33114"/>
                </a:lnTo>
                <a:lnTo>
                  <a:pt x="245352" y="32846"/>
                </a:lnTo>
                <a:lnTo>
                  <a:pt x="245609" y="32584"/>
                </a:lnTo>
                <a:lnTo>
                  <a:pt x="245899" y="32322"/>
                </a:lnTo>
                <a:lnTo>
                  <a:pt x="246252" y="32059"/>
                </a:lnTo>
                <a:lnTo>
                  <a:pt x="246638" y="31797"/>
                </a:lnTo>
                <a:lnTo>
                  <a:pt x="247057" y="31545"/>
                </a:lnTo>
                <a:lnTo>
                  <a:pt x="247539" y="31288"/>
                </a:lnTo>
                <a:lnTo>
                  <a:pt x="248054" y="31035"/>
                </a:lnTo>
                <a:lnTo>
                  <a:pt x="248601" y="30788"/>
                </a:lnTo>
                <a:lnTo>
                  <a:pt x="249179" y="30541"/>
                </a:lnTo>
                <a:lnTo>
                  <a:pt x="249823" y="30299"/>
                </a:lnTo>
                <a:lnTo>
                  <a:pt x="250498" y="30057"/>
                </a:lnTo>
                <a:lnTo>
                  <a:pt x="251206" y="29820"/>
                </a:lnTo>
                <a:lnTo>
                  <a:pt x="251978" y="29583"/>
                </a:lnTo>
                <a:lnTo>
                  <a:pt x="252782" y="29351"/>
                </a:lnTo>
                <a:lnTo>
                  <a:pt x="253618" y="29124"/>
                </a:lnTo>
                <a:lnTo>
                  <a:pt x="254487" y="28902"/>
                </a:lnTo>
                <a:lnTo>
                  <a:pt x="255419" y="28680"/>
                </a:lnTo>
                <a:lnTo>
                  <a:pt x="256416" y="28463"/>
                </a:lnTo>
                <a:lnTo>
                  <a:pt x="257414" y="28246"/>
                </a:lnTo>
                <a:lnTo>
                  <a:pt x="258475" y="28039"/>
                </a:lnTo>
                <a:lnTo>
                  <a:pt x="259601" y="27833"/>
                </a:lnTo>
                <a:lnTo>
                  <a:pt x="260727" y="27631"/>
                </a:lnTo>
                <a:lnTo>
                  <a:pt x="261917" y="27434"/>
                </a:lnTo>
                <a:lnTo>
                  <a:pt x="263428" y="27197"/>
                </a:lnTo>
                <a:lnTo>
                  <a:pt x="264908" y="26975"/>
                </a:lnTo>
                <a:lnTo>
                  <a:pt x="266355" y="26763"/>
                </a:lnTo>
                <a:lnTo>
                  <a:pt x="267835" y="26567"/>
                </a:lnTo>
                <a:lnTo>
                  <a:pt x="269282" y="26385"/>
                </a:lnTo>
                <a:lnTo>
                  <a:pt x="270730" y="26213"/>
                </a:lnTo>
                <a:lnTo>
                  <a:pt x="272209" y="26057"/>
                </a:lnTo>
                <a:lnTo>
                  <a:pt x="273657" y="25911"/>
                </a:lnTo>
                <a:lnTo>
                  <a:pt x="275104" y="25780"/>
                </a:lnTo>
                <a:lnTo>
                  <a:pt x="276584" y="25659"/>
                </a:lnTo>
                <a:lnTo>
                  <a:pt x="277291" y="25603"/>
                </a:lnTo>
                <a:lnTo>
                  <a:pt x="278031" y="25553"/>
                </a:lnTo>
                <a:lnTo>
                  <a:pt x="278771" y="25502"/>
                </a:lnTo>
                <a:lnTo>
                  <a:pt x="279511" y="25462"/>
                </a:lnTo>
                <a:lnTo>
                  <a:pt x="280250" y="25417"/>
                </a:lnTo>
                <a:lnTo>
                  <a:pt x="280990" y="25381"/>
                </a:lnTo>
                <a:lnTo>
                  <a:pt x="281730" y="25346"/>
                </a:lnTo>
                <a:lnTo>
                  <a:pt x="282470" y="25311"/>
                </a:lnTo>
                <a:lnTo>
                  <a:pt x="283242" y="25280"/>
                </a:lnTo>
                <a:lnTo>
                  <a:pt x="283982" y="25255"/>
                </a:lnTo>
                <a:lnTo>
                  <a:pt x="284753" y="25235"/>
                </a:lnTo>
                <a:lnTo>
                  <a:pt x="285493" y="25215"/>
                </a:lnTo>
                <a:lnTo>
                  <a:pt x="286265" y="25200"/>
                </a:lnTo>
                <a:lnTo>
                  <a:pt x="287037" y="25190"/>
                </a:lnTo>
                <a:lnTo>
                  <a:pt x="287809" y="25179"/>
                </a:lnTo>
                <a:lnTo>
                  <a:pt x="288613" y="25174"/>
                </a:lnTo>
                <a:lnTo>
                  <a:pt x="289385" y="25169"/>
                </a:lnTo>
                <a:lnTo>
                  <a:pt x="290157" y="25169"/>
                </a:lnTo>
                <a:lnTo>
                  <a:pt x="290961" y="25174"/>
                </a:lnTo>
                <a:lnTo>
                  <a:pt x="291765" y="25179"/>
                </a:lnTo>
                <a:lnTo>
                  <a:pt x="292569" y="25190"/>
                </a:lnTo>
                <a:lnTo>
                  <a:pt x="293374" y="25205"/>
                </a:lnTo>
                <a:lnTo>
                  <a:pt x="294210" y="25225"/>
                </a:lnTo>
                <a:lnTo>
                  <a:pt x="295014" y="25245"/>
                </a:lnTo>
                <a:lnTo>
                  <a:pt x="295850" y="25265"/>
                </a:lnTo>
                <a:lnTo>
                  <a:pt x="296686" y="25295"/>
                </a:lnTo>
                <a:lnTo>
                  <a:pt x="298391" y="25356"/>
                </a:lnTo>
                <a:lnTo>
                  <a:pt x="300128" y="25437"/>
                </a:lnTo>
                <a:lnTo>
                  <a:pt x="301865" y="25522"/>
                </a:lnTo>
                <a:lnTo>
                  <a:pt x="303666" y="25628"/>
                </a:lnTo>
                <a:lnTo>
                  <a:pt x="305500" y="25744"/>
                </a:lnTo>
                <a:lnTo>
                  <a:pt x="307365" y="25876"/>
                </a:lnTo>
                <a:lnTo>
                  <a:pt x="309263" y="26017"/>
                </a:lnTo>
                <a:lnTo>
                  <a:pt x="311193" y="26178"/>
                </a:lnTo>
                <a:lnTo>
                  <a:pt x="313187" y="26345"/>
                </a:lnTo>
                <a:lnTo>
                  <a:pt x="314474" y="26466"/>
                </a:lnTo>
                <a:lnTo>
                  <a:pt x="315760" y="26597"/>
                </a:lnTo>
                <a:lnTo>
                  <a:pt x="317015" y="26728"/>
                </a:lnTo>
                <a:lnTo>
                  <a:pt x="318237" y="26869"/>
                </a:lnTo>
                <a:lnTo>
                  <a:pt x="319459" y="27015"/>
                </a:lnTo>
                <a:lnTo>
                  <a:pt x="320649" y="27162"/>
                </a:lnTo>
                <a:lnTo>
                  <a:pt x="323029" y="27464"/>
                </a:lnTo>
                <a:lnTo>
                  <a:pt x="325409" y="27772"/>
                </a:lnTo>
                <a:lnTo>
                  <a:pt x="326600" y="27918"/>
                </a:lnTo>
                <a:lnTo>
                  <a:pt x="327822" y="28070"/>
                </a:lnTo>
                <a:lnTo>
                  <a:pt x="329044" y="28211"/>
                </a:lnTo>
                <a:lnTo>
                  <a:pt x="330266" y="28352"/>
                </a:lnTo>
                <a:lnTo>
                  <a:pt x="331521" y="28483"/>
                </a:lnTo>
                <a:lnTo>
                  <a:pt x="332807" y="28609"/>
                </a:lnTo>
                <a:lnTo>
                  <a:pt x="335155" y="28826"/>
                </a:lnTo>
                <a:lnTo>
                  <a:pt x="337535" y="29038"/>
                </a:lnTo>
                <a:lnTo>
                  <a:pt x="338726" y="29144"/>
                </a:lnTo>
                <a:lnTo>
                  <a:pt x="339948" y="29240"/>
                </a:lnTo>
                <a:lnTo>
                  <a:pt x="341202" y="29336"/>
                </a:lnTo>
                <a:lnTo>
                  <a:pt x="342425" y="29432"/>
                </a:lnTo>
                <a:lnTo>
                  <a:pt x="343679" y="29517"/>
                </a:lnTo>
                <a:lnTo>
                  <a:pt x="344933" y="29598"/>
                </a:lnTo>
                <a:lnTo>
                  <a:pt x="346220" y="29674"/>
                </a:lnTo>
                <a:lnTo>
                  <a:pt x="347474" y="29739"/>
                </a:lnTo>
                <a:lnTo>
                  <a:pt x="348761" y="29800"/>
                </a:lnTo>
                <a:lnTo>
                  <a:pt x="350048" y="29855"/>
                </a:lnTo>
                <a:lnTo>
                  <a:pt x="351334" y="29896"/>
                </a:lnTo>
                <a:lnTo>
                  <a:pt x="352621" y="29931"/>
                </a:lnTo>
                <a:lnTo>
                  <a:pt x="354165" y="29961"/>
                </a:lnTo>
                <a:lnTo>
                  <a:pt x="355644" y="29976"/>
                </a:lnTo>
                <a:lnTo>
                  <a:pt x="357092" y="29981"/>
                </a:lnTo>
                <a:lnTo>
                  <a:pt x="358507" y="29976"/>
                </a:lnTo>
                <a:lnTo>
                  <a:pt x="359858" y="29961"/>
                </a:lnTo>
                <a:lnTo>
                  <a:pt x="361209" y="29936"/>
                </a:lnTo>
                <a:lnTo>
                  <a:pt x="362495" y="29901"/>
                </a:lnTo>
                <a:lnTo>
                  <a:pt x="363750" y="29855"/>
                </a:lnTo>
                <a:lnTo>
                  <a:pt x="364940" y="29795"/>
                </a:lnTo>
                <a:lnTo>
                  <a:pt x="366130" y="29729"/>
                </a:lnTo>
                <a:lnTo>
                  <a:pt x="367288" y="29653"/>
                </a:lnTo>
                <a:lnTo>
                  <a:pt x="368381" y="29563"/>
                </a:lnTo>
                <a:lnTo>
                  <a:pt x="369443" y="29467"/>
                </a:lnTo>
                <a:lnTo>
                  <a:pt x="370504" y="29361"/>
                </a:lnTo>
                <a:lnTo>
                  <a:pt x="371501" y="29250"/>
                </a:lnTo>
                <a:lnTo>
                  <a:pt x="372498" y="29124"/>
                </a:lnTo>
                <a:lnTo>
                  <a:pt x="373431" y="28993"/>
                </a:lnTo>
                <a:lnTo>
                  <a:pt x="374364" y="28851"/>
                </a:lnTo>
                <a:lnTo>
                  <a:pt x="375265" y="28700"/>
                </a:lnTo>
                <a:lnTo>
                  <a:pt x="376133" y="28544"/>
                </a:lnTo>
                <a:lnTo>
                  <a:pt x="376969" y="28372"/>
                </a:lnTo>
                <a:lnTo>
                  <a:pt x="377773" y="28201"/>
                </a:lnTo>
                <a:lnTo>
                  <a:pt x="378577" y="28019"/>
                </a:lnTo>
                <a:lnTo>
                  <a:pt x="379349" y="27828"/>
                </a:lnTo>
                <a:lnTo>
                  <a:pt x="380089" y="27631"/>
                </a:lnTo>
                <a:lnTo>
                  <a:pt x="380797" y="27424"/>
                </a:lnTo>
                <a:lnTo>
                  <a:pt x="381504" y="27212"/>
                </a:lnTo>
                <a:lnTo>
                  <a:pt x="382180" y="26990"/>
                </a:lnTo>
                <a:lnTo>
                  <a:pt x="382855" y="26763"/>
                </a:lnTo>
                <a:lnTo>
                  <a:pt x="383499" y="26531"/>
                </a:lnTo>
                <a:lnTo>
                  <a:pt x="384110" y="26289"/>
                </a:lnTo>
                <a:lnTo>
                  <a:pt x="384721" y="26047"/>
                </a:lnTo>
                <a:lnTo>
                  <a:pt x="385654" y="25633"/>
                </a:lnTo>
                <a:lnTo>
                  <a:pt x="386554" y="25215"/>
                </a:lnTo>
                <a:lnTo>
                  <a:pt x="387391" y="24796"/>
                </a:lnTo>
                <a:lnTo>
                  <a:pt x="388195" y="24372"/>
                </a:lnTo>
                <a:lnTo>
                  <a:pt x="388934" y="23949"/>
                </a:lnTo>
                <a:lnTo>
                  <a:pt x="389674" y="23525"/>
                </a:lnTo>
                <a:lnTo>
                  <a:pt x="391154" y="22673"/>
                </a:lnTo>
                <a:lnTo>
                  <a:pt x="393888" y="21064"/>
                </a:lnTo>
                <a:lnTo>
                  <a:pt x="396622" y="19450"/>
                </a:lnTo>
                <a:lnTo>
                  <a:pt x="399291" y="17836"/>
                </a:lnTo>
                <a:lnTo>
                  <a:pt x="400578" y="17029"/>
                </a:lnTo>
                <a:lnTo>
                  <a:pt x="401865" y="16221"/>
                </a:lnTo>
                <a:lnTo>
                  <a:pt x="404020" y="14875"/>
                </a:lnTo>
                <a:lnTo>
                  <a:pt x="406175" y="13533"/>
                </a:lnTo>
                <a:lnTo>
                  <a:pt x="408330" y="12191"/>
                </a:lnTo>
                <a:lnTo>
                  <a:pt x="410485" y="10845"/>
                </a:lnTo>
                <a:lnTo>
                  <a:pt x="412575" y="9498"/>
                </a:lnTo>
                <a:lnTo>
                  <a:pt x="413573" y="8827"/>
                </a:lnTo>
                <a:lnTo>
                  <a:pt x="414570" y="8151"/>
                </a:lnTo>
                <a:lnTo>
                  <a:pt x="415535" y="7475"/>
                </a:lnTo>
                <a:lnTo>
                  <a:pt x="416500" y="6799"/>
                </a:lnTo>
                <a:lnTo>
                  <a:pt x="417400" y="6118"/>
                </a:lnTo>
                <a:lnTo>
                  <a:pt x="418269" y="5443"/>
                </a:lnTo>
                <a:lnTo>
                  <a:pt x="418944" y="4868"/>
                </a:lnTo>
                <a:lnTo>
                  <a:pt x="419233" y="4595"/>
                </a:lnTo>
                <a:lnTo>
                  <a:pt x="419491" y="4338"/>
                </a:lnTo>
                <a:lnTo>
                  <a:pt x="419716" y="4096"/>
                </a:lnTo>
                <a:lnTo>
                  <a:pt x="419909" y="3859"/>
                </a:lnTo>
                <a:lnTo>
                  <a:pt x="420005" y="3637"/>
                </a:lnTo>
                <a:lnTo>
                  <a:pt x="420102" y="3425"/>
                </a:lnTo>
                <a:lnTo>
                  <a:pt x="420102" y="3223"/>
                </a:lnTo>
                <a:lnTo>
                  <a:pt x="420070" y="3032"/>
                </a:lnTo>
                <a:lnTo>
                  <a:pt x="419973" y="2850"/>
                </a:lnTo>
                <a:lnTo>
                  <a:pt x="419812" y="2674"/>
                </a:lnTo>
                <a:lnTo>
                  <a:pt x="419716" y="2593"/>
                </a:lnTo>
                <a:lnTo>
                  <a:pt x="419587" y="2512"/>
                </a:lnTo>
                <a:lnTo>
                  <a:pt x="419459" y="2436"/>
                </a:lnTo>
                <a:lnTo>
                  <a:pt x="419298" y="2361"/>
                </a:lnTo>
                <a:lnTo>
                  <a:pt x="419137" y="2285"/>
                </a:lnTo>
                <a:lnTo>
                  <a:pt x="418912" y="2215"/>
                </a:lnTo>
                <a:lnTo>
                  <a:pt x="418719" y="2149"/>
                </a:lnTo>
                <a:lnTo>
                  <a:pt x="418494" y="2083"/>
                </a:lnTo>
                <a:lnTo>
                  <a:pt x="418236" y="2018"/>
                </a:lnTo>
                <a:lnTo>
                  <a:pt x="417947" y="1952"/>
                </a:lnTo>
                <a:lnTo>
                  <a:pt x="417657" y="1892"/>
                </a:lnTo>
                <a:lnTo>
                  <a:pt x="417336" y="1836"/>
                </a:lnTo>
                <a:lnTo>
                  <a:pt x="417014" y="1781"/>
                </a:lnTo>
                <a:lnTo>
                  <a:pt x="416660" y="1725"/>
                </a:lnTo>
                <a:lnTo>
                  <a:pt x="416274" y="1675"/>
                </a:lnTo>
                <a:lnTo>
                  <a:pt x="415888" y="1624"/>
                </a:lnTo>
                <a:lnTo>
                  <a:pt x="415438" y="1574"/>
                </a:lnTo>
                <a:lnTo>
                  <a:pt x="415020" y="1529"/>
                </a:lnTo>
                <a:lnTo>
                  <a:pt x="414537" y="1483"/>
                </a:lnTo>
                <a:lnTo>
                  <a:pt x="414023" y="1438"/>
                </a:lnTo>
                <a:lnTo>
                  <a:pt x="413508" y="1397"/>
                </a:lnTo>
                <a:lnTo>
                  <a:pt x="412961" y="1357"/>
                </a:lnTo>
                <a:lnTo>
                  <a:pt x="412382" y="1322"/>
                </a:lnTo>
                <a:lnTo>
                  <a:pt x="411803" y="1286"/>
                </a:lnTo>
                <a:lnTo>
                  <a:pt x="410517" y="1216"/>
                </a:lnTo>
                <a:lnTo>
                  <a:pt x="409134" y="1155"/>
                </a:lnTo>
                <a:lnTo>
                  <a:pt x="407654" y="1100"/>
                </a:lnTo>
                <a:lnTo>
                  <a:pt x="406046" y="1054"/>
                </a:lnTo>
                <a:lnTo>
                  <a:pt x="404309" y="1009"/>
                </a:lnTo>
                <a:lnTo>
                  <a:pt x="402476" y="969"/>
                </a:lnTo>
                <a:lnTo>
                  <a:pt x="400514" y="938"/>
                </a:lnTo>
                <a:lnTo>
                  <a:pt x="398423" y="908"/>
                </a:lnTo>
                <a:lnTo>
                  <a:pt x="362238" y="454"/>
                </a:lnTo>
                <a:lnTo>
                  <a:pt x="3260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p:nvPr/>
        </p:nvSpPr>
        <p:spPr>
          <a:xfrm>
            <a:off x="235325" y="4650450"/>
            <a:ext cx="2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1000"/>
                                        <p:tgtEl>
                                          <p:spTgt spid="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1000"/>
                                        <p:tgtEl>
                                          <p:spTgt spid="90"/>
                                        </p:tgtEl>
                                      </p:cBhvr>
                                    </p:animEffect>
                                  </p:childTnLst>
                                </p:cTn>
                              </p:par>
                              <p:par>
                                <p:cTn id="16" presetID="10" presetClass="entr" presetSubtype="0" fill="hold" nodeType="with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1000"/>
                                        <p:tgtEl>
                                          <p:spTgt spid="91"/>
                                        </p:tgtEl>
                                      </p:cBhvr>
                                    </p:animEffect>
                                  </p:childTnLst>
                                </p:cTn>
                              </p:par>
                              <p:par>
                                <p:cTn id="19" presetID="10"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1000"/>
                                        <p:tgtEl>
                                          <p:spTgt spid="9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childTnLst>
                                </p:cTn>
                              </p:par>
                              <p:par>
                                <p:cTn id="27" presetID="10"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1000"/>
                                        <p:tgtEl>
                                          <p:spTgt spid="95"/>
                                        </p:tgtEl>
                                      </p:cBhvr>
                                    </p:animEffect>
                                  </p:childTnLst>
                                </p:cTn>
                              </p:par>
                              <p:par>
                                <p:cTn id="30" presetID="10" presetClass="entr" presetSubtype="0" fill="hold"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p:nvPr/>
        </p:nvSpPr>
        <p:spPr>
          <a:xfrm>
            <a:off x="450449" y="1306362"/>
            <a:ext cx="971753" cy="742634"/>
          </a:xfrm>
          <a:custGeom>
            <a:avLst/>
            <a:gdLst/>
            <a:ahLst/>
            <a:cxnLst/>
            <a:rect l="l" t="t" r="r" b="b"/>
            <a:pathLst>
              <a:path w="71584" h="54706" extrusionOk="0">
                <a:moveTo>
                  <a:pt x="46999" y="1"/>
                </a:moveTo>
                <a:lnTo>
                  <a:pt x="46196" y="36"/>
                </a:lnTo>
                <a:lnTo>
                  <a:pt x="45624" y="161"/>
                </a:lnTo>
                <a:lnTo>
                  <a:pt x="45258" y="295"/>
                </a:lnTo>
                <a:lnTo>
                  <a:pt x="44901" y="474"/>
                </a:lnTo>
                <a:lnTo>
                  <a:pt x="44570" y="706"/>
                </a:lnTo>
                <a:lnTo>
                  <a:pt x="44410" y="840"/>
                </a:lnTo>
                <a:lnTo>
                  <a:pt x="43659" y="1528"/>
                </a:lnTo>
                <a:lnTo>
                  <a:pt x="42204" y="2965"/>
                </a:lnTo>
                <a:lnTo>
                  <a:pt x="41472" y="3680"/>
                </a:lnTo>
                <a:lnTo>
                  <a:pt x="41293" y="3832"/>
                </a:lnTo>
                <a:lnTo>
                  <a:pt x="40936" y="4073"/>
                </a:lnTo>
                <a:lnTo>
                  <a:pt x="40561" y="4233"/>
                </a:lnTo>
                <a:lnTo>
                  <a:pt x="40177" y="4296"/>
                </a:lnTo>
                <a:lnTo>
                  <a:pt x="39802" y="4269"/>
                </a:lnTo>
                <a:lnTo>
                  <a:pt x="39445" y="4162"/>
                </a:lnTo>
                <a:lnTo>
                  <a:pt x="39114" y="3965"/>
                </a:lnTo>
                <a:lnTo>
                  <a:pt x="38811" y="3680"/>
                </a:lnTo>
                <a:lnTo>
                  <a:pt x="38677" y="3501"/>
                </a:lnTo>
                <a:lnTo>
                  <a:pt x="38453" y="3198"/>
                </a:lnTo>
                <a:lnTo>
                  <a:pt x="37953" y="2680"/>
                </a:lnTo>
                <a:lnTo>
                  <a:pt x="37382" y="2251"/>
                </a:lnTo>
                <a:lnTo>
                  <a:pt x="36757" y="1921"/>
                </a:lnTo>
                <a:lnTo>
                  <a:pt x="36417" y="1787"/>
                </a:lnTo>
                <a:lnTo>
                  <a:pt x="35640" y="1510"/>
                </a:lnTo>
                <a:lnTo>
                  <a:pt x="34033" y="1054"/>
                </a:lnTo>
                <a:lnTo>
                  <a:pt x="33220" y="894"/>
                </a:lnTo>
                <a:lnTo>
                  <a:pt x="32872" y="840"/>
                </a:lnTo>
                <a:lnTo>
                  <a:pt x="32167" y="760"/>
                </a:lnTo>
                <a:lnTo>
                  <a:pt x="31104" y="724"/>
                </a:lnTo>
                <a:lnTo>
                  <a:pt x="30407" y="760"/>
                </a:lnTo>
                <a:lnTo>
                  <a:pt x="29425" y="858"/>
                </a:lnTo>
                <a:lnTo>
                  <a:pt x="27469" y="1153"/>
                </a:lnTo>
                <a:lnTo>
                  <a:pt x="26496" y="1260"/>
                </a:lnTo>
                <a:lnTo>
                  <a:pt x="26219" y="1287"/>
                </a:lnTo>
                <a:lnTo>
                  <a:pt x="25728" y="1438"/>
                </a:lnTo>
                <a:lnTo>
                  <a:pt x="25308" y="1679"/>
                </a:lnTo>
                <a:lnTo>
                  <a:pt x="24942" y="2019"/>
                </a:lnTo>
                <a:lnTo>
                  <a:pt x="24782" y="2233"/>
                </a:lnTo>
                <a:lnTo>
                  <a:pt x="24621" y="2483"/>
                </a:lnTo>
                <a:lnTo>
                  <a:pt x="24389" y="2858"/>
                </a:lnTo>
                <a:lnTo>
                  <a:pt x="24201" y="3081"/>
                </a:lnTo>
                <a:lnTo>
                  <a:pt x="24094" y="3171"/>
                </a:lnTo>
                <a:lnTo>
                  <a:pt x="23835" y="3385"/>
                </a:lnTo>
                <a:lnTo>
                  <a:pt x="23362" y="3840"/>
                </a:lnTo>
                <a:lnTo>
                  <a:pt x="22960" y="4332"/>
                </a:lnTo>
                <a:lnTo>
                  <a:pt x="22612" y="4850"/>
                </a:lnTo>
                <a:lnTo>
                  <a:pt x="22308" y="5403"/>
                </a:lnTo>
                <a:lnTo>
                  <a:pt x="22058" y="5984"/>
                </a:lnTo>
                <a:lnTo>
                  <a:pt x="21736" y="6877"/>
                </a:lnTo>
                <a:lnTo>
                  <a:pt x="21558" y="7511"/>
                </a:lnTo>
                <a:lnTo>
                  <a:pt x="21513" y="7636"/>
                </a:lnTo>
                <a:lnTo>
                  <a:pt x="21397" y="7904"/>
                </a:lnTo>
                <a:lnTo>
                  <a:pt x="21227" y="8154"/>
                </a:lnTo>
                <a:lnTo>
                  <a:pt x="21031" y="8341"/>
                </a:lnTo>
                <a:lnTo>
                  <a:pt x="20924" y="8395"/>
                </a:lnTo>
                <a:lnTo>
                  <a:pt x="20718" y="8466"/>
                </a:lnTo>
                <a:lnTo>
                  <a:pt x="20352" y="8564"/>
                </a:lnTo>
                <a:lnTo>
                  <a:pt x="20040" y="8591"/>
                </a:lnTo>
                <a:lnTo>
                  <a:pt x="19772" y="8547"/>
                </a:lnTo>
                <a:lnTo>
                  <a:pt x="19549" y="8413"/>
                </a:lnTo>
                <a:lnTo>
                  <a:pt x="19370" y="8189"/>
                </a:lnTo>
                <a:lnTo>
                  <a:pt x="19218" y="7868"/>
                </a:lnTo>
                <a:lnTo>
                  <a:pt x="19093" y="7448"/>
                </a:lnTo>
                <a:lnTo>
                  <a:pt x="19048" y="7198"/>
                </a:lnTo>
                <a:lnTo>
                  <a:pt x="19004" y="7002"/>
                </a:lnTo>
                <a:lnTo>
                  <a:pt x="18879" y="6725"/>
                </a:lnTo>
                <a:lnTo>
                  <a:pt x="18691" y="6573"/>
                </a:lnTo>
                <a:lnTo>
                  <a:pt x="18441" y="6519"/>
                </a:lnTo>
                <a:lnTo>
                  <a:pt x="18289" y="6519"/>
                </a:lnTo>
                <a:lnTo>
                  <a:pt x="17468" y="6537"/>
                </a:lnTo>
                <a:lnTo>
                  <a:pt x="16236" y="6573"/>
                </a:lnTo>
                <a:lnTo>
                  <a:pt x="15432" y="6662"/>
                </a:lnTo>
                <a:lnTo>
                  <a:pt x="15039" y="6752"/>
                </a:lnTo>
                <a:lnTo>
                  <a:pt x="14253" y="6957"/>
                </a:lnTo>
                <a:lnTo>
                  <a:pt x="13101" y="7314"/>
                </a:lnTo>
                <a:lnTo>
                  <a:pt x="12351" y="7591"/>
                </a:lnTo>
                <a:lnTo>
                  <a:pt x="11619" y="7921"/>
                </a:lnTo>
                <a:lnTo>
                  <a:pt x="10913" y="8297"/>
                </a:lnTo>
                <a:lnTo>
                  <a:pt x="10244" y="8725"/>
                </a:lnTo>
                <a:lnTo>
                  <a:pt x="9610" y="9234"/>
                </a:lnTo>
                <a:lnTo>
                  <a:pt x="9306" y="9511"/>
                </a:lnTo>
                <a:lnTo>
                  <a:pt x="8975" y="9841"/>
                </a:lnTo>
                <a:lnTo>
                  <a:pt x="8404" y="10565"/>
                </a:lnTo>
                <a:lnTo>
                  <a:pt x="8047" y="11163"/>
                </a:lnTo>
                <a:lnTo>
                  <a:pt x="7859" y="11583"/>
                </a:lnTo>
                <a:lnTo>
                  <a:pt x="7707" y="12020"/>
                </a:lnTo>
                <a:lnTo>
                  <a:pt x="7609" y="12494"/>
                </a:lnTo>
                <a:lnTo>
                  <a:pt x="7582" y="12735"/>
                </a:lnTo>
                <a:lnTo>
                  <a:pt x="7502" y="13717"/>
                </a:lnTo>
                <a:lnTo>
                  <a:pt x="7413" y="14699"/>
                </a:lnTo>
                <a:lnTo>
                  <a:pt x="7386" y="14842"/>
                </a:lnTo>
                <a:lnTo>
                  <a:pt x="7315" y="15119"/>
                </a:lnTo>
                <a:lnTo>
                  <a:pt x="7136" y="15494"/>
                </a:lnTo>
                <a:lnTo>
                  <a:pt x="6877" y="15798"/>
                </a:lnTo>
                <a:lnTo>
                  <a:pt x="6689" y="15958"/>
                </a:lnTo>
                <a:lnTo>
                  <a:pt x="6484" y="16066"/>
                </a:lnTo>
                <a:lnTo>
                  <a:pt x="6270" y="16119"/>
                </a:lnTo>
                <a:lnTo>
                  <a:pt x="6171" y="16128"/>
                </a:lnTo>
                <a:lnTo>
                  <a:pt x="5948" y="16128"/>
                </a:lnTo>
                <a:lnTo>
                  <a:pt x="5537" y="16164"/>
                </a:lnTo>
                <a:lnTo>
                  <a:pt x="5145" y="16244"/>
                </a:lnTo>
                <a:lnTo>
                  <a:pt x="4769" y="16369"/>
                </a:lnTo>
                <a:lnTo>
                  <a:pt x="4430" y="16539"/>
                </a:lnTo>
                <a:lnTo>
                  <a:pt x="4118" y="16762"/>
                </a:lnTo>
                <a:lnTo>
                  <a:pt x="3823" y="17039"/>
                </a:lnTo>
                <a:lnTo>
                  <a:pt x="3564" y="17369"/>
                </a:lnTo>
                <a:lnTo>
                  <a:pt x="3448" y="17566"/>
                </a:lnTo>
                <a:lnTo>
                  <a:pt x="3153" y="18075"/>
                </a:lnTo>
                <a:lnTo>
                  <a:pt x="2814" y="18566"/>
                </a:lnTo>
                <a:lnTo>
                  <a:pt x="2483" y="19012"/>
                </a:lnTo>
                <a:lnTo>
                  <a:pt x="1885" y="19932"/>
                </a:lnTo>
                <a:lnTo>
                  <a:pt x="1376" y="20888"/>
                </a:lnTo>
                <a:lnTo>
                  <a:pt x="956" y="21861"/>
                </a:lnTo>
                <a:lnTo>
                  <a:pt x="608" y="22870"/>
                </a:lnTo>
                <a:lnTo>
                  <a:pt x="340" y="23915"/>
                </a:lnTo>
                <a:lnTo>
                  <a:pt x="153" y="24987"/>
                </a:lnTo>
                <a:lnTo>
                  <a:pt x="28" y="26085"/>
                </a:lnTo>
                <a:lnTo>
                  <a:pt x="1" y="26648"/>
                </a:lnTo>
                <a:lnTo>
                  <a:pt x="144" y="27416"/>
                </a:lnTo>
                <a:lnTo>
                  <a:pt x="331" y="28585"/>
                </a:lnTo>
                <a:lnTo>
                  <a:pt x="501" y="29121"/>
                </a:lnTo>
                <a:lnTo>
                  <a:pt x="662" y="29452"/>
                </a:lnTo>
                <a:lnTo>
                  <a:pt x="760" y="29594"/>
                </a:lnTo>
                <a:lnTo>
                  <a:pt x="1171" y="30157"/>
                </a:lnTo>
                <a:lnTo>
                  <a:pt x="2073" y="31211"/>
                </a:lnTo>
                <a:lnTo>
                  <a:pt x="3528" y="32729"/>
                </a:lnTo>
                <a:lnTo>
                  <a:pt x="4519" y="33729"/>
                </a:lnTo>
                <a:lnTo>
                  <a:pt x="4600" y="33800"/>
                </a:lnTo>
                <a:lnTo>
                  <a:pt x="4805" y="33899"/>
                </a:lnTo>
                <a:lnTo>
                  <a:pt x="5180" y="33979"/>
                </a:lnTo>
                <a:lnTo>
                  <a:pt x="5430" y="34006"/>
                </a:lnTo>
                <a:lnTo>
                  <a:pt x="6823" y="34149"/>
                </a:lnTo>
                <a:lnTo>
                  <a:pt x="8208" y="34265"/>
                </a:lnTo>
                <a:lnTo>
                  <a:pt x="8350" y="34283"/>
                </a:lnTo>
                <a:lnTo>
                  <a:pt x="8636" y="34354"/>
                </a:lnTo>
                <a:lnTo>
                  <a:pt x="9056" y="34533"/>
                </a:lnTo>
                <a:lnTo>
                  <a:pt x="9529" y="34872"/>
                </a:lnTo>
                <a:lnTo>
                  <a:pt x="9761" y="35167"/>
                </a:lnTo>
                <a:lnTo>
                  <a:pt x="9842" y="35354"/>
                </a:lnTo>
                <a:lnTo>
                  <a:pt x="9851" y="35444"/>
                </a:lnTo>
                <a:lnTo>
                  <a:pt x="9851" y="36747"/>
                </a:lnTo>
                <a:lnTo>
                  <a:pt x="9886" y="38042"/>
                </a:lnTo>
                <a:lnTo>
                  <a:pt x="9940" y="39141"/>
                </a:lnTo>
                <a:lnTo>
                  <a:pt x="10065" y="41328"/>
                </a:lnTo>
                <a:lnTo>
                  <a:pt x="10181" y="42409"/>
                </a:lnTo>
                <a:lnTo>
                  <a:pt x="10279" y="43168"/>
                </a:lnTo>
                <a:lnTo>
                  <a:pt x="10520" y="44284"/>
                </a:lnTo>
                <a:lnTo>
                  <a:pt x="10761" y="45008"/>
                </a:lnTo>
                <a:lnTo>
                  <a:pt x="10913" y="45347"/>
                </a:lnTo>
                <a:lnTo>
                  <a:pt x="11172" y="45874"/>
                </a:lnTo>
                <a:lnTo>
                  <a:pt x="11735" y="46910"/>
                </a:lnTo>
                <a:lnTo>
                  <a:pt x="12342" y="47928"/>
                </a:lnTo>
                <a:lnTo>
                  <a:pt x="12985" y="48919"/>
                </a:lnTo>
                <a:lnTo>
                  <a:pt x="13324" y="49401"/>
                </a:lnTo>
                <a:lnTo>
                  <a:pt x="13521" y="49660"/>
                </a:lnTo>
                <a:lnTo>
                  <a:pt x="13958" y="50169"/>
                </a:lnTo>
                <a:lnTo>
                  <a:pt x="14450" y="50624"/>
                </a:lnTo>
                <a:lnTo>
                  <a:pt x="14985" y="51017"/>
                </a:lnTo>
                <a:lnTo>
                  <a:pt x="15262" y="51187"/>
                </a:lnTo>
                <a:lnTo>
                  <a:pt x="15557" y="51339"/>
                </a:lnTo>
                <a:lnTo>
                  <a:pt x="16182" y="51580"/>
                </a:lnTo>
                <a:lnTo>
                  <a:pt x="17173" y="51848"/>
                </a:lnTo>
                <a:lnTo>
                  <a:pt x="17834" y="52018"/>
                </a:lnTo>
                <a:lnTo>
                  <a:pt x="18575" y="52232"/>
                </a:lnTo>
                <a:lnTo>
                  <a:pt x="20067" y="52634"/>
                </a:lnTo>
                <a:lnTo>
                  <a:pt x="20817" y="52777"/>
                </a:lnTo>
                <a:lnTo>
                  <a:pt x="21165" y="52839"/>
                </a:lnTo>
                <a:lnTo>
                  <a:pt x="21861" y="52955"/>
                </a:lnTo>
                <a:lnTo>
                  <a:pt x="22388" y="52973"/>
                </a:lnTo>
                <a:lnTo>
                  <a:pt x="22737" y="52946"/>
                </a:lnTo>
                <a:lnTo>
                  <a:pt x="23076" y="52857"/>
                </a:lnTo>
                <a:lnTo>
                  <a:pt x="23397" y="52705"/>
                </a:lnTo>
                <a:lnTo>
                  <a:pt x="23558" y="52589"/>
                </a:lnTo>
                <a:lnTo>
                  <a:pt x="24308" y="52044"/>
                </a:lnTo>
                <a:lnTo>
                  <a:pt x="25398" y="51196"/>
                </a:lnTo>
                <a:lnTo>
                  <a:pt x="26103" y="50598"/>
                </a:lnTo>
                <a:lnTo>
                  <a:pt x="26434" y="50285"/>
                </a:lnTo>
                <a:lnTo>
                  <a:pt x="26693" y="50053"/>
                </a:lnTo>
                <a:lnTo>
                  <a:pt x="27085" y="49821"/>
                </a:lnTo>
                <a:lnTo>
                  <a:pt x="27353" y="49714"/>
                </a:lnTo>
                <a:lnTo>
                  <a:pt x="27764" y="49642"/>
                </a:lnTo>
                <a:lnTo>
                  <a:pt x="28345" y="49687"/>
                </a:lnTo>
                <a:lnTo>
                  <a:pt x="28666" y="49767"/>
                </a:lnTo>
                <a:lnTo>
                  <a:pt x="28907" y="49848"/>
                </a:lnTo>
                <a:lnTo>
                  <a:pt x="29363" y="50026"/>
                </a:lnTo>
                <a:lnTo>
                  <a:pt x="29791" y="50249"/>
                </a:lnTo>
                <a:lnTo>
                  <a:pt x="30202" y="50526"/>
                </a:lnTo>
                <a:lnTo>
                  <a:pt x="30398" y="50687"/>
                </a:lnTo>
                <a:lnTo>
                  <a:pt x="31077" y="51232"/>
                </a:lnTo>
                <a:lnTo>
                  <a:pt x="32506" y="52241"/>
                </a:lnTo>
                <a:lnTo>
                  <a:pt x="33238" y="52705"/>
                </a:lnTo>
                <a:lnTo>
                  <a:pt x="33872" y="53107"/>
                </a:lnTo>
                <a:lnTo>
                  <a:pt x="34846" y="53652"/>
                </a:lnTo>
                <a:lnTo>
                  <a:pt x="35515" y="53973"/>
                </a:lnTo>
                <a:lnTo>
                  <a:pt x="35864" y="54116"/>
                </a:lnTo>
                <a:lnTo>
                  <a:pt x="36158" y="54223"/>
                </a:lnTo>
                <a:lnTo>
                  <a:pt x="36757" y="54384"/>
                </a:lnTo>
                <a:lnTo>
                  <a:pt x="37694" y="54545"/>
                </a:lnTo>
                <a:lnTo>
                  <a:pt x="38319" y="54643"/>
                </a:lnTo>
                <a:lnTo>
                  <a:pt x="38659" y="54688"/>
                </a:lnTo>
                <a:lnTo>
                  <a:pt x="39177" y="54705"/>
                </a:lnTo>
                <a:lnTo>
                  <a:pt x="39516" y="54670"/>
                </a:lnTo>
                <a:lnTo>
                  <a:pt x="39677" y="54634"/>
                </a:lnTo>
                <a:lnTo>
                  <a:pt x="40275" y="54464"/>
                </a:lnTo>
                <a:lnTo>
                  <a:pt x="41472" y="54045"/>
                </a:lnTo>
                <a:lnTo>
                  <a:pt x="42061" y="53821"/>
                </a:lnTo>
                <a:lnTo>
                  <a:pt x="42704" y="53598"/>
                </a:lnTo>
                <a:lnTo>
                  <a:pt x="43686" y="53268"/>
                </a:lnTo>
                <a:lnTo>
                  <a:pt x="44294" y="52991"/>
                </a:lnTo>
                <a:lnTo>
                  <a:pt x="44579" y="52812"/>
                </a:lnTo>
                <a:lnTo>
                  <a:pt x="45115" y="52437"/>
                </a:lnTo>
                <a:lnTo>
                  <a:pt x="46151" y="51634"/>
                </a:lnTo>
                <a:lnTo>
                  <a:pt x="47115" y="50758"/>
                </a:lnTo>
                <a:lnTo>
                  <a:pt x="48017" y="49803"/>
                </a:lnTo>
                <a:lnTo>
                  <a:pt x="48437" y="49294"/>
                </a:lnTo>
                <a:lnTo>
                  <a:pt x="48589" y="49106"/>
                </a:lnTo>
                <a:lnTo>
                  <a:pt x="48937" y="48758"/>
                </a:lnTo>
                <a:lnTo>
                  <a:pt x="49134" y="48615"/>
                </a:lnTo>
                <a:lnTo>
                  <a:pt x="49357" y="48481"/>
                </a:lnTo>
                <a:lnTo>
                  <a:pt x="49812" y="48249"/>
                </a:lnTo>
                <a:lnTo>
                  <a:pt x="50268" y="48070"/>
                </a:lnTo>
                <a:lnTo>
                  <a:pt x="50741" y="47937"/>
                </a:lnTo>
                <a:lnTo>
                  <a:pt x="51214" y="47856"/>
                </a:lnTo>
                <a:lnTo>
                  <a:pt x="51705" y="47829"/>
                </a:lnTo>
                <a:lnTo>
                  <a:pt x="52197" y="47865"/>
                </a:lnTo>
                <a:lnTo>
                  <a:pt x="52697" y="47954"/>
                </a:lnTo>
                <a:lnTo>
                  <a:pt x="52956" y="48026"/>
                </a:lnTo>
                <a:lnTo>
                  <a:pt x="53545" y="48213"/>
                </a:lnTo>
                <a:lnTo>
                  <a:pt x="54429" y="48481"/>
                </a:lnTo>
                <a:lnTo>
                  <a:pt x="55027" y="48615"/>
                </a:lnTo>
                <a:lnTo>
                  <a:pt x="55322" y="48642"/>
                </a:lnTo>
                <a:lnTo>
                  <a:pt x="55760" y="48660"/>
                </a:lnTo>
                <a:lnTo>
                  <a:pt x="56635" y="48642"/>
                </a:lnTo>
                <a:lnTo>
                  <a:pt x="57956" y="48571"/>
                </a:lnTo>
                <a:lnTo>
                  <a:pt x="58831" y="48562"/>
                </a:lnTo>
                <a:lnTo>
                  <a:pt x="58983" y="48553"/>
                </a:lnTo>
                <a:lnTo>
                  <a:pt x="59278" y="48517"/>
                </a:lnTo>
                <a:lnTo>
                  <a:pt x="59671" y="48383"/>
                </a:lnTo>
                <a:lnTo>
                  <a:pt x="60367" y="47945"/>
                </a:lnTo>
                <a:lnTo>
                  <a:pt x="60796" y="47597"/>
                </a:lnTo>
                <a:lnTo>
                  <a:pt x="62171" y="46526"/>
                </a:lnTo>
                <a:lnTo>
                  <a:pt x="63529" y="45436"/>
                </a:lnTo>
                <a:lnTo>
                  <a:pt x="63716" y="45293"/>
                </a:lnTo>
                <a:lnTo>
                  <a:pt x="64064" y="44999"/>
                </a:lnTo>
                <a:lnTo>
                  <a:pt x="64207" y="44829"/>
                </a:lnTo>
                <a:lnTo>
                  <a:pt x="64484" y="44382"/>
                </a:lnTo>
                <a:lnTo>
                  <a:pt x="64966" y="43472"/>
                </a:lnTo>
                <a:lnTo>
                  <a:pt x="65333" y="42516"/>
                </a:lnTo>
                <a:lnTo>
                  <a:pt x="65565" y="41507"/>
                </a:lnTo>
                <a:lnTo>
                  <a:pt x="65618" y="40962"/>
                </a:lnTo>
                <a:lnTo>
                  <a:pt x="65654" y="40632"/>
                </a:lnTo>
                <a:lnTo>
                  <a:pt x="65779" y="39962"/>
                </a:lnTo>
                <a:lnTo>
                  <a:pt x="66065" y="38980"/>
                </a:lnTo>
                <a:lnTo>
                  <a:pt x="66315" y="38337"/>
                </a:lnTo>
                <a:lnTo>
                  <a:pt x="66556" y="37747"/>
                </a:lnTo>
                <a:lnTo>
                  <a:pt x="67011" y="36890"/>
                </a:lnTo>
                <a:lnTo>
                  <a:pt x="67351" y="36354"/>
                </a:lnTo>
                <a:lnTo>
                  <a:pt x="67538" y="36095"/>
                </a:lnTo>
                <a:lnTo>
                  <a:pt x="68128" y="35372"/>
                </a:lnTo>
                <a:lnTo>
                  <a:pt x="69387" y="33997"/>
                </a:lnTo>
                <a:lnTo>
                  <a:pt x="69985" y="33282"/>
                </a:lnTo>
                <a:lnTo>
                  <a:pt x="70092" y="33131"/>
                </a:lnTo>
                <a:lnTo>
                  <a:pt x="70289" y="32800"/>
                </a:lnTo>
                <a:lnTo>
                  <a:pt x="70449" y="32443"/>
                </a:lnTo>
                <a:lnTo>
                  <a:pt x="70548" y="32077"/>
                </a:lnTo>
                <a:lnTo>
                  <a:pt x="70565" y="31898"/>
                </a:lnTo>
                <a:lnTo>
                  <a:pt x="70628" y="31121"/>
                </a:lnTo>
                <a:lnTo>
                  <a:pt x="70655" y="29952"/>
                </a:lnTo>
                <a:lnTo>
                  <a:pt x="70601" y="29184"/>
                </a:lnTo>
                <a:lnTo>
                  <a:pt x="70539" y="28809"/>
                </a:lnTo>
                <a:lnTo>
                  <a:pt x="70476" y="28487"/>
                </a:lnTo>
                <a:lnTo>
                  <a:pt x="70324" y="27844"/>
                </a:lnTo>
                <a:lnTo>
                  <a:pt x="70092" y="27210"/>
                </a:lnTo>
                <a:lnTo>
                  <a:pt x="69842" y="26764"/>
                </a:lnTo>
                <a:lnTo>
                  <a:pt x="69619" y="26478"/>
                </a:lnTo>
                <a:lnTo>
                  <a:pt x="69494" y="26344"/>
                </a:lnTo>
                <a:lnTo>
                  <a:pt x="69378" y="26219"/>
                </a:lnTo>
                <a:lnTo>
                  <a:pt x="69199" y="25924"/>
                </a:lnTo>
                <a:lnTo>
                  <a:pt x="69092" y="25585"/>
                </a:lnTo>
                <a:lnTo>
                  <a:pt x="69047" y="25228"/>
                </a:lnTo>
                <a:lnTo>
                  <a:pt x="69047" y="24853"/>
                </a:lnTo>
                <a:lnTo>
                  <a:pt x="69101" y="24478"/>
                </a:lnTo>
                <a:lnTo>
                  <a:pt x="69199" y="24111"/>
                </a:lnTo>
                <a:lnTo>
                  <a:pt x="69333" y="23772"/>
                </a:lnTo>
                <a:lnTo>
                  <a:pt x="69413" y="23620"/>
                </a:lnTo>
                <a:lnTo>
                  <a:pt x="69958" y="22692"/>
                </a:lnTo>
                <a:lnTo>
                  <a:pt x="70753" y="21281"/>
                </a:lnTo>
                <a:lnTo>
                  <a:pt x="71057" y="20531"/>
                </a:lnTo>
                <a:lnTo>
                  <a:pt x="71199" y="20004"/>
                </a:lnTo>
                <a:lnTo>
                  <a:pt x="71253" y="19727"/>
                </a:lnTo>
                <a:lnTo>
                  <a:pt x="71351" y="19236"/>
                </a:lnTo>
                <a:lnTo>
                  <a:pt x="71530" y="18495"/>
                </a:lnTo>
                <a:lnTo>
                  <a:pt x="71583" y="18012"/>
                </a:lnTo>
                <a:lnTo>
                  <a:pt x="71557" y="17780"/>
                </a:lnTo>
                <a:lnTo>
                  <a:pt x="71476" y="17396"/>
                </a:lnTo>
                <a:lnTo>
                  <a:pt x="71280" y="16628"/>
                </a:lnTo>
                <a:lnTo>
                  <a:pt x="70896" y="15503"/>
                </a:lnTo>
                <a:lnTo>
                  <a:pt x="70610" y="14762"/>
                </a:lnTo>
                <a:lnTo>
                  <a:pt x="70423" y="14315"/>
                </a:lnTo>
                <a:lnTo>
                  <a:pt x="69958" y="13476"/>
                </a:lnTo>
                <a:lnTo>
                  <a:pt x="69690" y="13083"/>
                </a:lnTo>
                <a:lnTo>
                  <a:pt x="69422" y="12753"/>
                </a:lnTo>
                <a:lnTo>
                  <a:pt x="68797" y="12154"/>
                </a:lnTo>
                <a:lnTo>
                  <a:pt x="68494" y="11851"/>
                </a:lnTo>
                <a:lnTo>
                  <a:pt x="68262" y="11601"/>
                </a:lnTo>
                <a:lnTo>
                  <a:pt x="67833" y="11092"/>
                </a:lnTo>
                <a:lnTo>
                  <a:pt x="67636" y="10815"/>
                </a:lnTo>
                <a:lnTo>
                  <a:pt x="67360" y="10422"/>
                </a:lnTo>
                <a:lnTo>
                  <a:pt x="66842" y="9600"/>
                </a:lnTo>
                <a:lnTo>
                  <a:pt x="66609" y="9172"/>
                </a:lnTo>
                <a:lnTo>
                  <a:pt x="66476" y="8832"/>
                </a:lnTo>
                <a:lnTo>
                  <a:pt x="66324" y="8288"/>
                </a:lnTo>
                <a:lnTo>
                  <a:pt x="66181" y="7966"/>
                </a:lnTo>
                <a:lnTo>
                  <a:pt x="66074" y="7841"/>
                </a:lnTo>
                <a:lnTo>
                  <a:pt x="65806" y="7582"/>
                </a:lnTo>
                <a:lnTo>
                  <a:pt x="65243" y="7082"/>
                </a:lnTo>
                <a:lnTo>
                  <a:pt x="64350" y="6368"/>
                </a:lnTo>
                <a:lnTo>
                  <a:pt x="63761" y="5903"/>
                </a:lnTo>
                <a:lnTo>
                  <a:pt x="63350" y="5573"/>
                </a:lnTo>
                <a:lnTo>
                  <a:pt x="62511" y="4966"/>
                </a:lnTo>
                <a:lnTo>
                  <a:pt x="61627" y="4439"/>
                </a:lnTo>
                <a:lnTo>
                  <a:pt x="60912" y="4135"/>
                </a:lnTo>
                <a:lnTo>
                  <a:pt x="60412" y="3974"/>
                </a:lnTo>
                <a:lnTo>
                  <a:pt x="60153" y="3921"/>
                </a:lnTo>
                <a:lnTo>
                  <a:pt x="59841" y="3849"/>
                </a:lnTo>
                <a:lnTo>
                  <a:pt x="59358" y="3778"/>
                </a:lnTo>
                <a:lnTo>
                  <a:pt x="59046" y="3796"/>
                </a:lnTo>
                <a:lnTo>
                  <a:pt x="58903" y="3832"/>
                </a:lnTo>
                <a:lnTo>
                  <a:pt x="58260" y="4046"/>
                </a:lnTo>
                <a:lnTo>
                  <a:pt x="56992" y="4573"/>
                </a:lnTo>
                <a:lnTo>
                  <a:pt x="56358" y="4814"/>
                </a:lnTo>
                <a:lnTo>
                  <a:pt x="55974" y="4939"/>
                </a:lnTo>
                <a:lnTo>
                  <a:pt x="55367" y="5091"/>
                </a:lnTo>
                <a:lnTo>
                  <a:pt x="54974" y="5126"/>
                </a:lnTo>
                <a:lnTo>
                  <a:pt x="54786" y="5100"/>
                </a:lnTo>
                <a:lnTo>
                  <a:pt x="54572" y="5064"/>
                </a:lnTo>
                <a:lnTo>
                  <a:pt x="54099" y="4948"/>
                </a:lnTo>
                <a:lnTo>
                  <a:pt x="53661" y="4760"/>
                </a:lnTo>
                <a:lnTo>
                  <a:pt x="53402" y="4582"/>
                </a:lnTo>
                <a:lnTo>
                  <a:pt x="53277" y="4448"/>
                </a:lnTo>
                <a:lnTo>
                  <a:pt x="53241" y="4376"/>
                </a:lnTo>
                <a:lnTo>
                  <a:pt x="53098" y="4055"/>
                </a:lnTo>
                <a:lnTo>
                  <a:pt x="52777" y="3483"/>
                </a:lnTo>
                <a:lnTo>
                  <a:pt x="52402" y="2956"/>
                </a:lnTo>
                <a:lnTo>
                  <a:pt x="51946" y="2465"/>
                </a:lnTo>
                <a:lnTo>
                  <a:pt x="51688" y="2224"/>
                </a:lnTo>
                <a:lnTo>
                  <a:pt x="51205" y="1813"/>
                </a:lnTo>
                <a:lnTo>
                  <a:pt x="50223" y="1081"/>
                </a:lnTo>
                <a:lnTo>
                  <a:pt x="49446" y="635"/>
                </a:lnTo>
                <a:lnTo>
                  <a:pt x="48901" y="394"/>
                </a:lnTo>
                <a:lnTo>
                  <a:pt x="48330" y="197"/>
                </a:lnTo>
                <a:lnTo>
                  <a:pt x="47723" y="72"/>
                </a:lnTo>
                <a:lnTo>
                  <a:pt x="47410" y="27"/>
                </a:lnTo>
                <a:lnTo>
                  <a:pt x="4699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550124" y="1298384"/>
            <a:ext cx="320524" cy="722942"/>
          </a:xfrm>
          <a:custGeom>
            <a:avLst/>
            <a:gdLst/>
            <a:ahLst/>
            <a:cxnLst/>
            <a:rect l="l" t="t" r="r" b="b"/>
            <a:pathLst>
              <a:path w="8681" h="19576" extrusionOk="0">
                <a:moveTo>
                  <a:pt x="6171" y="1"/>
                </a:moveTo>
                <a:lnTo>
                  <a:pt x="5912" y="46"/>
                </a:lnTo>
                <a:lnTo>
                  <a:pt x="5671" y="144"/>
                </a:lnTo>
                <a:lnTo>
                  <a:pt x="5448" y="305"/>
                </a:lnTo>
                <a:lnTo>
                  <a:pt x="5225" y="519"/>
                </a:lnTo>
                <a:lnTo>
                  <a:pt x="4912" y="948"/>
                </a:lnTo>
                <a:lnTo>
                  <a:pt x="4707" y="1323"/>
                </a:lnTo>
                <a:lnTo>
                  <a:pt x="4644" y="1457"/>
                </a:lnTo>
                <a:lnTo>
                  <a:pt x="4564" y="1707"/>
                </a:lnTo>
                <a:lnTo>
                  <a:pt x="4528" y="1957"/>
                </a:lnTo>
                <a:lnTo>
                  <a:pt x="4537" y="2207"/>
                </a:lnTo>
                <a:lnTo>
                  <a:pt x="4591" y="2439"/>
                </a:lnTo>
                <a:lnTo>
                  <a:pt x="4698" y="2653"/>
                </a:lnTo>
                <a:lnTo>
                  <a:pt x="4850" y="2850"/>
                </a:lnTo>
                <a:lnTo>
                  <a:pt x="5055" y="3028"/>
                </a:lnTo>
                <a:lnTo>
                  <a:pt x="5171" y="3109"/>
                </a:lnTo>
                <a:lnTo>
                  <a:pt x="5359" y="3234"/>
                </a:lnTo>
                <a:lnTo>
                  <a:pt x="5591" y="3493"/>
                </a:lnTo>
                <a:lnTo>
                  <a:pt x="5662" y="3787"/>
                </a:lnTo>
                <a:lnTo>
                  <a:pt x="5582" y="4100"/>
                </a:lnTo>
                <a:lnTo>
                  <a:pt x="5466" y="4269"/>
                </a:lnTo>
                <a:lnTo>
                  <a:pt x="5403" y="4359"/>
                </a:lnTo>
                <a:lnTo>
                  <a:pt x="5269" y="4475"/>
                </a:lnTo>
                <a:lnTo>
                  <a:pt x="5055" y="4564"/>
                </a:lnTo>
                <a:lnTo>
                  <a:pt x="4760" y="4537"/>
                </a:lnTo>
                <a:lnTo>
                  <a:pt x="4475" y="4394"/>
                </a:lnTo>
                <a:lnTo>
                  <a:pt x="4350" y="4287"/>
                </a:lnTo>
                <a:lnTo>
                  <a:pt x="4046" y="4002"/>
                </a:lnTo>
                <a:lnTo>
                  <a:pt x="3475" y="3359"/>
                </a:lnTo>
                <a:lnTo>
                  <a:pt x="3162" y="3010"/>
                </a:lnTo>
                <a:lnTo>
                  <a:pt x="2930" y="3171"/>
                </a:lnTo>
                <a:lnTo>
                  <a:pt x="2376" y="3573"/>
                </a:lnTo>
                <a:lnTo>
                  <a:pt x="2117" y="3832"/>
                </a:lnTo>
                <a:lnTo>
                  <a:pt x="2037" y="3930"/>
                </a:lnTo>
                <a:lnTo>
                  <a:pt x="1912" y="4153"/>
                </a:lnTo>
                <a:lnTo>
                  <a:pt x="1849" y="4386"/>
                </a:lnTo>
                <a:lnTo>
                  <a:pt x="1840" y="4636"/>
                </a:lnTo>
                <a:lnTo>
                  <a:pt x="1912" y="5037"/>
                </a:lnTo>
                <a:lnTo>
                  <a:pt x="2180" y="5627"/>
                </a:lnTo>
                <a:lnTo>
                  <a:pt x="2385" y="5948"/>
                </a:lnTo>
                <a:lnTo>
                  <a:pt x="2439" y="6038"/>
                </a:lnTo>
                <a:lnTo>
                  <a:pt x="2510" y="6261"/>
                </a:lnTo>
                <a:lnTo>
                  <a:pt x="2537" y="6493"/>
                </a:lnTo>
                <a:lnTo>
                  <a:pt x="2510" y="6716"/>
                </a:lnTo>
                <a:lnTo>
                  <a:pt x="2474" y="6806"/>
                </a:lnTo>
                <a:lnTo>
                  <a:pt x="2430" y="6850"/>
                </a:lnTo>
                <a:lnTo>
                  <a:pt x="2260" y="6922"/>
                </a:lnTo>
                <a:lnTo>
                  <a:pt x="1912" y="6957"/>
                </a:lnTo>
                <a:lnTo>
                  <a:pt x="1689" y="6940"/>
                </a:lnTo>
                <a:lnTo>
                  <a:pt x="1510" y="6904"/>
                </a:lnTo>
                <a:lnTo>
                  <a:pt x="1153" y="6734"/>
                </a:lnTo>
                <a:lnTo>
                  <a:pt x="965" y="6645"/>
                </a:lnTo>
                <a:lnTo>
                  <a:pt x="831" y="6797"/>
                </a:lnTo>
                <a:lnTo>
                  <a:pt x="608" y="7100"/>
                </a:lnTo>
                <a:lnTo>
                  <a:pt x="367" y="7591"/>
                </a:lnTo>
                <a:lnTo>
                  <a:pt x="170" y="8288"/>
                </a:lnTo>
                <a:lnTo>
                  <a:pt x="63" y="9002"/>
                </a:lnTo>
                <a:lnTo>
                  <a:pt x="10" y="9360"/>
                </a:lnTo>
                <a:lnTo>
                  <a:pt x="1" y="9511"/>
                </a:lnTo>
                <a:lnTo>
                  <a:pt x="1" y="9797"/>
                </a:lnTo>
                <a:lnTo>
                  <a:pt x="45" y="10065"/>
                </a:lnTo>
                <a:lnTo>
                  <a:pt x="135" y="10315"/>
                </a:lnTo>
                <a:lnTo>
                  <a:pt x="269" y="10547"/>
                </a:lnTo>
                <a:lnTo>
                  <a:pt x="438" y="10753"/>
                </a:lnTo>
                <a:lnTo>
                  <a:pt x="644" y="10940"/>
                </a:lnTo>
                <a:lnTo>
                  <a:pt x="894" y="11092"/>
                </a:lnTo>
                <a:lnTo>
                  <a:pt x="1028" y="11163"/>
                </a:lnTo>
                <a:lnTo>
                  <a:pt x="1313" y="11315"/>
                </a:lnTo>
                <a:lnTo>
                  <a:pt x="1599" y="11449"/>
                </a:lnTo>
                <a:lnTo>
                  <a:pt x="1796" y="11530"/>
                </a:lnTo>
                <a:lnTo>
                  <a:pt x="2099" y="11753"/>
                </a:lnTo>
                <a:lnTo>
                  <a:pt x="2260" y="12047"/>
                </a:lnTo>
                <a:lnTo>
                  <a:pt x="2305" y="12405"/>
                </a:lnTo>
                <a:lnTo>
                  <a:pt x="2269" y="12610"/>
                </a:lnTo>
                <a:lnTo>
                  <a:pt x="2242" y="12726"/>
                </a:lnTo>
                <a:lnTo>
                  <a:pt x="2162" y="12914"/>
                </a:lnTo>
                <a:lnTo>
                  <a:pt x="2055" y="13048"/>
                </a:lnTo>
                <a:lnTo>
                  <a:pt x="1921" y="13146"/>
                </a:lnTo>
                <a:lnTo>
                  <a:pt x="1680" y="13217"/>
                </a:lnTo>
                <a:lnTo>
                  <a:pt x="1296" y="13217"/>
                </a:lnTo>
                <a:lnTo>
                  <a:pt x="1081" y="13190"/>
                </a:lnTo>
                <a:lnTo>
                  <a:pt x="1081" y="13387"/>
                </a:lnTo>
                <a:lnTo>
                  <a:pt x="1126" y="13753"/>
                </a:lnTo>
                <a:lnTo>
                  <a:pt x="1233" y="14083"/>
                </a:lnTo>
                <a:lnTo>
                  <a:pt x="1394" y="14387"/>
                </a:lnTo>
                <a:lnTo>
                  <a:pt x="1680" y="14807"/>
                </a:lnTo>
                <a:lnTo>
                  <a:pt x="2108" y="15343"/>
                </a:lnTo>
                <a:lnTo>
                  <a:pt x="2296" y="15619"/>
                </a:lnTo>
                <a:lnTo>
                  <a:pt x="2358" y="15709"/>
                </a:lnTo>
                <a:lnTo>
                  <a:pt x="2483" y="15825"/>
                </a:lnTo>
                <a:lnTo>
                  <a:pt x="2707" y="15932"/>
                </a:lnTo>
                <a:lnTo>
                  <a:pt x="3180" y="15959"/>
                </a:lnTo>
                <a:lnTo>
                  <a:pt x="3501" y="15994"/>
                </a:lnTo>
                <a:lnTo>
                  <a:pt x="3751" y="16066"/>
                </a:lnTo>
                <a:lnTo>
                  <a:pt x="4234" y="16352"/>
                </a:lnTo>
                <a:lnTo>
                  <a:pt x="4475" y="16486"/>
                </a:lnTo>
                <a:lnTo>
                  <a:pt x="4091" y="16941"/>
                </a:lnTo>
                <a:lnTo>
                  <a:pt x="3698" y="17379"/>
                </a:lnTo>
                <a:lnTo>
                  <a:pt x="3582" y="17441"/>
                </a:lnTo>
                <a:lnTo>
                  <a:pt x="3332" y="17495"/>
                </a:lnTo>
                <a:lnTo>
                  <a:pt x="3626" y="17905"/>
                </a:lnTo>
                <a:lnTo>
                  <a:pt x="4028" y="18495"/>
                </a:lnTo>
                <a:lnTo>
                  <a:pt x="4314" y="18843"/>
                </a:lnTo>
                <a:lnTo>
                  <a:pt x="4475" y="18995"/>
                </a:lnTo>
                <a:lnTo>
                  <a:pt x="4680" y="19174"/>
                </a:lnTo>
                <a:lnTo>
                  <a:pt x="5136" y="19441"/>
                </a:lnTo>
                <a:lnTo>
                  <a:pt x="5502" y="19549"/>
                </a:lnTo>
                <a:lnTo>
                  <a:pt x="5761" y="19575"/>
                </a:lnTo>
                <a:lnTo>
                  <a:pt x="6037" y="19558"/>
                </a:lnTo>
                <a:lnTo>
                  <a:pt x="6332" y="19486"/>
                </a:lnTo>
                <a:lnTo>
                  <a:pt x="6484" y="19433"/>
                </a:lnTo>
                <a:lnTo>
                  <a:pt x="6716" y="19325"/>
                </a:lnTo>
                <a:lnTo>
                  <a:pt x="7154" y="19013"/>
                </a:lnTo>
                <a:lnTo>
                  <a:pt x="7538" y="18611"/>
                </a:lnTo>
                <a:lnTo>
                  <a:pt x="7868" y="18138"/>
                </a:lnTo>
                <a:lnTo>
                  <a:pt x="8127" y="17620"/>
                </a:lnTo>
                <a:lnTo>
                  <a:pt x="8315" y="17075"/>
                </a:lnTo>
                <a:lnTo>
                  <a:pt x="8413" y="16530"/>
                </a:lnTo>
                <a:lnTo>
                  <a:pt x="8422" y="15994"/>
                </a:lnTo>
                <a:lnTo>
                  <a:pt x="8377" y="15753"/>
                </a:lnTo>
                <a:lnTo>
                  <a:pt x="8341" y="15637"/>
                </a:lnTo>
                <a:lnTo>
                  <a:pt x="8127" y="15414"/>
                </a:lnTo>
                <a:lnTo>
                  <a:pt x="7806" y="15218"/>
                </a:lnTo>
                <a:lnTo>
                  <a:pt x="7466" y="15084"/>
                </a:lnTo>
                <a:lnTo>
                  <a:pt x="7314" y="15057"/>
                </a:lnTo>
                <a:lnTo>
                  <a:pt x="7172" y="15048"/>
                </a:lnTo>
                <a:lnTo>
                  <a:pt x="6975" y="15155"/>
                </a:lnTo>
                <a:lnTo>
                  <a:pt x="6886" y="15378"/>
                </a:lnTo>
                <a:lnTo>
                  <a:pt x="6877" y="15673"/>
                </a:lnTo>
                <a:lnTo>
                  <a:pt x="6913" y="15834"/>
                </a:lnTo>
                <a:lnTo>
                  <a:pt x="6922" y="15914"/>
                </a:lnTo>
                <a:lnTo>
                  <a:pt x="6895" y="16093"/>
                </a:lnTo>
                <a:lnTo>
                  <a:pt x="6805" y="16280"/>
                </a:lnTo>
                <a:lnTo>
                  <a:pt x="6689" y="16432"/>
                </a:lnTo>
                <a:lnTo>
                  <a:pt x="6627" y="16486"/>
                </a:lnTo>
                <a:lnTo>
                  <a:pt x="6573" y="16512"/>
                </a:lnTo>
                <a:lnTo>
                  <a:pt x="6412" y="16521"/>
                </a:lnTo>
                <a:lnTo>
                  <a:pt x="6136" y="16459"/>
                </a:lnTo>
                <a:lnTo>
                  <a:pt x="5984" y="16378"/>
                </a:lnTo>
                <a:lnTo>
                  <a:pt x="5868" y="16298"/>
                </a:lnTo>
                <a:lnTo>
                  <a:pt x="5671" y="16057"/>
                </a:lnTo>
                <a:lnTo>
                  <a:pt x="5537" y="15753"/>
                </a:lnTo>
                <a:lnTo>
                  <a:pt x="5457" y="15405"/>
                </a:lnTo>
                <a:lnTo>
                  <a:pt x="5448" y="15039"/>
                </a:lnTo>
                <a:lnTo>
                  <a:pt x="5484" y="14673"/>
                </a:lnTo>
                <a:lnTo>
                  <a:pt x="5591" y="14334"/>
                </a:lnTo>
                <a:lnTo>
                  <a:pt x="5752" y="14039"/>
                </a:lnTo>
                <a:lnTo>
                  <a:pt x="5859" y="13923"/>
                </a:lnTo>
                <a:lnTo>
                  <a:pt x="6055" y="13726"/>
                </a:lnTo>
                <a:lnTo>
                  <a:pt x="6466" y="13441"/>
                </a:lnTo>
                <a:lnTo>
                  <a:pt x="6788" y="13324"/>
                </a:lnTo>
                <a:lnTo>
                  <a:pt x="7020" y="13307"/>
                </a:lnTo>
                <a:lnTo>
                  <a:pt x="7270" y="13342"/>
                </a:lnTo>
                <a:lnTo>
                  <a:pt x="7529" y="13441"/>
                </a:lnTo>
                <a:lnTo>
                  <a:pt x="7672" y="13521"/>
                </a:lnTo>
                <a:lnTo>
                  <a:pt x="7788" y="13574"/>
                </a:lnTo>
                <a:lnTo>
                  <a:pt x="8109" y="13628"/>
                </a:lnTo>
                <a:lnTo>
                  <a:pt x="8315" y="13664"/>
                </a:lnTo>
                <a:lnTo>
                  <a:pt x="8315" y="10467"/>
                </a:lnTo>
                <a:lnTo>
                  <a:pt x="7681" y="10333"/>
                </a:lnTo>
                <a:lnTo>
                  <a:pt x="7038" y="10190"/>
                </a:lnTo>
                <a:lnTo>
                  <a:pt x="6868" y="10404"/>
                </a:lnTo>
                <a:lnTo>
                  <a:pt x="6448" y="10708"/>
                </a:lnTo>
                <a:lnTo>
                  <a:pt x="5975" y="10878"/>
                </a:lnTo>
                <a:lnTo>
                  <a:pt x="5466" y="10913"/>
                </a:lnTo>
                <a:lnTo>
                  <a:pt x="5198" y="10869"/>
                </a:lnTo>
                <a:lnTo>
                  <a:pt x="4966" y="10815"/>
                </a:lnTo>
                <a:lnTo>
                  <a:pt x="4501" y="10637"/>
                </a:lnTo>
                <a:lnTo>
                  <a:pt x="4198" y="10440"/>
                </a:lnTo>
                <a:lnTo>
                  <a:pt x="4028" y="10261"/>
                </a:lnTo>
                <a:lnTo>
                  <a:pt x="3894" y="10056"/>
                </a:lnTo>
                <a:lnTo>
                  <a:pt x="3805" y="9806"/>
                </a:lnTo>
                <a:lnTo>
                  <a:pt x="3778" y="9663"/>
                </a:lnTo>
                <a:lnTo>
                  <a:pt x="3769" y="9538"/>
                </a:lnTo>
                <a:lnTo>
                  <a:pt x="3796" y="9261"/>
                </a:lnTo>
                <a:lnTo>
                  <a:pt x="3867" y="8993"/>
                </a:lnTo>
                <a:lnTo>
                  <a:pt x="3984" y="8752"/>
                </a:lnTo>
                <a:lnTo>
                  <a:pt x="4055" y="8645"/>
                </a:lnTo>
                <a:lnTo>
                  <a:pt x="4109" y="8600"/>
                </a:lnTo>
                <a:lnTo>
                  <a:pt x="4305" y="8574"/>
                </a:lnTo>
                <a:lnTo>
                  <a:pt x="4555" y="8592"/>
                </a:lnTo>
                <a:lnTo>
                  <a:pt x="4796" y="8654"/>
                </a:lnTo>
                <a:lnTo>
                  <a:pt x="4894" y="8708"/>
                </a:lnTo>
                <a:lnTo>
                  <a:pt x="5207" y="8904"/>
                </a:lnTo>
                <a:lnTo>
                  <a:pt x="5528" y="9083"/>
                </a:lnTo>
                <a:lnTo>
                  <a:pt x="5689" y="9127"/>
                </a:lnTo>
                <a:lnTo>
                  <a:pt x="5823" y="9101"/>
                </a:lnTo>
                <a:lnTo>
                  <a:pt x="5939" y="9002"/>
                </a:lnTo>
                <a:lnTo>
                  <a:pt x="6127" y="8708"/>
                </a:lnTo>
                <a:lnTo>
                  <a:pt x="6279" y="8377"/>
                </a:lnTo>
                <a:lnTo>
                  <a:pt x="6377" y="8199"/>
                </a:lnTo>
                <a:lnTo>
                  <a:pt x="6573" y="8020"/>
                </a:lnTo>
                <a:lnTo>
                  <a:pt x="6788" y="7984"/>
                </a:lnTo>
                <a:lnTo>
                  <a:pt x="7029" y="8065"/>
                </a:lnTo>
                <a:lnTo>
                  <a:pt x="7163" y="8136"/>
                </a:lnTo>
                <a:lnTo>
                  <a:pt x="7716" y="8431"/>
                </a:lnTo>
                <a:lnTo>
                  <a:pt x="8395" y="8797"/>
                </a:lnTo>
                <a:lnTo>
                  <a:pt x="8502" y="6779"/>
                </a:lnTo>
                <a:lnTo>
                  <a:pt x="8609" y="4841"/>
                </a:lnTo>
                <a:lnTo>
                  <a:pt x="8190" y="4698"/>
                </a:lnTo>
                <a:lnTo>
                  <a:pt x="7752" y="4582"/>
                </a:lnTo>
                <a:lnTo>
                  <a:pt x="7413" y="4502"/>
                </a:lnTo>
                <a:lnTo>
                  <a:pt x="7002" y="4314"/>
                </a:lnTo>
                <a:lnTo>
                  <a:pt x="6779" y="4162"/>
                </a:lnTo>
                <a:lnTo>
                  <a:pt x="6591" y="3966"/>
                </a:lnTo>
                <a:lnTo>
                  <a:pt x="6448" y="3734"/>
                </a:lnTo>
                <a:lnTo>
                  <a:pt x="6341" y="3475"/>
                </a:lnTo>
                <a:lnTo>
                  <a:pt x="6270" y="3162"/>
                </a:lnTo>
                <a:lnTo>
                  <a:pt x="6252" y="2992"/>
                </a:lnTo>
                <a:lnTo>
                  <a:pt x="6243" y="2832"/>
                </a:lnTo>
                <a:lnTo>
                  <a:pt x="6314" y="2600"/>
                </a:lnTo>
                <a:lnTo>
                  <a:pt x="6475" y="2483"/>
                </a:lnTo>
                <a:lnTo>
                  <a:pt x="6725" y="2501"/>
                </a:lnTo>
                <a:lnTo>
                  <a:pt x="6886" y="2564"/>
                </a:lnTo>
                <a:lnTo>
                  <a:pt x="7100" y="2662"/>
                </a:lnTo>
                <a:lnTo>
                  <a:pt x="7538" y="2841"/>
                </a:lnTo>
                <a:lnTo>
                  <a:pt x="7975" y="2939"/>
                </a:lnTo>
                <a:lnTo>
                  <a:pt x="8324" y="2921"/>
                </a:lnTo>
                <a:lnTo>
                  <a:pt x="8556" y="2859"/>
                </a:lnTo>
                <a:lnTo>
                  <a:pt x="8672" y="2805"/>
                </a:lnTo>
                <a:lnTo>
                  <a:pt x="8681" y="2510"/>
                </a:lnTo>
                <a:lnTo>
                  <a:pt x="8672" y="2225"/>
                </a:lnTo>
                <a:lnTo>
                  <a:pt x="8645" y="2019"/>
                </a:lnTo>
                <a:lnTo>
                  <a:pt x="8538" y="1635"/>
                </a:lnTo>
                <a:lnTo>
                  <a:pt x="8368" y="1278"/>
                </a:lnTo>
                <a:lnTo>
                  <a:pt x="8145" y="948"/>
                </a:lnTo>
                <a:lnTo>
                  <a:pt x="7877" y="662"/>
                </a:lnTo>
                <a:lnTo>
                  <a:pt x="7556" y="421"/>
                </a:lnTo>
                <a:lnTo>
                  <a:pt x="7189" y="224"/>
                </a:lnTo>
                <a:lnTo>
                  <a:pt x="6796" y="81"/>
                </a:lnTo>
                <a:lnTo>
                  <a:pt x="6591" y="37"/>
                </a:lnTo>
                <a:lnTo>
                  <a:pt x="6439" y="10"/>
                </a:lnTo>
                <a:lnTo>
                  <a:pt x="61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922442" y="1314547"/>
            <a:ext cx="303023" cy="690591"/>
          </a:xfrm>
          <a:custGeom>
            <a:avLst/>
            <a:gdLst/>
            <a:ahLst/>
            <a:cxnLst/>
            <a:rect l="l" t="t" r="r" b="b"/>
            <a:pathLst>
              <a:path w="8207" h="18700" extrusionOk="0">
                <a:moveTo>
                  <a:pt x="2143" y="0"/>
                </a:moveTo>
                <a:lnTo>
                  <a:pt x="1465" y="107"/>
                </a:lnTo>
                <a:lnTo>
                  <a:pt x="813" y="331"/>
                </a:lnTo>
                <a:lnTo>
                  <a:pt x="500" y="464"/>
                </a:lnTo>
                <a:lnTo>
                  <a:pt x="393" y="518"/>
                </a:lnTo>
                <a:lnTo>
                  <a:pt x="259" y="661"/>
                </a:lnTo>
                <a:lnTo>
                  <a:pt x="205" y="822"/>
                </a:lnTo>
                <a:lnTo>
                  <a:pt x="205" y="1009"/>
                </a:lnTo>
                <a:lnTo>
                  <a:pt x="268" y="1304"/>
                </a:lnTo>
                <a:lnTo>
                  <a:pt x="375" y="1706"/>
                </a:lnTo>
                <a:lnTo>
                  <a:pt x="375" y="1893"/>
                </a:lnTo>
                <a:lnTo>
                  <a:pt x="402" y="2170"/>
                </a:lnTo>
                <a:lnTo>
                  <a:pt x="429" y="2447"/>
                </a:lnTo>
                <a:lnTo>
                  <a:pt x="429" y="2768"/>
                </a:lnTo>
                <a:lnTo>
                  <a:pt x="527" y="3420"/>
                </a:lnTo>
                <a:lnTo>
                  <a:pt x="625" y="4072"/>
                </a:lnTo>
                <a:lnTo>
                  <a:pt x="616" y="4563"/>
                </a:lnTo>
                <a:lnTo>
                  <a:pt x="554" y="4894"/>
                </a:lnTo>
                <a:lnTo>
                  <a:pt x="491" y="5063"/>
                </a:lnTo>
                <a:lnTo>
                  <a:pt x="447" y="5206"/>
                </a:lnTo>
                <a:lnTo>
                  <a:pt x="482" y="5546"/>
                </a:lnTo>
                <a:lnTo>
                  <a:pt x="491" y="5715"/>
                </a:lnTo>
                <a:lnTo>
                  <a:pt x="839" y="5706"/>
                </a:lnTo>
                <a:lnTo>
                  <a:pt x="1179" y="5680"/>
                </a:lnTo>
                <a:lnTo>
                  <a:pt x="1375" y="5617"/>
                </a:lnTo>
                <a:lnTo>
                  <a:pt x="1572" y="5519"/>
                </a:lnTo>
                <a:lnTo>
                  <a:pt x="1786" y="5447"/>
                </a:lnTo>
                <a:lnTo>
                  <a:pt x="2233" y="5403"/>
                </a:lnTo>
                <a:lnTo>
                  <a:pt x="2697" y="5456"/>
                </a:lnTo>
                <a:lnTo>
                  <a:pt x="3152" y="5608"/>
                </a:lnTo>
                <a:lnTo>
                  <a:pt x="3563" y="5822"/>
                </a:lnTo>
                <a:lnTo>
                  <a:pt x="3920" y="6108"/>
                </a:lnTo>
                <a:lnTo>
                  <a:pt x="4188" y="6448"/>
                </a:lnTo>
                <a:lnTo>
                  <a:pt x="4349" y="6823"/>
                </a:lnTo>
                <a:lnTo>
                  <a:pt x="4376" y="7028"/>
                </a:lnTo>
                <a:lnTo>
                  <a:pt x="4385" y="7171"/>
                </a:lnTo>
                <a:lnTo>
                  <a:pt x="4331" y="7474"/>
                </a:lnTo>
                <a:lnTo>
                  <a:pt x="4215" y="7778"/>
                </a:lnTo>
                <a:lnTo>
                  <a:pt x="4054" y="8037"/>
                </a:lnTo>
                <a:lnTo>
                  <a:pt x="3956" y="8135"/>
                </a:lnTo>
                <a:lnTo>
                  <a:pt x="3894" y="8189"/>
                </a:lnTo>
                <a:lnTo>
                  <a:pt x="3768" y="8242"/>
                </a:lnTo>
                <a:lnTo>
                  <a:pt x="3608" y="8216"/>
                </a:lnTo>
                <a:lnTo>
                  <a:pt x="3322" y="7939"/>
                </a:lnTo>
                <a:lnTo>
                  <a:pt x="3134" y="7742"/>
                </a:lnTo>
                <a:lnTo>
                  <a:pt x="2867" y="7546"/>
                </a:lnTo>
                <a:lnTo>
                  <a:pt x="2420" y="7296"/>
                </a:lnTo>
                <a:lnTo>
                  <a:pt x="2116" y="7189"/>
                </a:lnTo>
                <a:lnTo>
                  <a:pt x="1965" y="7171"/>
                </a:lnTo>
                <a:lnTo>
                  <a:pt x="1759" y="7153"/>
                </a:lnTo>
                <a:lnTo>
                  <a:pt x="1322" y="7171"/>
                </a:lnTo>
                <a:lnTo>
                  <a:pt x="616" y="7269"/>
                </a:lnTo>
                <a:lnTo>
                  <a:pt x="71" y="7341"/>
                </a:lnTo>
                <a:lnTo>
                  <a:pt x="54" y="7608"/>
                </a:lnTo>
                <a:lnTo>
                  <a:pt x="9" y="8144"/>
                </a:lnTo>
                <a:lnTo>
                  <a:pt x="45" y="8492"/>
                </a:lnTo>
                <a:lnTo>
                  <a:pt x="116" y="8653"/>
                </a:lnTo>
                <a:lnTo>
                  <a:pt x="241" y="8930"/>
                </a:lnTo>
                <a:lnTo>
                  <a:pt x="366" y="9484"/>
                </a:lnTo>
                <a:lnTo>
                  <a:pt x="384" y="10305"/>
                </a:lnTo>
                <a:lnTo>
                  <a:pt x="366" y="10859"/>
                </a:lnTo>
                <a:lnTo>
                  <a:pt x="348" y="11386"/>
                </a:lnTo>
                <a:lnTo>
                  <a:pt x="357" y="11904"/>
                </a:lnTo>
                <a:lnTo>
                  <a:pt x="375" y="12029"/>
                </a:lnTo>
                <a:lnTo>
                  <a:pt x="455" y="12252"/>
                </a:lnTo>
                <a:lnTo>
                  <a:pt x="580" y="12457"/>
                </a:lnTo>
                <a:lnTo>
                  <a:pt x="750" y="12645"/>
                </a:lnTo>
                <a:lnTo>
                  <a:pt x="947" y="12779"/>
                </a:lnTo>
                <a:lnTo>
                  <a:pt x="1161" y="12877"/>
                </a:lnTo>
                <a:lnTo>
                  <a:pt x="1384" y="12922"/>
                </a:lnTo>
                <a:lnTo>
                  <a:pt x="1616" y="12895"/>
                </a:lnTo>
                <a:lnTo>
                  <a:pt x="1724" y="12859"/>
                </a:lnTo>
                <a:lnTo>
                  <a:pt x="1920" y="12788"/>
                </a:lnTo>
                <a:lnTo>
                  <a:pt x="2268" y="12716"/>
                </a:lnTo>
                <a:lnTo>
                  <a:pt x="2599" y="12716"/>
                </a:lnTo>
                <a:lnTo>
                  <a:pt x="2893" y="12788"/>
                </a:lnTo>
                <a:lnTo>
                  <a:pt x="3313" y="12975"/>
                </a:lnTo>
                <a:lnTo>
                  <a:pt x="3822" y="13359"/>
                </a:lnTo>
                <a:lnTo>
                  <a:pt x="4072" y="13565"/>
                </a:lnTo>
                <a:lnTo>
                  <a:pt x="4135" y="13627"/>
                </a:lnTo>
                <a:lnTo>
                  <a:pt x="4215" y="13824"/>
                </a:lnTo>
                <a:lnTo>
                  <a:pt x="4260" y="14056"/>
                </a:lnTo>
                <a:lnTo>
                  <a:pt x="4251" y="14288"/>
                </a:lnTo>
                <a:lnTo>
                  <a:pt x="4224" y="14386"/>
                </a:lnTo>
                <a:lnTo>
                  <a:pt x="4188" y="14467"/>
                </a:lnTo>
                <a:lnTo>
                  <a:pt x="4063" y="14618"/>
                </a:lnTo>
                <a:lnTo>
                  <a:pt x="3885" y="14752"/>
                </a:lnTo>
                <a:lnTo>
                  <a:pt x="3697" y="14842"/>
                </a:lnTo>
                <a:lnTo>
                  <a:pt x="3608" y="14860"/>
                </a:lnTo>
                <a:lnTo>
                  <a:pt x="3536" y="14860"/>
                </a:lnTo>
                <a:lnTo>
                  <a:pt x="3367" y="14797"/>
                </a:lnTo>
                <a:lnTo>
                  <a:pt x="3197" y="14681"/>
                </a:lnTo>
                <a:lnTo>
                  <a:pt x="3063" y="14547"/>
                </a:lnTo>
                <a:lnTo>
                  <a:pt x="3027" y="14476"/>
                </a:lnTo>
                <a:lnTo>
                  <a:pt x="2965" y="14342"/>
                </a:lnTo>
                <a:lnTo>
                  <a:pt x="2840" y="14145"/>
                </a:lnTo>
                <a:lnTo>
                  <a:pt x="2697" y="14002"/>
                </a:lnTo>
                <a:lnTo>
                  <a:pt x="2545" y="13922"/>
                </a:lnTo>
                <a:lnTo>
                  <a:pt x="2295" y="13877"/>
                </a:lnTo>
                <a:lnTo>
                  <a:pt x="1911" y="13958"/>
                </a:lnTo>
                <a:lnTo>
                  <a:pt x="1706" y="14056"/>
                </a:lnTo>
                <a:lnTo>
                  <a:pt x="1482" y="14163"/>
                </a:lnTo>
                <a:lnTo>
                  <a:pt x="1188" y="14234"/>
                </a:lnTo>
                <a:lnTo>
                  <a:pt x="1000" y="14234"/>
                </a:lnTo>
                <a:lnTo>
                  <a:pt x="822" y="14190"/>
                </a:lnTo>
                <a:lnTo>
                  <a:pt x="661" y="14092"/>
                </a:lnTo>
                <a:lnTo>
                  <a:pt x="518" y="13931"/>
                </a:lnTo>
                <a:lnTo>
                  <a:pt x="393" y="13708"/>
                </a:lnTo>
                <a:lnTo>
                  <a:pt x="339" y="13565"/>
                </a:lnTo>
                <a:lnTo>
                  <a:pt x="170" y="16011"/>
                </a:lnTo>
                <a:lnTo>
                  <a:pt x="0" y="18440"/>
                </a:lnTo>
                <a:lnTo>
                  <a:pt x="598" y="18521"/>
                </a:lnTo>
                <a:lnTo>
                  <a:pt x="1295" y="18628"/>
                </a:lnTo>
                <a:lnTo>
                  <a:pt x="1652" y="18673"/>
                </a:lnTo>
                <a:lnTo>
                  <a:pt x="2277" y="18699"/>
                </a:lnTo>
                <a:lnTo>
                  <a:pt x="2813" y="18628"/>
                </a:lnTo>
                <a:lnTo>
                  <a:pt x="3259" y="18476"/>
                </a:lnTo>
                <a:lnTo>
                  <a:pt x="3635" y="18235"/>
                </a:lnTo>
                <a:lnTo>
                  <a:pt x="3956" y="17905"/>
                </a:lnTo>
                <a:lnTo>
                  <a:pt x="4224" y="17494"/>
                </a:lnTo>
                <a:lnTo>
                  <a:pt x="4465" y="16985"/>
                </a:lnTo>
                <a:lnTo>
                  <a:pt x="4581" y="16690"/>
                </a:lnTo>
                <a:lnTo>
                  <a:pt x="4617" y="16583"/>
                </a:lnTo>
                <a:lnTo>
                  <a:pt x="4635" y="16342"/>
                </a:lnTo>
                <a:lnTo>
                  <a:pt x="4608" y="16235"/>
                </a:lnTo>
                <a:lnTo>
                  <a:pt x="4528" y="15985"/>
                </a:lnTo>
                <a:lnTo>
                  <a:pt x="4483" y="15726"/>
                </a:lnTo>
                <a:lnTo>
                  <a:pt x="4501" y="15592"/>
                </a:lnTo>
                <a:lnTo>
                  <a:pt x="4608" y="15440"/>
                </a:lnTo>
                <a:lnTo>
                  <a:pt x="4920" y="15270"/>
                </a:lnTo>
                <a:lnTo>
                  <a:pt x="5170" y="15190"/>
                </a:lnTo>
                <a:lnTo>
                  <a:pt x="5590" y="15038"/>
                </a:lnTo>
                <a:lnTo>
                  <a:pt x="6215" y="14726"/>
                </a:lnTo>
                <a:lnTo>
                  <a:pt x="6564" y="14467"/>
                </a:lnTo>
                <a:lnTo>
                  <a:pt x="6706" y="14315"/>
                </a:lnTo>
                <a:lnTo>
                  <a:pt x="6849" y="14136"/>
                </a:lnTo>
                <a:lnTo>
                  <a:pt x="7055" y="13725"/>
                </a:lnTo>
                <a:lnTo>
                  <a:pt x="7278" y="13056"/>
                </a:lnTo>
                <a:lnTo>
                  <a:pt x="7430" y="12645"/>
                </a:lnTo>
                <a:lnTo>
                  <a:pt x="7117" y="12502"/>
                </a:lnTo>
                <a:lnTo>
                  <a:pt x="6590" y="12261"/>
                </a:lnTo>
                <a:lnTo>
                  <a:pt x="6385" y="12118"/>
                </a:lnTo>
                <a:lnTo>
                  <a:pt x="6331" y="12064"/>
                </a:lnTo>
                <a:lnTo>
                  <a:pt x="6251" y="11930"/>
                </a:lnTo>
                <a:lnTo>
                  <a:pt x="6189" y="11672"/>
                </a:lnTo>
                <a:lnTo>
                  <a:pt x="6189" y="11502"/>
                </a:lnTo>
                <a:lnTo>
                  <a:pt x="6233" y="11448"/>
                </a:lnTo>
                <a:lnTo>
                  <a:pt x="6546" y="11350"/>
                </a:lnTo>
                <a:lnTo>
                  <a:pt x="6689" y="11288"/>
                </a:lnTo>
                <a:lnTo>
                  <a:pt x="6939" y="11171"/>
                </a:lnTo>
                <a:lnTo>
                  <a:pt x="7314" y="10984"/>
                </a:lnTo>
                <a:lnTo>
                  <a:pt x="7537" y="10832"/>
                </a:lnTo>
                <a:lnTo>
                  <a:pt x="7626" y="10743"/>
                </a:lnTo>
                <a:lnTo>
                  <a:pt x="7751" y="10573"/>
                </a:lnTo>
                <a:lnTo>
                  <a:pt x="7957" y="10162"/>
                </a:lnTo>
                <a:lnTo>
                  <a:pt x="8108" y="9680"/>
                </a:lnTo>
                <a:lnTo>
                  <a:pt x="8189" y="9153"/>
                </a:lnTo>
                <a:lnTo>
                  <a:pt x="8207" y="8617"/>
                </a:lnTo>
                <a:lnTo>
                  <a:pt x="8171" y="8082"/>
                </a:lnTo>
                <a:lnTo>
                  <a:pt x="8064" y="7582"/>
                </a:lnTo>
                <a:lnTo>
                  <a:pt x="7894" y="7135"/>
                </a:lnTo>
                <a:lnTo>
                  <a:pt x="7787" y="6948"/>
                </a:lnTo>
                <a:lnTo>
                  <a:pt x="7653" y="6769"/>
                </a:lnTo>
                <a:lnTo>
                  <a:pt x="7483" y="6608"/>
                </a:lnTo>
                <a:lnTo>
                  <a:pt x="7332" y="6760"/>
                </a:lnTo>
                <a:lnTo>
                  <a:pt x="7064" y="7037"/>
                </a:lnTo>
                <a:lnTo>
                  <a:pt x="6921" y="7099"/>
                </a:lnTo>
                <a:lnTo>
                  <a:pt x="6760" y="7135"/>
                </a:lnTo>
                <a:lnTo>
                  <a:pt x="6403" y="7064"/>
                </a:lnTo>
                <a:lnTo>
                  <a:pt x="6224" y="7037"/>
                </a:lnTo>
                <a:lnTo>
                  <a:pt x="6251" y="6733"/>
                </a:lnTo>
                <a:lnTo>
                  <a:pt x="6314" y="6448"/>
                </a:lnTo>
                <a:lnTo>
                  <a:pt x="6367" y="6340"/>
                </a:lnTo>
                <a:lnTo>
                  <a:pt x="6537" y="6153"/>
                </a:lnTo>
                <a:lnTo>
                  <a:pt x="6626" y="6064"/>
                </a:lnTo>
                <a:lnTo>
                  <a:pt x="6831" y="5858"/>
                </a:lnTo>
                <a:lnTo>
                  <a:pt x="7108" y="5394"/>
                </a:lnTo>
                <a:lnTo>
                  <a:pt x="7260" y="4885"/>
                </a:lnTo>
                <a:lnTo>
                  <a:pt x="7287" y="4367"/>
                </a:lnTo>
                <a:lnTo>
                  <a:pt x="7189" y="3867"/>
                </a:lnTo>
                <a:lnTo>
                  <a:pt x="6965" y="3393"/>
                </a:lnTo>
                <a:lnTo>
                  <a:pt x="6644" y="2992"/>
                </a:lnTo>
                <a:lnTo>
                  <a:pt x="6206" y="2679"/>
                </a:lnTo>
                <a:lnTo>
                  <a:pt x="5938" y="2563"/>
                </a:lnTo>
                <a:lnTo>
                  <a:pt x="5697" y="2911"/>
                </a:lnTo>
                <a:lnTo>
                  <a:pt x="5465" y="3268"/>
                </a:lnTo>
                <a:lnTo>
                  <a:pt x="5376" y="3411"/>
                </a:lnTo>
                <a:lnTo>
                  <a:pt x="5170" y="3652"/>
                </a:lnTo>
                <a:lnTo>
                  <a:pt x="4920" y="3804"/>
                </a:lnTo>
                <a:lnTo>
                  <a:pt x="4697" y="3813"/>
                </a:lnTo>
                <a:lnTo>
                  <a:pt x="4528" y="3769"/>
                </a:lnTo>
                <a:lnTo>
                  <a:pt x="4438" y="3733"/>
                </a:lnTo>
                <a:lnTo>
                  <a:pt x="4349" y="3679"/>
                </a:lnTo>
                <a:lnTo>
                  <a:pt x="4215" y="3572"/>
                </a:lnTo>
                <a:lnTo>
                  <a:pt x="4126" y="3393"/>
                </a:lnTo>
                <a:lnTo>
                  <a:pt x="4170" y="2974"/>
                </a:lnTo>
                <a:lnTo>
                  <a:pt x="4277" y="2688"/>
                </a:lnTo>
                <a:lnTo>
                  <a:pt x="4349" y="2465"/>
                </a:lnTo>
                <a:lnTo>
                  <a:pt x="4420" y="2054"/>
                </a:lnTo>
                <a:lnTo>
                  <a:pt x="4420" y="1661"/>
                </a:lnTo>
                <a:lnTo>
                  <a:pt x="4358" y="1295"/>
                </a:lnTo>
                <a:lnTo>
                  <a:pt x="4215" y="973"/>
                </a:lnTo>
                <a:lnTo>
                  <a:pt x="4010" y="679"/>
                </a:lnTo>
                <a:lnTo>
                  <a:pt x="3724" y="429"/>
                </a:lnTo>
                <a:lnTo>
                  <a:pt x="3376" y="232"/>
                </a:lnTo>
                <a:lnTo>
                  <a:pt x="3170" y="152"/>
                </a:lnTo>
                <a:lnTo>
                  <a:pt x="3001" y="89"/>
                </a:lnTo>
                <a:lnTo>
                  <a:pt x="2661" y="18"/>
                </a:lnTo>
                <a:lnTo>
                  <a:pt x="21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txBox="1"/>
          <p:nvPr/>
        </p:nvSpPr>
        <p:spPr>
          <a:xfrm>
            <a:off x="1422200" y="1519750"/>
            <a:ext cx="2285400" cy="28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a:ea typeface="Fira Sans"/>
                <a:cs typeface="Fira Sans"/>
                <a:sym typeface="Fira Sans"/>
              </a:rPr>
              <a:t>RDM &amp; RSA analysis (individual-level)</a:t>
            </a:r>
            <a:endParaRPr sz="1600" b="1">
              <a:latin typeface="Fira Sans"/>
              <a:ea typeface="Fira Sans"/>
              <a:cs typeface="Fira Sans"/>
              <a:sym typeface="Fira Sans"/>
            </a:endParaRPr>
          </a:p>
        </p:txBody>
      </p:sp>
      <p:sp>
        <p:nvSpPr>
          <p:cNvPr id="125" name="Google Shape;125;p17"/>
          <p:cNvSpPr/>
          <p:nvPr/>
        </p:nvSpPr>
        <p:spPr>
          <a:xfrm>
            <a:off x="536399" y="1260222"/>
            <a:ext cx="320524" cy="722942"/>
          </a:xfrm>
          <a:custGeom>
            <a:avLst/>
            <a:gdLst/>
            <a:ahLst/>
            <a:cxnLst/>
            <a:rect l="l" t="t" r="r" b="b"/>
            <a:pathLst>
              <a:path w="8681" h="19576" extrusionOk="0">
                <a:moveTo>
                  <a:pt x="6171" y="1"/>
                </a:moveTo>
                <a:lnTo>
                  <a:pt x="5912" y="46"/>
                </a:lnTo>
                <a:lnTo>
                  <a:pt x="5671" y="144"/>
                </a:lnTo>
                <a:lnTo>
                  <a:pt x="5448" y="305"/>
                </a:lnTo>
                <a:lnTo>
                  <a:pt x="5225" y="519"/>
                </a:lnTo>
                <a:lnTo>
                  <a:pt x="4912" y="948"/>
                </a:lnTo>
                <a:lnTo>
                  <a:pt x="4707" y="1323"/>
                </a:lnTo>
                <a:lnTo>
                  <a:pt x="4644" y="1457"/>
                </a:lnTo>
                <a:lnTo>
                  <a:pt x="4564" y="1707"/>
                </a:lnTo>
                <a:lnTo>
                  <a:pt x="4528" y="1957"/>
                </a:lnTo>
                <a:lnTo>
                  <a:pt x="4537" y="2207"/>
                </a:lnTo>
                <a:lnTo>
                  <a:pt x="4591" y="2439"/>
                </a:lnTo>
                <a:lnTo>
                  <a:pt x="4698" y="2653"/>
                </a:lnTo>
                <a:lnTo>
                  <a:pt x="4850" y="2850"/>
                </a:lnTo>
                <a:lnTo>
                  <a:pt x="5055" y="3028"/>
                </a:lnTo>
                <a:lnTo>
                  <a:pt x="5171" y="3109"/>
                </a:lnTo>
                <a:lnTo>
                  <a:pt x="5359" y="3234"/>
                </a:lnTo>
                <a:lnTo>
                  <a:pt x="5591" y="3493"/>
                </a:lnTo>
                <a:lnTo>
                  <a:pt x="5662" y="3787"/>
                </a:lnTo>
                <a:lnTo>
                  <a:pt x="5582" y="4100"/>
                </a:lnTo>
                <a:lnTo>
                  <a:pt x="5466" y="4269"/>
                </a:lnTo>
                <a:lnTo>
                  <a:pt x="5403" y="4359"/>
                </a:lnTo>
                <a:lnTo>
                  <a:pt x="5269" y="4475"/>
                </a:lnTo>
                <a:lnTo>
                  <a:pt x="5055" y="4564"/>
                </a:lnTo>
                <a:lnTo>
                  <a:pt x="4760" y="4537"/>
                </a:lnTo>
                <a:lnTo>
                  <a:pt x="4475" y="4394"/>
                </a:lnTo>
                <a:lnTo>
                  <a:pt x="4350" y="4287"/>
                </a:lnTo>
                <a:lnTo>
                  <a:pt x="4046" y="4002"/>
                </a:lnTo>
                <a:lnTo>
                  <a:pt x="3475" y="3359"/>
                </a:lnTo>
                <a:lnTo>
                  <a:pt x="3162" y="3010"/>
                </a:lnTo>
                <a:lnTo>
                  <a:pt x="2930" y="3171"/>
                </a:lnTo>
                <a:lnTo>
                  <a:pt x="2376" y="3573"/>
                </a:lnTo>
                <a:lnTo>
                  <a:pt x="2117" y="3832"/>
                </a:lnTo>
                <a:lnTo>
                  <a:pt x="2037" y="3930"/>
                </a:lnTo>
                <a:lnTo>
                  <a:pt x="1912" y="4153"/>
                </a:lnTo>
                <a:lnTo>
                  <a:pt x="1849" y="4386"/>
                </a:lnTo>
                <a:lnTo>
                  <a:pt x="1840" y="4636"/>
                </a:lnTo>
                <a:lnTo>
                  <a:pt x="1912" y="5037"/>
                </a:lnTo>
                <a:lnTo>
                  <a:pt x="2180" y="5627"/>
                </a:lnTo>
                <a:lnTo>
                  <a:pt x="2385" y="5948"/>
                </a:lnTo>
                <a:lnTo>
                  <a:pt x="2439" y="6038"/>
                </a:lnTo>
                <a:lnTo>
                  <a:pt x="2510" y="6261"/>
                </a:lnTo>
                <a:lnTo>
                  <a:pt x="2537" y="6493"/>
                </a:lnTo>
                <a:lnTo>
                  <a:pt x="2510" y="6716"/>
                </a:lnTo>
                <a:lnTo>
                  <a:pt x="2474" y="6806"/>
                </a:lnTo>
                <a:lnTo>
                  <a:pt x="2430" y="6850"/>
                </a:lnTo>
                <a:lnTo>
                  <a:pt x="2260" y="6922"/>
                </a:lnTo>
                <a:lnTo>
                  <a:pt x="1912" y="6957"/>
                </a:lnTo>
                <a:lnTo>
                  <a:pt x="1689" y="6940"/>
                </a:lnTo>
                <a:lnTo>
                  <a:pt x="1510" y="6904"/>
                </a:lnTo>
                <a:lnTo>
                  <a:pt x="1153" y="6734"/>
                </a:lnTo>
                <a:lnTo>
                  <a:pt x="965" y="6645"/>
                </a:lnTo>
                <a:lnTo>
                  <a:pt x="831" y="6797"/>
                </a:lnTo>
                <a:lnTo>
                  <a:pt x="608" y="7100"/>
                </a:lnTo>
                <a:lnTo>
                  <a:pt x="367" y="7591"/>
                </a:lnTo>
                <a:lnTo>
                  <a:pt x="170" y="8288"/>
                </a:lnTo>
                <a:lnTo>
                  <a:pt x="63" y="9002"/>
                </a:lnTo>
                <a:lnTo>
                  <a:pt x="10" y="9360"/>
                </a:lnTo>
                <a:lnTo>
                  <a:pt x="1" y="9511"/>
                </a:lnTo>
                <a:lnTo>
                  <a:pt x="1" y="9797"/>
                </a:lnTo>
                <a:lnTo>
                  <a:pt x="45" y="10065"/>
                </a:lnTo>
                <a:lnTo>
                  <a:pt x="135" y="10315"/>
                </a:lnTo>
                <a:lnTo>
                  <a:pt x="269" y="10547"/>
                </a:lnTo>
                <a:lnTo>
                  <a:pt x="438" y="10753"/>
                </a:lnTo>
                <a:lnTo>
                  <a:pt x="644" y="10940"/>
                </a:lnTo>
                <a:lnTo>
                  <a:pt x="894" y="11092"/>
                </a:lnTo>
                <a:lnTo>
                  <a:pt x="1028" y="11163"/>
                </a:lnTo>
                <a:lnTo>
                  <a:pt x="1313" y="11315"/>
                </a:lnTo>
                <a:lnTo>
                  <a:pt x="1599" y="11449"/>
                </a:lnTo>
                <a:lnTo>
                  <a:pt x="1796" y="11530"/>
                </a:lnTo>
                <a:lnTo>
                  <a:pt x="2099" y="11753"/>
                </a:lnTo>
                <a:lnTo>
                  <a:pt x="2260" y="12047"/>
                </a:lnTo>
                <a:lnTo>
                  <a:pt x="2305" y="12405"/>
                </a:lnTo>
                <a:lnTo>
                  <a:pt x="2269" y="12610"/>
                </a:lnTo>
                <a:lnTo>
                  <a:pt x="2242" y="12726"/>
                </a:lnTo>
                <a:lnTo>
                  <a:pt x="2162" y="12914"/>
                </a:lnTo>
                <a:lnTo>
                  <a:pt x="2055" y="13048"/>
                </a:lnTo>
                <a:lnTo>
                  <a:pt x="1921" y="13146"/>
                </a:lnTo>
                <a:lnTo>
                  <a:pt x="1680" y="13217"/>
                </a:lnTo>
                <a:lnTo>
                  <a:pt x="1296" y="13217"/>
                </a:lnTo>
                <a:lnTo>
                  <a:pt x="1081" y="13190"/>
                </a:lnTo>
                <a:lnTo>
                  <a:pt x="1081" y="13387"/>
                </a:lnTo>
                <a:lnTo>
                  <a:pt x="1126" y="13753"/>
                </a:lnTo>
                <a:lnTo>
                  <a:pt x="1233" y="14083"/>
                </a:lnTo>
                <a:lnTo>
                  <a:pt x="1394" y="14387"/>
                </a:lnTo>
                <a:lnTo>
                  <a:pt x="1680" y="14807"/>
                </a:lnTo>
                <a:lnTo>
                  <a:pt x="2108" y="15343"/>
                </a:lnTo>
                <a:lnTo>
                  <a:pt x="2296" y="15619"/>
                </a:lnTo>
                <a:lnTo>
                  <a:pt x="2358" y="15709"/>
                </a:lnTo>
                <a:lnTo>
                  <a:pt x="2483" y="15825"/>
                </a:lnTo>
                <a:lnTo>
                  <a:pt x="2707" y="15932"/>
                </a:lnTo>
                <a:lnTo>
                  <a:pt x="3180" y="15959"/>
                </a:lnTo>
                <a:lnTo>
                  <a:pt x="3501" y="15994"/>
                </a:lnTo>
                <a:lnTo>
                  <a:pt x="3751" y="16066"/>
                </a:lnTo>
                <a:lnTo>
                  <a:pt x="4234" y="16352"/>
                </a:lnTo>
                <a:lnTo>
                  <a:pt x="4475" y="16486"/>
                </a:lnTo>
                <a:lnTo>
                  <a:pt x="4091" y="16941"/>
                </a:lnTo>
                <a:lnTo>
                  <a:pt x="3698" y="17379"/>
                </a:lnTo>
                <a:lnTo>
                  <a:pt x="3582" y="17441"/>
                </a:lnTo>
                <a:lnTo>
                  <a:pt x="3332" y="17495"/>
                </a:lnTo>
                <a:lnTo>
                  <a:pt x="3626" y="17905"/>
                </a:lnTo>
                <a:lnTo>
                  <a:pt x="4028" y="18495"/>
                </a:lnTo>
                <a:lnTo>
                  <a:pt x="4314" y="18843"/>
                </a:lnTo>
                <a:lnTo>
                  <a:pt x="4475" y="18995"/>
                </a:lnTo>
                <a:lnTo>
                  <a:pt x="4680" y="19174"/>
                </a:lnTo>
                <a:lnTo>
                  <a:pt x="5136" y="19441"/>
                </a:lnTo>
                <a:lnTo>
                  <a:pt x="5502" y="19549"/>
                </a:lnTo>
                <a:lnTo>
                  <a:pt x="5761" y="19575"/>
                </a:lnTo>
                <a:lnTo>
                  <a:pt x="6037" y="19558"/>
                </a:lnTo>
                <a:lnTo>
                  <a:pt x="6332" y="19486"/>
                </a:lnTo>
                <a:lnTo>
                  <a:pt x="6484" y="19433"/>
                </a:lnTo>
                <a:lnTo>
                  <a:pt x="6716" y="19325"/>
                </a:lnTo>
                <a:lnTo>
                  <a:pt x="7154" y="19013"/>
                </a:lnTo>
                <a:lnTo>
                  <a:pt x="7538" y="18611"/>
                </a:lnTo>
                <a:lnTo>
                  <a:pt x="7868" y="18138"/>
                </a:lnTo>
                <a:lnTo>
                  <a:pt x="8127" y="17620"/>
                </a:lnTo>
                <a:lnTo>
                  <a:pt x="8315" y="17075"/>
                </a:lnTo>
                <a:lnTo>
                  <a:pt x="8413" y="16530"/>
                </a:lnTo>
                <a:lnTo>
                  <a:pt x="8422" y="15994"/>
                </a:lnTo>
                <a:lnTo>
                  <a:pt x="8377" y="15753"/>
                </a:lnTo>
                <a:lnTo>
                  <a:pt x="8341" y="15637"/>
                </a:lnTo>
                <a:lnTo>
                  <a:pt x="8127" y="15414"/>
                </a:lnTo>
                <a:lnTo>
                  <a:pt x="7806" y="15218"/>
                </a:lnTo>
                <a:lnTo>
                  <a:pt x="7466" y="15084"/>
                </a:lnTo>
                <a:lnTo>
                  <a:pt x="7314" y="15057"/>
                </a:lnTo>
                <a:lnTo>
                  <a:pt x="7172" y="15048"/>
                </a:lnTo>
                <a:lnTo>
                  <a:pt x="6975" y="15155"/>
                </a:lnTo>
                <a:lnTo>
                  <a:pt x="6886" y="15378"/>
                </a:lnTo>
                <a:lnTo>
                  <a:pt x="6877" y="15673"/>
                </a:lnTo>
                <a:lnTo>
                  <a:pt x="6913" y="15834"/>
                </a:lnTo>
                <a:lnTo>
                  <a:pt x="6922" y="15914"/>
                </a:lnTo>
                <a:lnTo>
                  <a:pt x="6895" y="16093"/>
                </a:lnTo>
                <a:lnTo>
                  <a:pt x="6805" y="16280"/>
                </a:lnTo>
                <a:lnTo>
                  <a:pt x="6689" y="16432"/>
                </a:lnTo>
                <a:lnTo>
                  <a:pt x="6627" y="16486"/>
                </a:lnTo>
                <a:lnTo>
                  <a:pt x="6573" y="16512"/>
                </a:lnTo>
                <a:lnTo>
                  <a:pt x="6412" y="16521"/>
                </a:lnTo>
                <a:lnTo>
                  <a:pt x="6136" y="16459"/>
                </a:lnTo>
                <a:lnTo>
                  <a:pt x="5984" y="16378"/>
                </a:lnTo>
                <a:lnTo>
                  <a:pt x="5868" y="16298"/>
                </a:lnTo>
                <a:lnTo>
                  <a:pt x="5671" y="16057"/>
                </a:lnTo>
                <a:lnTo>
                  <a:pt x="5537" y="15753"/>
                </a:lnTo>
                <a:lnTo>
                  <a:pt x="5457" y="15405"/>
                </a:lnTo>
                <a:lnTo>
                  <a:pt x="5448" y="15039"/>
                </a:lnTo>
                <a:lnTo>
                  <a:pt x="5484" y="14673"/>
                </a:lnTo>
                <a:lnTo>
                  <a:pt x="5591" y="14334"/>
                </a:lnTo>
                <a:lnTo>
                  <a:pt x="5752" y="14039"/>
                </a:lnTo>
                <a:lnTo>
                  <a:pt x="5859" y="13923"/>
                </a:lnTo>
                <a:lnTo>
                  <a:pt x="6055" y="13726"/>
                </a:lnTo>
                <a:lnTo>
                  <a:pt x="6466" y="13441"/>
                </a:lnTo>
                <a:lnTo>
                  <a:pt x="6788" y="13324"/>
                </a:lnTo>
                <a:lnTo>
                  <a:pt x="7020" y="13307"/>
                </a:lnTo>
                <a:lnTo>
                  <a:pt x="7270" y="13342"/>
                </a:lnTo>
                <a:lnTo>
                  <a:pt x="7529" y="13441"/>
                </a:lnTo>
                <a:lnTo>
                  <a:pt x="7672" y="13521"/>
                </a:lnTo>
                <a:lnTo>
                  <a:pt x="7788" y="13574"/>
                </a:lnTo>
                <a:lnTo>
                  <a:pt x="8109" y="13628"/>
                </a:lnTo>
                <a:lnTo>
                  <a:pt x="8315" y="13664"/>
                </a:lnTo>
                <a:lnTo>
                  <a:pt x="8315" y="10467"/>
                </a:lnTo>
                <a:lnTo>
                  <a:pt x="7681" y="10333"/>
                </a:lnTo>
                <a:lnTo>
                  <a:pt x="7038" y="10190"/>
                </a:lnTo>
                <a:lnTo>
                  <a:pt x="6868" y="10404"/>
                </a:lnTo>
                <a:lnTo>
                  <a:pt x="6448" y="10708"/>
                </a:lnTo>
                <a:lnTo>
                  <a:pt x="5975" y="10878"/>
                </a:lnTo>
                <a:lnTo>
                  <a:pt x="5466" y="10913"/>
                </a:lnTo>
                <a:lnTo>
                  <a:pt x="5198" y="10869"/>
                </a:lnTo>
                <a:lnTo>
                  <a:pt x="4966" y="10815"/>
                </a:lnTo>
                <a:lnTo>
                  <a:pt x="4501" y="10637"/>
                </a:lnTo>
                <a:lnTo>
                  <a:pt x="4198" y="10440"/>
                </a:lnTo>
                <a:lnTo>
                  <a:pt x="4028" y="10261"/>
                </a:lnTo>
                <a:lnTo>
                  <a:pt x="3894" y="10056"/>
                </a:lnTo>
                <a:lnTo>
                  <a:pt x="3805" y="9806"/>
                </a:lnTo>
                <a:lnTo>
                  <a:pt x="3778" y="9663"/>
                </a:lnTo>
                <a:lnTo>
                  <a:pt x="3769" y="9538"/>
                </a:lnTo>
                <a:lnTo>
                  <a:pt x="3796" y="9261"/>
                </a:lnTo>
                <a:lnTo>
                  <a:pt x="3867" y="8993"/>
                </a:lnTo>
                <a:lnTo>
                  <a:pt x="3984" y="8752"/>
                </a:lnTo>
                <a:lnTo>
                  <a:pt x="4055" y="8645"/>
                </a:lnTo>
                <a:lnTo>
                  <a:pt x="4109" y="8600"/>
                </a:lnTo>
                <a:lnTo>
                  <a:pt x="4305" y="8574"/>
                </a:lnTo>
                <a:lnTo>
                  <a:pt x="4555" y="8592"/>
                </a:lnTo>
                <a:lnTo>
                  <a:pt x="4796" y="8654"/>
                </a:lnTo>
                <a:lnTo>
                  <a:pt x="4894" y="8708"/>
                </a:lnTo>
                <a:lnTo>
                  <a:pt x="5207" y="8904"/>
                </a:lnTo>
                <a:lnTo>
                  <a:pt x="5528" y="9083"/>
                </a:lnTo>
                <a:lnTo>
                  <a:pt x="5689" y="9127"/>
                </a:lnTo>
                <a:lnTo>
                  <a:pt x="5823" y="9101"/>
                </a:lnTo>
                <a:lnTo>
                  <a:pt x="5939" y="9002"/>
                </a:lnTo>
                <a:lnTo>
                  <a:pt x="6127" y="8708"/>
                </a:lnTo>
                <a:lnTo>
                  <a:pt x="6279" y="8377"/>
                </a:lnTo>
                <a:lnTo>
                  <a:pt x="6377" y="8199"/>
                </a:lnTo>
                <a:lnTo>
                  <a:pt x="6573" y="8020"/>
                </a:lnTo>
                <a:lnTo>
                  <a:pt x="6788" y="7984"/>
                </a:lnTo>
                <a:lnTo>
                  <a:pt x="7029" y="8065"/>
                </a:lnTo>
                <a:lnTo>
                  <a:pt x="7163" y="8136"/>
                </a:lnTo>
                <a:lnTo>
                  <a:pt x="7716" y="8431"/>
                </a:lnTo>
                <a:lnTo>
                  <a:pt x="8395" y="8797"/>
                </a:lnTo>
                <a:lnTo>
                  <a:pt x="8502" y="6779"/>
                </a:lnTo>
                <a:lnTo>
                  <a:pt x="8609" y="4841"/>
                </a:lnTo>
                <a:lnTo>
                  <a:pt x="8190" y="4698"/>
                </a:lnTo>
                <a:lnTo>
                  <a:pt x="7752" y="4582"/>
                </a:lnTo>
                <a:lnTo>
                  <a:pt x="7413" y="4502"/>
                </a:lnTo>
                <a:lnTo>
                  <a:pt x="7002" y="4314"/>
                </a:lnTo>
                <a:lnTo>
                  <a:pt x="6779" y="4162"/>
                </a:lnTo>
                <a:lnTo>
                  <a:pt x="6591" y="3966"/>
                </a:lnTo>
                <a:lnTo>
                  <a:pt x="6448" y="3734"/>
                </a:lnTo>
                <a:lnTo>
                  <a:pt x="6341" y="3475"/>
                </a:lnTo>
                <a:lnTo>
                  <a:pt x="6270" y="3162"/>
                </a:lnTo>
                <a:lnTo>
                  <a:pt x="6252" y="2992"/>
                </a:lnTo>
                <a:lnTo>
                  <a:pt x="6243" y="2832"/>
                </a:lnTo>
                <a:lnTo>
                  <a:pt x="6314" y="2600"/>
                </a:lnTo>
                <a:lnTo>
                  <a:pt x="6475" y="2483"/>
                </a:lnTo>
                <a:lnTo>
                  <a:pt x="6725" y="2501"/>
                </a:lnTo>
                <a:lnTo>
                  <a:pt x="6886" y="2564"/>
                </a:lnTo>
                <a:lnTo>
                  <a:pt x="7100" y="2662"/>
                </a:lnTo>
                <a:lnTo>
                  <a:pt x="7538" y="2841"/>
                </a:lnTo>
                <a:lnTo>
                  <a:pt x="7975" y="2939"/>
                </a:lnTo>
                <a:lnTo>
                  <a:pt x="8324" y="2921"/>
                </a:lnTo>
                <a:lnTo>
                  <a:pt x="8556" y="2859"/>
                </a:lnTo>
                <a:lnTo>
                  <a:pt x="8672" y="2805"/>
                </a:lnTo>
                <a:lnTo>
                  <a:pt x="8681" y="2510"/>
                </a:lnTo>
                <a:lnTo>
                  <a:pt x="8672" y="2225"/>
                </a:lnTo>
                <a:lnTo>
                  <a:pt x="8645" y="2019"/>
                </a:lnTo>
                <a:lnTo>
                  <a:pt x="8538" y="1635"/>
                </a:lnTo>
                <a:lnTo>
                  <a:pt x="8368" y="1278"/>
                </a:lnTo>
                <a:lnTo>
                  <a:pt x="8145" y="948"/>
                </a:lnTo>
                <a:lnTo>
                  <a:pt x="7877" y="662"/>
                </a:lnTo>
                <a:lnTo>
                  <a:pt x="7556" y="421"/>
                </a:lnTo>
                <a:lnTo>
                  <a:pt x="7189" y="224"/>
                </a:lnTo>
                <a:lnTo>
                  <a:pt x="6796" y="81"/>
                </a:lnTo>
                <a:lnTo>
                  <a:pt x="6591" y="37"/>
                </a:lnTo>
                <a:lnTo>
                  <a:pt x="6439" y="10"/>
                </a:lnTo>
                <a:lnTo>
                  <a:pt x="6171" y="1"/>
                </a:ln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908717" y="1276385"/>
            <a:ext cx="303023" cy="690591"/>
          </a:xfrm>
          <a:custGeom>
            <a:avLst/>
            <a:gdLst/>
            <a:ahLst/>
            <a:cxnLst/>
            <a:rect l="l" t="t" r="r" b="b"/>
            <a:pathLst>
              <a:path w="8207" h="18700" extrusionOk="0">
                <a:moveTo>
                  <a:pt x="2143" y="0"/>
                </a:moveTo>
                <a:lnTo>
                  <a:pt x="1465" y="107"/>
                </a:lnTo>
                <a:lnTo>
                  <a:pt x="813" y="331"/>
                </a:lnTo>
                <a:lnTo>
                  <a:pt x="500" y="464"/>
                </a:lnTo>
                <a:lnTo>
                  <a:pt x="393" y="518"/>
                </a:lnTo>
                <a:lnTo>
                  <a:pt x="259" y="661"/>
                </a:lnTo>
                <a:lnTo>
                  <a:pt x="205" y="822"/>
                </a:lnTo>
                <a:lnTo>
                  <a:pt x="205" y="1009"/>
                </a:lnTo>
                <a:lnTo>
                  <a:pt x="268" y="1304"/>
                </a:lnTo>
                <a:lnTo>
                  <a:pt x="375" y="1706"/>
                </a:lnTo>
                <a:lnTo>
                  <a:pt x="375" y="1893"/>
                </a:lnTo>
                <a:lnTo>
                  <a:pt x="402" y="2170"/>
                </a:lnTo>
                <a:lnTo>
                  <a:pt x="429" y="2447"/>
                </a:lnTo>
                <a:lnTo>
                  <a:pt x="429" y="2768"/>
                </a:lnTo>
                <a:lnTo>
                  <a:pt x="527" y="3420"/>
                </a:lnTo>
                <a:lnTo>
                  <a:pt x="625" y="4072"/>
                </a:lnTo>
                <a:lnTo>
                  <a:pt x="616" y="4563"/>
                </a:lnTo>
                <a:lnTo>
                  <a:pt x="554" y="4894"/>
                </a:lnTo>
                <a:lnTo>
                  <a:pt x="491" y="5063"/>
                </a:lnTo>
                <a:lnTo>
                  <a:pt x="447" y="5206"/>
                </a:lnTo>
                <a:lnTo>
                  <a:pt x="482" y="5546"/>
                </a:lnTo>
                <a:lnTo>
                  <a:pt x="491" y="5715"/>
                </a:lnTo>
                <a:lnTo>
                  <a:pt x="839" y="5706"/>
                </a:lnTo>
                <a:lnTo>
                  <a:pt x="1179" y="5680"/>
                </a:lnTo>
                <a:lnTo>
                  <a:pt x="1375" y="5617"/>
                </a:lnTo>
                <a:lnTo>
                  <a:pt x="1572" y="5519"/>
                </a:lnTo>
                <a:lnTo>
                  <a:pt x="1786" y="5447"/>
                </a:lnTo>
                <a:lnTo>
                  <a:pt x="2233" y="5403"/>
                </a:lnTo>
                <a:lnTo>
                  <a:pt x="2697" y="5456"/>
                </a:lnTo>
                <a:lnTo>
                  <a:pt x="3152" y="5608"/>
                </a:lnTo>
                <a:lnTo>
                  <a:pt x="3563" y="5822"/>
                </a:lnTo>
                <a:lnTo>
                  <a:pt x="3920" y="6108"/>
                </a:lnTo>
                <a:lnTo>
                  <a:pt x="4188" y="6448"/>
                </a:lnTo>
                <a:lnTo>
                  <a:pt x="4349" y="6823"/>
                </a:lnTo>
                <a:lnTo>
                  <a:pt x="4376" y="7028"/>
                </a:lnTo>
                <a:lnTo>
                  <a:pt x="4385" y="7171"/>
                </a:lnTo>
                <a:lnTo>
                  <a:pt x="4331" y="7474"/>
                </a:lnTo>
                <a:lnTo>
                  <a:pt x="4215" y="7778"/>
                </a:lnTo>
                <a:lnTo>
                  <a:pt x="4054" y="8037"/>
                </a:lnTo>
                <a:lnTo>
                  <a:pt x="3956" y="8135"/>
                </a:lnTo>
                <a:lnTo>
                  <a:pt x="3894" y="8189"/>
                </a:lnTo>
                <a:lnTo>
                  <a:pt x="3768" y="8242"/>
                </a:lnTo>
                <a:lnTo>
                  <a:pt x="3608" y="8216"/>
                </a:lnTo>
                <a:lnTo>
                  <a:pt x="3322" y="7939"/>
                </a:lnTo>
                <a:lnTo>
                  <a:pt x="3134" y="7742"/>
                </a:lnTo>
                <a:lnTo>
                  <a:pt x="2867" y="7546"/>
                </a:lnTo>
                <a:lnTo>
                  <a:pt x="2420" y="7296"/>
                </a:lnTo>
                <a:lnTo>
                  <a:pt x="2116" y="7189"/>
                </a:lnTo>
                <a:lnTo>
                  <a:pt x="1965" y="7171"/>
                </a:lnTo>
                <a:lnTo>
                  <a:pt x="1759" y="7153"/>
                </a:lnTo>
                <a:lnTo>
                  <a:pt x="1322" y="7171"/>
                </a:lnTo>
                <a:lnTo>
                  <a:pt x="616" y="7269"/>
                </a:lnTo>
                <a:lnTo>
                  <a:pt x="71" y="7341"/>
                </a:lnTo>
                <a:lnTo>
                  <a:pt x="54" y="7608"/>
                </a:lnTo>
                <a:lnTo>
                  <a:pt x="9" y="8144"/>
                </a:lnTo>
                <a:lnTo>
                  <a:pt x="45" y="8492"/>
                </a:lnTo>
                <a:lnTo>
                  <a:pt x="116" y="8653"/>
                </a:lnTo>
                <a:lnTo>
                  <a:pt x="241" y="8930"/>
                </a:lnTo>
                <a:lnTo>
                  <a:pt x="366" y="9484"/>
                </a:lnTo>
                <a:lnTo>
                  <a:pt x="384" y="10305"/>
                </a:lnTo>
                <a:lnTo>
                  <a:pt x="366" y="10859"/>
                </a:lnTo>
                <a:lnTo>
                  <a:pt x="348" y="11386"/>
                </a:lnTo>
                <a:lnTo>
                  <a:pt x="357" y="11904"/>
                </a:lnTo>
                <a:lnTo>
                  <a:pt x="375" y="12029"/>
                </a:lnTo>
                <a:lnTo>
                  <a:pt x="455" y="12252"/>
                </a:lnTo>
                <a:lnTo>
                  <a:pt x="580" y="12457"/>
                </a:lnTo>
                <a:lnTo>
                  <a:pt x="750" y="12645"/>
                </a:lnTo>
                <a:lnTo>
                  <a:pt x="947" y="12779"/>
                </a:lnTo>
                <a:lnTo>
                  <a:pt x="1161" y="12877"/>
                </a:lnTo>
                <a:lnTo>
                  <a:pt x="1384" y="12922"/>
                </a:lnTo>
                <a:lnTo>
                  <a:pt x="1616" y="12895"/>
                </a:lnTo>
                <a:lnTo>
                  <a:pt x="1724" y="12859"/>
                </a:lnTo>
                <a:lnTo>
                  <a:pt x="1920" y="12788"/>
                </a:lnTo>
                <a:lnTo>
                  <a:pt x="2268" y="12716"/>
                </a:lnTo>
                <a:lnTo>
                  <a:pt x="2599" y="12716"/>
                </a:lnTo>
                <a:lnTo>
                  <a:pt x="2893" y="12788"/>
                </a:lnTo>
                <a:lnTo>
                  <a:pt x="3313" y="12975"/>
                </a:lnTo>
                <a:lnTo>
                  <a:pt x="3822" y="13359"/>
                </a:lnTo>
                <a:lnTo>
                  <a:pt x="4072" y="13565"/>
                </a:lnTo>
                <a:lnTo>
                  <a:pt x="4135" y="13627"/>
                </a:lnTo>
                <a:lnTo>
                  <a:pt x="4215" y="13824"/>
                </a:lnTo>
                <a:lnTo>
                  <a:pt x="4260" y="14056"/>
                </a:lnTo>
                <a:lnTo>
                  <a:pt x="4251" y="14288"/>
                </a:lnTo>
                <a:lnTo>
                  <a:pt x="4224" y="14386"/>
                </a:lnTo>
                <a:lnTo>
                  <a:pt x="4188" y="14467"/>
                </a:lnTo>
                <a:lnTo>
                  <a:pt x="4063" y="14618"/>
                </a:lnTo>
                <a:lnTo>
                  <a:pt x="3885" y="14752"/>
                </a:lnTo>
                <a:lnTo>
                  <a:pt x="3697" y="14842"/>
                </a:lnTo>
                <a:lnTo>
                  <a:pt x="3608" y="14860"/>
                </a:lnTo>
                <a:lnTo>
                  <a:pt x="3536" y="14860"/>
                </a:lnTo>
                <a:lnTo>
                  <a:pt x="3367" y="14797"/>
                </a:lnTo>
                <a:lnTo>
                  <a:pt x="3197" y="14681"/>
                </a:lnTo>
                <a:lnTo>
                  <a:pt x="3063" y="14547"/>
                </a:lnTo>
                <a:lnTo>
                  <a:pt x="3027" y="14476"/>
                </a:lnTo>
                <a:lnTo>
                  <a:pt x="2965" y="14342"/>
                </a:lnTo>
                <a:lnTo>
                  <a:pt x="2840" y="14145"/>
                </a:lnTo>
                <a:lnTo>
                  <a:pt x="2697" y="14002"/>
                </a:lnTo>
                <a:lnTo>
                  <a:pt x="2545" y="13922"/>
                </a:lnTo>
                <a:lnTo>
                  <a:pt x="2295" y="13877"/>
                </a:lnTo>
                <a:lnTo>
                  <a:pt x="1911" y="13958"/>
                </a:lnTo>
                <a:lnTo>
                  <a:pt x="1706" y="14056"/>
                </a:lnTo>
                <a:lnTo>
                  <a:pt x="1482" y="14163"/>
                </a:lnTo>
                <a:lnTo>
                  <a:pt x="1188" y="14234"/>
                </a:lnTo>
                <a:lnTo>
                  <a:pt x="1000" y="14234"/>
                </a:lnTo>
                <a:lnTo>
                  <a:pt x="822" y="14190"/>
                </a:lnTo>
                <a:lnTo>
                  <a:pt x="661" y="14092"/>
                </a:lnTo>
                <a:lnTo>
                  <a:pt x="518" y="13931"/>
                </a:lnTo>
                <a:lnTo>
                  <a:pt x="393" y="13708"/>
                </a:lnTo>
                <a:lnTo>
                  <a:pt x="339" y="13565"/>
                </a:lnTo>
                <a:lnTo>
                  <a:pt x="170" y="16011"/>
                </a:lnTo>
                <a:lnTo>
                  <a:pt x="0" y="18440"/>
                </a:lnTo>
                <a:lnTo>
                  <a:pt x="598" y="18521"/>
                </a:lnTo>
                <a:lnTo>
                  <a:pt x="1295" y="18628"/>
                </a:lnTo>
                <a:lnTo>
                  <a:pt x="1652" y="18673"/>
                </a:lnTo>
                <a:lnTo>
                  <a:pt x="2277" y="18699"/>
                </a:lnTo>
                <a:lnTo>
                  <a:pt x="2813" y="18628"/>
                </a:lnTo>
                <a:lnTo>
                  <a:pt x="3259" y="18476"/>
                </a:lnTo>
                <a:lnTo>
                  <a:pt x="3635" y="18235"/>
                </a:lnTo>
                <a:lnTo>
                  <a:pt x="3956" y="17905"/>
                </a:lnTo>
                <a:lnTo>
                  <a:pt x="4224" y="17494"/>
                </a:lnTo>
                <a:lnTo>
                  <a:pt x="4465" y="16985"/>
                </a:lnTo>
                <a:lnTo>
                  <a:pt x="4581" y="16690"/>
                </a:lnTo>
                <a:lnTo>
                  <a:pt x="4617" y="16583"/>
                </a:lnTo>
                <a:lnTo>
                  <a:pt x="4635" y="16342"/>
                </a:lnTo>
                <a:lnTo>
                  <a:pt x="4608" y="16235"/>
                </a:lnTo>
                <a:lnTo>
                  <a:pt x="4528" y="15985"/>
                </a:lnTo>
                <a:lnTo>
                  <a:pt x="4483" y="15726"/>
                </a:lnTo>
                <a:lnTo>
                  <a:pt x="4501" y="15592"/>
                </a:lnTo>
                <a:lnTo>
                  <a:pt x="4608" y="15440"/>
                </a:lnTo>
                <a:lnTo>
                  <a:pt x="4920" y="15270"/>
                </a:lnTo>
                <a:lnTo>
                  <a:pt x="5170" y="15190"/>
                </a:lnTo>
                <a:lnTo>
                  <a:pt x="5590" y="15038"/>
                </a:lnTo>
                <a:lnTo>
                  <a:pt x="6215" y="14726"/>
                </a:lnTo>
                <a:lnTo>
                  <a:pt x="6564" y="14467"/>
                </a:lnTo>
                <a:lnTo>
                  <a:pt x="6706" y="14315"/>
                </a:lnTo>
                <a:lnTo>
                  <a:pt x="6849" y="14136"/>
                </a:lnTo>
                <a:lnTo>
                  <a:pt x="7055" y="13725"/>
                </a:lnTo>
                <a:lnTo>
                  <a:pt x="7278" y="13056"/>
                </a:lnTo>
                <a:lnTo>
                  <a:pt x="7430" y="12645"/>
                </a:lnTo>
                <a:lnTo>
                  <a:pt x="7117" y="12502"/>
                </a:lnTo>
                <a:lnTo>
                  <a:pt x="6590" y="12261"/>
                </a:lnTo>
                <a:lnTo>
                  <a:pt x="6385" y="12118"/>
                </a:lnTo>
                <a:lnTo>
                  <a:pt x="6331" y="12064"/>
                </a:lnTo>
                <a:lnTo>
                  <a:pt x="6251" y="11930"/>
                </a:lnTo>
                <a:lnTo>
                  <a:pt x="6189" y="11672"/>
                </a:lnTo>
                <a:lnTo>
                  <a:pt x="6189" y="11502"/>
                </a:lnTo>
                <a:lnTo>
                  <a:pt x="6233" y="11448"/>
                </a:lnTo>
                <a:lnTo>
                  <a:pt x="6546" y="11350"/>
                </a:lnTo>
                <a:lnTo>
                  <a:pt x="6689" y="11288"/>
                </a:lnTo>
                <a:lnTo>
                  <a:pt x="6939" y="11171"/>
                </a:lnTo>
                <a:lnTo>
                  <a:pt x="7314" y="10984"/>
                </a:lnTo>
                <a:lnTo>
                  <a:pt x="7537" y="10832"/>
                </a:lnTo>
                <a:lnTo>
                  <a:pt x="7626" y="10743"/>
                </a:lnTo>
                <a:lnTo>
                  <a:pt x="7751" y="10573"/>
                </a:lnTo>
                <a:lnTo>
                  <a:pt x="7957" y="10162"/>
                </a:lnTo>
                <a:lnTo>
                  <a:pt x="8108" y="9680"/>
                </a:lnTo>
                <a:lnTo>
                  <a:pt x="8189" y="9153"/>
                </a:lnTo>
                <a:lnTo>
                  <a:pt x="8207" y="8617"/>
                </a:lnTo>
                <a:lnTo>
                  <a:pt x="8171" y="8082"/>
                </a:lnTo>
                <a:lnTo>
                  <a:pt x="8064" y="7582"/>
                </a:lnTo>
                <a:lnTo>
                  <a:pt x="7894" y="7135"/>
                </a:lnTo>
                <a:lnTo>
                  <a:pt x="7787" y="6948"/>
                </a:lnTo>
                <a:lnTo>
                  <a:pt x="7653" y="6769"/>
                </a:lnTo>
                <a:lnTo>
                  <a:pt x="7483" y="6608"/>
                </a:lnTo>
                <a:lnTo>
                  <a:pt x="7332" y="6760"/>
                </a:lnTo>
                <a:lnTo>
                  <a:pt x="7064" y="7037"/>
                </a:lnTo>
                <a:lnTo>
                  <a:pt x="6921" y="7099"/>
                </a:lnTo>
                <a:lnTo>
                  <a:pt x="6760" y="7135"/>
                </a:lnTo>
                <a:lnTo>
                  <a:pt x="6403" y="7064"/>
                </a:lnTo>
                <a:lnTo>
                  <a:pt x="6224" y="7037"/>
                </a:lnTo>
                <a:lnTo>
                  <a:pt x="6251" y="6733"/>
                </a:lnTo>
                <a:lnTo>
                  <a:pt x="6314" y="6448"/>
                </a:lnTo>
                <a:lnTo>
                  <a:pt x="6367" y="6340"/>
                </a:lnTo>
                <a:lnTo>
                  <a:pt x="6537" y="6153"/>
                </a:lnTo>
                <a:lnTo>
                  <a:pt x="6626" y="6064"/>
                </a:lnTo>
                <a:lnTo>
                  <a:pt x="6831" y="5858"/>
                </a:lnTo>
                <a:lnTo>
                  <a:pt x="7108" y="5394"/>
                </a:lnTo>
                <a:lnTo>
                  <a:pt x="7260" y="4885"/>
                </a:lnTo>
                <a:lnTo>
                  <a:pt x="7287" y="4367"/>
                </a:lnTo>
                <a:lnTo>
                  <a:pt x="7189" y="3867"/>
                </a:lnTo>
                <a:lnTo>
                  <a:pt x="6965" y="3393"/>
                </a:lnTo>
                <a:lnTo>
                  <a:pt x="6644" y="2992"/>
                </a:lnTo>
                <a:lnTo>
                  <a:pt x="6206" y="2679"/>
                </a:lnTo>
                <a:lnTo>
                  <a:pt x="5938" y="2563"/>
                </a:lnTo>
                <a:lnTo>
                  <a:pt x="5697" y="2911"/>
                </a:lnTo>
                <a:lnTo>
                  <a:pt x="5465" y="3268"/>
                </a:lnTo>
                <a:lnTo>
                  <a:pt x="5376" y="3411"/>
                </a:lnTo>
                <a:lnTo>
                  <a:pt x="5170" y="3652"/>
                </a:lnTo>
                <a:lnTo>
                  <a:pt x="4920" y="3804"/>
                </a:lnTo>
                <a:lnTo>
                  <a:pt x="4697" y="3813"/>
                </a:lnTo>
                <a:lnTo>
                  <a:pt x="4528" y="3769"/>
                </a:lnTo>
                <a:lnTo>
                  <a:pt x="4438" y="3733"/>
                </a:lnTo>
                <a:lnTo>
                  <a:pt x="4349" y="3679"/>
                </a:lnTo>
                <a:lnTo>
                  <a:pt x="4215" y="3572"/>
                </a:lnTo>
                <a:lnTo>
                  <a:pt x="4126" y="3393"/>
                </a:lnTo>
                <a:lnTo>
                  <a:pt x="4170" y="2974"/>
                </a:lnTo>
                <a:lnTo>
                  <a:pt x="4277" y="2688"/>
                </a:lnTo>
                <a:lnTo>
                  <a:pt x="4349" y="2465"/>
                </a:lnTo>
                <a:lnTo>
                  <a:pt x="4420" y="2054"/>
                </a:lnTo>
                <a:lnTo>
                  <a:pt x="4420" y="1661"/>
                </a:lnTo>
                <a:lnTo>
                  <a:pt x="4358" y="1295"/>
                </a:lnTo>
                <a:lnTo>
                  <a:pt x="4215" y="973"/>
                </a:lnTo>
                <a:lnTo>
                  <a:pt x="4010" y="679"/>
                </a:lnTo>
                <a:lnTo>
                  <a:pt x="3724" y="429"/>
                </a:lnTo>
                <a:lnTo>
                  <a:pt x="3376" y="232"/>
                </a:lnTo>
                <a:lnTo>
                  <a:pt x="3170" y="152"/>
                </a:lnTo>
                <a:lnTo>
                  <a:pt x="3001" y="89"/>
                </a:lnTo>
                <a:lnTo>
                  <a:pt x="2661" y="18"/>
                </a:lnTo>
                <a:lnTo>
                  <a:pt x="2143" y="0"/>
                </a:ln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17"/>
          <p:cNvGrpSpPr/>
          <p:nvPr/>
        </p:nvGrpSpPr>
        <p:grpSpPr>
          <a:xfrm>
            <a:off x="358424" y="2250822"/>
            <a:ext cx="2995276" cy="788774"/>
            <a:chOff x="358424" y="2250822"/>
            <a:chExt cx="2995276" cy="788774"/>
          </a:xfrm>
        </p:grpSpPr>
        <p:sp>
          <p:nvSpPr>
            <p:cNvPr id="128" name="Google Shape;128;p17"/>
            <p:cNvSpPr/>
            <p:nvPr/>
          </p:nvSpPr>
          <p:spPr>
            <a:xfrm>
              <a:off x="358424" y="2296962"/>
              <a:ext cx="971753" cy="742634"/>
            </a:xfrm>
            <a:custGeom>
              <a:avLst/>
              <a:gdLst/>
              <a:ahLst/>
              <a:cxnLst/>
              <a:rect l="l" t="t" r="r" b="b"/>
              <a:pathLst>
                <a:path w="71584" h="54706" extrusionOk="0">
                  <a:moveTo>
                    <a:pt x="46999" y="1"/>
                  </a:moveTo>
                  <a:lnTo>
                    <a:pt x="46196" y="36"/>
                  </a:lnTo>
                  <a:lnTo>
                    <a:pt x="45624" y="161"/>
                  </a:lnTo>
                  <a:lnTo>
                    <a:pt x="45258" y="295"/>
                  </a:lnTo>
                  <a:lnTo>
                    <a:pt x="44901" y="474"/>
                  </a:lnTo>
                  <a:lnTo>
                    <a:pt x="44570" y="706"/>
                  </a:lnTo>
                  <a:lnTo>
                    <a:pt x="44410" y="840"/>
                  </a:lnTo>
                  <a:lnTo>
                    <a:pt x="43659" y="1528"/>
                  </a:lnTo>
                  <a:lnTo>
                    <a:pt x="42204" y="2965"/>
                  </a:lnTo>
                  <a:lnTo>
                    <a:pt x="41472" y="3680"/>
                  </a:lnTo>
                  <a:lnTo>
                    <a:pt x="41293" y="3832"/>
                  </a:lnTo>
                  <a:lnTo>
                    <a:pt x="40936" y="4073"/>
                  </a:lnTo>
                  <a:lnTo>
                    <a:pt x="40561" y="4233"/>
                  </a:lnTo>
                  <a:lnTo>
                    <a:pt x="40177" y="4296"/>
                  </a:lnTo>
                  <a:lnTo>
                    <a:pt x="39802" y="4269"/>
                  </a:lnTo>
                  <a:lnTo>
                    <a:pt x="39445" y="4162"/>
                  </a:lnTo>
                  <a:lnTo>
                    <a:pt x="39114" y="3965"/>
                  </a:lnTo>
                  <a:lnTo>
                    <a:pt x="38811" y="3680"/>
                  </a:lnTo>
                  <a:lnTo>
                    <a:pt x="38677" y="3501"/>
                  </a:lnTo>
                  <a:lnTo>
                    <a:pt x="38453" y="3198"/>
                  </a:lnTo>
                  <a:lnTo>
                    <a:pt x="37953" y="2680"/>
                  </a:lnTo>
                  <a:lnTo>
                    <a:pt x="37382" y="2251"/>
                  </a:lnTo>
                  <a:lnTo>
                    <a:pt x="36757" y="1921"/>
                  </a:lnTo>
                  <a:lnTo>
                    <a:pt x="36417" y="1787"/>
                  </a:lnTo>
                  <a:lnTo>
                    <a:pt x="35640" y="1510"/>
                  </a:lnTo>
                  <a:lnTo>
                    <a:pt x="34033" y="1054"/>
                  </a:lnTo>
                  <a:lnTo>
                    <a:pt x="33220" y="894"/>
                  </a:lnTo>
                  <a:lnTo>
                    <a:pt x="32872" y="840"/>
                  </a:lnTo>
                  <a:lnTo>
                    <a:pt x="32167" y="760"/>
                  </a:lnTo>
                  <a:lnTo>
                    <a:pt x="31104" y="724"/>
                  </a:lnTo>
                  <a:lnTo>
                    <a:pt x="30407" y="760"/>
                  </a:lnTo>
                  <a:lnTo>
                    <a:pt x="29425" y="858"/>
                  </a:lnTo>
                  <a:lnTo>
                    <a:pt x="27469" y="1153"/>
                  </a:lnTo>
                  <a:lnTo>
                    <a:pt x="26496" y="1260"/>
                  </a:lnTo>
                  <a:lnTo>
                    <a:pt x="26219" y="1287"/>
                  </a:lnTo>
                  <a:lnTo>
                    <a:pt x="25728" y="1438"/>
                  </a:lnTo>
                  <a:lnTo>
                    <a:pt x="25308" y="1679"/>
                  </a:lnTo>
                  <a:lnTo>
                    <a:pt x="24942" y="2019"/>
                  </a:lnTo>
                  <a:lnTo>
                    <a:pt x="24782" y="2233"/>
                  </a:lnTo>
                  <a:lnTo>
                    <a:pt x="24621" y="2483"/>
                  </a:lnTo>
                  <a:lnTo>
                    <a:pt x="24389" y="2858"/>
                  </a:lnTo>
                  <a:lnTo>
                    <a:pt x="24201" y="3081"/>
                  </a:lnTo>
                  <a:lnTo>
                    <a:pt x="24094" y="3171"/>
                  </a:lnTo>
                  <a:lnTo>
                    <a:pt x="23835" y="3385"/>
                  </a:lnTo>
                  <a:lnTo>
                    <a:pt x="23362" y="3840"/>
                  </a:lnTo>
                  <a:lnTo>
                    <a:pt x="22960" y="4332"/>
                  </a:lnTo>
                  <a:lnTo>
                    <a:pt x="22612" y="4850"/>
                  </a:lnTo>
                  <a:lnTo>
                    <a:pt x="22308" y="5403"/>
                  </a:lnTo>
                  <a:lnTo>
                    <a:pt x="22058" y="5984"/>
                  </a:lnTo>
                  <a:lnTo>
                    <a:pt x="21736" y="6877"/>
                  </a:lnTo>
                  <a:lnTo>
                    <a:pt x="21558" y="7511"/>
                  </a:lnTo>
                  <a:lnTo>
                    <a:pt x="21513" y="7636"/>
                  </a:lnTo>
                  <a:lnTo>
                    <a:pt x="21397" y="7904"/>
                  </a:lnTo>
                  <a:lnTo>
                    <a:pt x="21227" y="8154"/>
                  </a:lnTo>
                  <a:lnTo>
                    <a:pt x="21031" y="8341"/>
                  </a:lnTo>
                  <a:lnTo>
                    <a:pt x="20924" y="8395"/>
                  </a:lnTo>
                  <a:lnTo>
                    <a:pt x="20718" y="8466"/>
                  </a:lnTo>
                  <a:lnTo>
                    <a:pt x="20352" y="8564"/>
                  </a:lnTo>
                  <a:lnTo>
                    <a:pt x="20040" y="8591"/>
                  </a:lnTo>
                  <a:lnTo>
                    <a:pt x="19772" y="8547"/>
                  </a:lnTo>
                  <a:lnTo>
                    <a:pt x="19549" y="8413"/>
                  </a:lnTo>
                  <a:lnTo>
                    <a:pt x="19370" y="8189"/>
                  </a:lnTo>
                  <a:lnTo>
                    <a:pt x="19218" y="7868"/>
                  </a:lnTo>
                  <a:lnTo>
                    <a:pt x="19093" y="7448"/>
                  </a:lnTo>
                  <a:lnTo>
                    <a:pt x="19048" y="7198"/>
                  </a:lnTo>
                  <a:lnTo>
                    <a:pt x="19004" y="7002"/>
                  </a:lnTo>
                  <a:lnTo>
                    <a:pt x="18879" y="6725"/>
                  </a:lnTo>
                  <a:lnTo>
                    <a:pt x="18691" y="6573"/>
                  </a:lnTo>
                  <a:lnTo>
                    <a:pt x="18441" y="6519"/>
                  </a:lnTo>
                  <a:lnTo>
                    <a:pt x="18289" y="6519"/>
                  </a:lnTo>
                  <a:lnTo>
                    <a:pt x="17468" y="6537"/>
                  </a:lnTo>
                  <a:lnTo>
                    <a:pt x="16236" y="6573"/>
                  </a:lnTo>
                  <a:lnTo>
                    <a:pt x="15432" y="6662"/>
                  </a:lnTo>
                  <a:lnTo>
                    <a:pt x="15039" y="6752"/>
                  </a:lnTo>
                  <a:lnTo>
                    <a:pt x="14253" y="6957"/>
                  </a:lnTo>
                  <a:lnTo>
                    <a:pt x="13101" y="7314"/>
                  </a:lnTo>
                  <a:lnTo>
                    <a:pt x="12351" y="7591"/>
                  </a:lnTo>
                  <a:lnTo>
                    <a:pt x="11619" y="7921"/>
                  </a:lnTo>
                  <a:lnTo>
                    <a:pt x="10913" y="8297"/>
                  </a:lnTo>
                  <a:lnTo>
                    <a:pt x="10244" y="8725"/>
                  </a:lnTo>
                  <a:lnTo>
                    <a:pt x="9610" y="9234"/>
                  </a:lnTo>
                  <a:lnTo>
                    <a:pt x="9306" y="9511"/>
                  </a:lnTo>
                  <a:lnTo>
                    <a:pt x="8975" y="9841"/>
                  </a:lnTo>
                  <a:lnTo>
                    <a:pt x="8404" y="10565"/>
                  </a:lnTo>
                  <a:lnTo>
                    <a:pt x="8047" y="11163"/>
                  </a:lnTo>
                  <a:lnTo>
                    <a:pt x="7859" y="11583"/>
                  </a:lnTo>
                  <a:lnTo>
                    <a:pt x="7707" y="12020"/>
                  </a:lnTo>
                  <a:lnTo>
                    <a:pt x="7609" y="12494"/>
                  </a:lnTo>
                  <a:lnTo>
                    <a:pt x="7582" y="12735"/>
                  </a:lnTo>
                  <a:lnTo>
                    <a:pt x="7502" y="13717"/>
                  </a:lnTo>
                  <a:lnTo>
                    <a:pt x="7413" y="14699"/>
                  </a:lnTo>
                  <a:lnTo>
                    <a:pt x="7386" y="14842"/>
                  </a:lnTo>
                  <a:lnTo>
                    <a:pt x="7315" y="15119"/>
                  </a:lnTo>
                  <a:lnTo>
                    <a:pt x="7136" y="15494"/>
                  </a:lnTo>
                  <a:lnTo>
                    <a:pt x="6877" y="15798"/>
                  </a:lnTo>
                  <a:lnTo>
                    <a:pt x="6689" y="15958"/>
                  </a:lnTo>
                  <a:lnTo>
                    <a:pt x="6484" y="16066"/>
                  </a:lnTo>
                  <a:lnTo>
                    <a:pt x="6270" y="16119"/>
                  </a:lnTo>
                  <a:lnTo>
                    <a:pt x="6171" y="16128"/>
                  </a:lnTo>
                  <a:lnTo>
                    <a:pt x="5948" y="16128"/>
                  </a:lnTo>
                  <a:lnTo>
                    <a:pt x="5537" y="16164"/>
                  </a:lnTo>
                  <a:lnTo>
                    <a:pt x="5145" y="16244"/>
                  </a:lnTo>
                  <a:lnTo>
                    <a:pt x="4769" y="16369"/>
                  </a:lnTo>
                  <a:lnTo>
                    <a:pt x="4430" y="16539"/>
                  </a:lnTo>
                  <a:lnTo>
                    <a:pt x="4118" y="16762"/>
                  </a:lnTo>
                  <a:lnTo>
                    <a:pt x="3823" y="17039"/>
                  </a:lnTo>
                  <a:lnTo>
                    <a:pt x="3564" y="17369"/>
                  </a:lnTo>
                  <a:lnTo>
                    <a:pt x="3448" y="17566"/>
                  </a:lnTo>
                  <a:lnTo>
                    <a:pt x="3153" y="18075"/>
                  </a:lnTo>
                  <a:lnTo>
                    <a:pt x="2814" y="18566"/>
                  </a:lnTo>
                  <a:lnTo>
                    <a:pt x="2483" y="19012"/>
                  </a:lnTo>
                  <a:lnTo>
                    <a:pt x="1885" y="19932"/>
                  </a:lnTo>
                  <a:lnTo>
                    <a:pt x="1376" y="20888"/>
                  </a:lnTo>
                  <a:lnTo>
                    <a:pt x="956" y="21861"/>
                  </a:lnTo>
                  <a:lnTo>
                    <a:pt x="608" y="22870"/>
                  </a:lnTo>
                  <a:lnTo>
                    <a:pt x="340" y="23915"/>
                  </a:lnTo>
                  <a:lnTo>
                    <a:pt x="153" y="24987"/>
                  </a:lnTo>
                  <a:lnTo>
                    <a:pt x="28" y="26085"/>
                  </a:lnTo>
                  <a:lnTo>
                    <a:pt x="1" y="26648"/>
                  </a:lnTo>
                  <a:lnTo>
                    <a:pt x="144" y="27416"/>
                  </a:lnTo>
                  <a:lnTo>
                    <a:pt x="331" y="28585"/>
                  </a:lnTo>
                  <a:lnTo>
                    <a:pt x="501" y="29121"/>
                  </a:lnTo>
                  <a:lnTo>
                    <a:pt x="662" y="29452"/>
                  </a:lnTo>
                  <a:lnTo>
                    <a:pt x="760" y="29594"/>
                  </a:lnTo>
                  <a:lnTo>
                    <a:pt x="1171" y="30157"/>
                  </a:lnTo>
                  <a:lnTo>
                    <a:pt x="2073" y="31211"/>
                  </a:lnTo>
                  <a:lnTo>
                    <a:pt x="3528" y="32729"/>
                  </a:lnTo>
                  <a:lnTo>
                    <a:pt x="4519" y="33729"/>
                  </a:lnTo>
                  <a:lnTo>
                    <a:pt x="4600" y="33800"/>
                  </a:lnTo>
                  <a:lnTo>
                    <a:pt x="4805" y="33899"/>
                  </a:lnTo>
                  <a:lnTo>
                    <a:pt x="5180" y="33979"/>
                  </a:lnTo>
                  <a:lnTo>
                    <a:pt x="5430" y="34006"/>
                  </a:lnTo>
                  <a:lnTo>
                    <a:pt x="6823" y="34149"/>
                  </a:lnTo>
                  <a:lnTo>
                    <a:pt x="8208" y="34265"/>
                  </a:lnTo>
                  <a:lnTo>
                    <a:pt x="8350" y="34283"/>
                  </a:lnTo>
                  <a:lnTo>
                    <a:pt x="8636" y="34354"/>
                  </a:lnTo>
                  <a:lnTo>
                    <a:pt x="9056" y="34533"/>
                  </a:lnTo>
                  <a:lnTo>
                    <a:pt x="9529" y="34872"/>
                  </a:lnTo>
                  <a:lnTo>
                    <a:pt x="9761" y="35167"/>
                  </a:lnTo>
                  <a:lnTo>
                    <a:pt x="9842" y="35354"/>
                  </a:lnTo>
                  <a:lnTo>
                    <a:pt x="9851" y="35444"/>
                  </a:lnTo>
                  <a:lnTo>
                    <a:pt x="9851" y="36747"/>
                  </a:lnTo>
                  <a:lnTo>
                    <a:pt x="9886" y="38042"/>
                  </a:lnTo>
                  <a:lnTo>
                    <a:pt x="9940" y="39141"/>
                  </a:lnTo>
                  <a:lnTo>
                    <a:pt x="10065" y="41328"/>
                  </a:lnTo>
                  <a:lnTo>
                    <a:pt x="10181" y="42409"/>
                  </a:lnTo>
                  <a:lnTo>
                    <a:pt x="10279" y="43168"/>
                  </a:lnTo>
                  <a:lnTo>
                    <a:pt x="10520" y="44284"/>
                  </a:lnTo>
                  <a:lnTo>
                    <a:pt x="10761" y="45008"/>
                  </a:lnTo>
                  <a:lnTo>
                    <a:pt x="10913" y="45347"/>
                  </a:lnTo>
                  <a:lnTo>
                    <a:pt x="11172" y="45874"/>
                  </a:lnTo>
                  <a:lnTo>
                    <a:pt x="11735" y="46910"/>
                  </a:lnTo>
                  <a:lnTo>
                    <a:pt x="12342" y="47928"/>
                  </a:lnTo>
                  <a:lnTo>
                    <a:pt x="12985" y="48919"/>
                  </a:lnTo>
                  <a:lnTo>
                    <a:pt x="13324" y="49401"/>
                  </a:lnTo>
                  <a:lnTo>
                    <a:pt x="13521" y="49660"/>
                  </a:lnTo>
                  <a:lnTo>
                    <a:pt x="13958" y="50169"/>
                  </a:lnTo>
                  <a:lnTo>
                    <a:pt x="14450" y="50624"/>
                  </a:lnTo>
                  <a:lnTo>
                    <a:pt x="14985" y="51017"/>
                  </a:lnTo>
                  <a:lnTo>
                    <a:pt x="15262" y="51187"/>
                  </a:lnTo>
                  <a:lnTo>
                    <a:pt x="15557" y="51339"/>
                  </a:lnTo>
                  <a:lnTo>
                    <a:pt x="16182" y="51580"/>
                  </a:lnTo>
                  <a:lnTo>
                    <a:pt x="17173" y="51848"/>
                  </a:lnTo>
                  <a:lnTo>
                    <a:pt x="17834" y="52018"/>
                  </a:lnTo>
                  <a:lnTo>
                    <a:pt x="18575" y="52232"/>
                  </a:lnTo>
                  <a:lnTo>
                    <a:pt x="20067" y="52634"/>
                  </a:lnTo>
                  <a:lnTo>
                    <a:pt x="20817" y="52777"/>
                  </a:lnTo>
                  <a:lnTo>
                    <a:pt x="21165" y="52839"/>
                  </a:lnTo>
                  <a:lnTo>
                    <a:pt x="21861" y="52955"/>
                  </a:lnTo>
                  <a:lnTo>
                    <a:pt x="22388" y="52973"/>
                  </a:lnTo>
                  <a:lnTo>
                    <a:pt x="22737" y="52946"/>
                  </a:lnTo>
                  <a:lnTo>
                    <a:pt x="23076" y="52857"/>
                  </a:lnTo>
                  <a:lnTo>
                    <a:pt x="23397" y="52705"/>
                  </a:lnTo>
                  <a:lnTo>
                    <a:pt x="23558" y="52589"/>
                  </a:lnTo>
                  <a:lnTo>
                    <a:pt x="24308" y="52044"/>
                  </a:lnTo>
                  <a:lnTo>
                    <a:pt x="25398" y="51196"/>
                  </a:lnTo>
                  <a:lnTo>
                    <a:pt x="26103" y="50598"/>
                  </a:lnTo>
                  <a:lnTo>
                    <a:pt x="26434" y="50285"/>
                  </a:lnTo>
                  <a:lnTo>
                    <a:pt x="26693" y="50053"/>
                  </a:lnTo>
                  <a:lnTo>
                    <a:pt x="27085" y="49821"/>
                  </a:lnTo>
                  <a:lnTo>
                    <a:pt x="27353" y="49714"/>
                  </a:lnTo>
                  <a:lnTo>
                    <a:pt x="27764" y="49642"/>
                  </a:lnTo>
                  <a:lnTo>
                    <a:pt x="28345" y="49687"/>
                  </a:lnTo>
                  <a:lnTo>
                    <a:pt x="28666" y="49767"/>
                  </a:lnTo>
                  <a:lnTo>
                    <a:pt x="28907" y="49848"/>
                  </a:lnTo>
                  <a:lnTo>
                    <a:pt x="29363" y="50026"/>
                  </a:lnTo>
                  <a:lnTo>
                    <a:pt x="29791" y="50249"/>
                  </a:lnTo>
                  <a:lnTo>
                    <a:pt x="30202" y="50526"/>
                  </a:lnTo>
                  <a:lnTo>
                    <a:pt x="30398" y="50687"/>
                  </a:lnTo>
                  <a:lnTo>
                    <a:pt x="31077" y="51232"/>
                  </a:lnTo>
                  <a:lnTo>
                    <a:pt x="32506" y="52241"/>
                  </a:lnTo>
                  <a:lnTo>
                    <a:pt x="33238" y="52705"/>
                  </a:lnTo>
                  <a:lnTo>
                    <a:pt x="33872" y="53107"/>
                  </a:lnTo>
                  <a:lnTo>
                    <a:pt x="34846" y="53652"/>
                  </a:lnTo>
                  <a:lnTo>
                    <a:pt x="35515" y="53973"/>
                  </a:lnTo>
                  <a:lnTo>
                    <a:pt x="35864" y="54116"/>
                  </a:lnTo>
                  <a:lnTo>
                    <a:pt x="36158" y="54223"/>
                  </a:lnTo>
                  <a:lnTo>
                    <a:pt x="36757" y="54384"/>
                  </a:lnTo>
                  <a:lnTo>
                    <a:pt x="37694" y="54545"/>
                  </a:lnTo>
                  <a:lnTo>
                    <a:pt x="38319" y="54643"/>
                  </a:lnTo>
                  <a:lnTo>
                    <a:pt x="38659" y="54688"/>
                  </a:lnTo>
                  <a:lnTo>
                    <a:pt x="39177" y="54705"/>
                  </a:lnTo>
                  <a:lnTo>
                    <a:pt x="39516" y="54670"/>
                  </a:lnTo>
                  <a:lnTo>
                    <a:pt x="39677" y="54634"/>
                  </a:lnTo>
                  <a:lnTo>
                    <a:pt x="40275" y="54464"/>
                  </a:lnTo>
                  <a:lnTo>
                    <a:pt x="41472" y="54045"/>
                  </a:lnTo>
                  <a:lnTo>
                    <a:pt x="42061" y="53821"/>
                  </a:lnTo>
                  <a:lnTo>
                    <a:pt x="42704" y="53598"/>
                  </a:lnTo>
                  <a:lnTo>
                    <a:pt x="43686" y="53268"/>
                  </a:lnTo>
                  <a:lnTo>
                    <a:pt x="44294" y="52991"/>
                  </a:lnTo>
                  <a:lnTo>
                    <a:pt x="44579" y="52812"/>
                  </a:lnTo>
                  <a:lnTo>
                    <a:pt x="45115" y="52437"/>
                  </a:lnTo>
                  <a:lnTo>
                    <a:pt x="46151" y="51634"/>
                  </a:lnTo>
                  <a:lnTo>
                    <a:pt x="47115" y="50758"/>
                  </a:lnTo>
                  <a:lnTo>
                    <a:pt x="48017" y="49803"/>
                  </a:lnTo>
                  <a:lnTo>
                    <a:pt x="48437" y="49294"/>
                  </a:lnTo>
                  <a:lnTo>
                    <a:pt x="48589" y="49106"/>
                  </a:lnTo>
                  <a:lnTo>
                    <a:pt x="48937" y="48758"/>
                  </a:lnTo>
                  <a:lnTo>
                    <a:pt x="49134" y="48615"/>
                  </a:lnTo>
                  <a:lnTo>
                    <a:pt x="49357" y="48481"/>
                  </a:lnTo>
                  <a:lnTo>
                    <a:pt x="49812" y="48249"/>
                  </a:lnTo>
                  <a:lnTo>
                    <a:pt x="50268" y="48070"/>
                  </a:lnTo>
                  <a:lnTo>
                    <a:pt x="50741" y="47937"/>
                  </a:lnTo>
                  <a:lnTo>
                    <a:pt x="51214" y="47856"/>
                  </a:lnTo>
                  <a:lnTo>
                    <a:pt x="51705" y="47829"/>
                  </a:lnTo>
                  <a:lnTo>
                    <a:pt x="52197" y="47865"/>
                  </a:lnTo>
                  <a:lnTo>
                    <a:pt x="52697" y="47954"/>
                  </a:lnTo>
                  <a:lnTo>
                    <a:pt x="52956" y="48026"/>
                  </a:lnTo>
                  <a:lnTo>
                    <a:pt x="53545" y="48213"/>
                  </a:lnTo>
                  <a:lnTo>
                    <a:pt x="54429" y="48481"/>
                  </a:lnTo>
                  <a:lnTo>
                    <a:pt x="55027" y="48615"/>
                  </a:lnTo>
                  <a:lnTo>
                    <a:pt x="55322" y="48642"/>
                  </a:lnTo>
                  <a:lnTo>
                    <a:pt x="55760" y="48660"/>
                  </a:lnTo>
                  <a:lnTo>
                    <a:pt x="56635" y="48642"/>
                  </a:lnTo>
                  <a:lnTo>
                    <a:pt x="57956" y="48571"/>
                  </a:lnTo>
                  <a:lnTo>
                    <a:pt x="58831" y="48562"/>
                  </a:lnTo>
                  <a:lnTo>
                    <a:pt x="58983" y="48553"/>
                  </a:lnTo>
                  <a:lnTo>
                    <a:pt x="59278" y="48517"/>
                  </a:lnTo>
                  <a:lnTo>
                    <a:pt x="59671" y="48383"/>
                  </a:lnTo>
                  <a:lnTo>
                    <a:pt x="60367" y="47945"/>
                  </a:lnTo>
                  <a:lnTo>
                    <a:pt x="60796" y="47597"/>
                  </a:lnTo>
                  <a:lnTo>
                    <a:pt x="62171" y="46526"/>
                  </a:lnTo>
                  <a:lnTo>
                    <a:pt x="63529" y="45436"/>
                  </a:lnTo>
                  <a:lnTo>
                    <a:pt x="63716" y="45293"/>
                  </a:lnTo>
                  <a:lnTo>
                    <a:pt x="64064" y="44999"/>
                  </a:lnTo>
                  <a:lnTo>
                    <a:pt x="64207" y="44829"/>
                  </a:lnTo>
                  <a:lnTo>
                    <a:pt x="64484" y="44382"/>
                  </a:lnTo>
                  <a:lnTo>
                    <a:pt x="64966" y="43472"/>
                  </a:lnTo>
                  <a:lnTo>
                    <a:pt x="65333" y="42516"/>
                  </a:lnTo>
                  <a:lnTo>
                    <a:pt x="65565" y="41507"/>
                  </a:lnTo>
                  <a:lnTo>
                    <a:pt x="65618" y="40962"/>
                  </a:lnTo>
                  <a:lnTo>
                    <a:pt x="65654" y="40632"/>
                  </a:lnTo>
                  <a:lnTo>
                    <a:pt x="65779" y="39962"/>
                  </a:lnTo>
                  <a:lnTo>
                    <a:pt x="66065" y="38980"/>
                  </a:lnTo>
                  <a:lnTo>
                    <a:pt x="66315" y="38337"/>
                  </a:lnTo>
                  <a:lnTo>
                    <a:pt x="66556" y="37747"/>
                  </a:lnTo>
                  <a:lnTo>
                    <a:pt x="67011" y="36890"/>
                  </a:lnTo>
                  <a:lnTo>
                    <a:pt x="67351" y="36354"/>
                  </a:lnTo>
                  <a:lnTo>
                    <a:pt x="67538" y="36095"/>
                  </a:lnTo>
                  <a:lnTo>
                    <a:pt x="68128" y="35372"/>
                  </a:lnTo>
                  <a:lnTo>
                    <a:pt x="69387" y="33997"/>
                  </a:lnTo>
                  <a:lnTo>
                    <a:pt x="69985" y="33282"/>
                  </a:lnTo>
                  <a:lnTo>
                    <a:pt x="70092" y="33131"/>
                  </a:lnTo>
                  <a:lnTo>
                    <a:pt x="70289" y="32800"/>
                  </a:lnTo>
                  <a:lnTo>
                    <a:pt x="70449" y="32443"/>
                  </a:lnTo>
                  <a:lnTo>
                    <a:pt x="70548" y="32077"/>
                  </a:lnTo>
                  <a:lnTo>
                    <a:pt x="70565" y="31898"/>
                  </a:lnTo>
                  <a:lnTo>
                    <a:pt x="70628" y="31121"/>
                  </a:lnTo>
                  <a:lnTo>
                    <a:pt x="70655" y="29952"/>
                  </a:lnTo>
                  <a:lnTo>
                    <a:pt x="70601" y="29184"/>
                  </a:lnTo>
                  <a:lnTo>
                    <a:pt x="70539" y="28809"/>
                  </a:lnTo>
                  <a:lnTo>
                    <a:pt x="70476" y="28487"/>
                  </a:lnTo>
                  <a:lnTo>
                    <a:pt x="70324" y="27844"/>
                  </a:lnTo>
                  <a:lnTo>
                    <a:pt x="70092" y="27210"/>
                  </a:lnTo>
                  <a:lnTo>
                    <a:pt x="69842" y="26764"/>
                  </a:lnTo>
                  <a:lnTo>
                    <a:pt x="69619" y="26478"/>
                  </a:lnTo>
                  <a:lnTo>
                    <a:pt x="69494" y="26344"/>
                  </a:lnTo>
                  <a:lnTo>
                    <a:pt x="69378" y="26219"/>
                  </a:lnTo>
                  <a:lnTo>
                    <a:pt x="69199" y="25924"/>
                  </a:lnTo>
                  <a:lnTo>
                    <a:pt x="69092" y="25585"/>
                  </a:lnTo>
                  <a:lnTo>
                    <a:pt x="69047" y="25228"/>
                  </a:lnTo>
                  <a:lnTo>
                    <a:pt x="69047" y="24853"/>
                  </a:lnTo>
                  <a:lnTo>
                    <a:pt x="69101" y="24478"/>
                  </a:lnTo>
                  <a:lnTo>
                    <a:pt x="69199" y="24111"/>
                  </a:lnTo>
                  <a:lnTo>
                    <a:pt x="69333" y="23772"/>
                  </a:lnTo>
                  <a:lnTo>
                    <a:pt x="69413" y="23620"/>
                  </a:lnTo>
                  <a:lnTo>
                    <a:pt x="69958" y="22692"/>
                  </a:lnTo>
                  <a:lnTo>
                    <a:pt x="70753" y="21281"/>
                  </a:lnTo>
                  <a:lnTo>
                    <a:pt x="71057" y="20531"/>
                  </a:lnTo>
                  <a:lnTo>
                    <a:pt x="71199" y="20004"/>
                  </a:lnTo>
                  <a:lnTo>
                    <a:pt x="71253" y="19727"/>
                  </a:lnTo>
                  <a:lnTo>
                    <a:pt x="71351" y="19236"/>
                  </a:lnTo>
                  <a:lnTo>
                    <a:pt x="71530" y="18495"/>
                  </a:lnTo>
                  <a:lnTo>
                    <a:pt x="71583" y="18012"/>
                  </a:lnTo>
                  <a:lnTo>
                    <a:pt x="71557" y="17780"/>
                  </a:lnTo>
                  <a:lnTo>
                    <a:pt x="71476" y="17396"/>
                  </a:lnTo>
                  <a:lnTo>
                    <a:pt x="71280" y="16628"/>
                  </a:lnTo>
                  <a:lnTo>
                    <a:pt x="70896" y="15503"/>
                  </a:lnTo>
                  <a:lnTo>
                    <a:pt x="70610" y="14762"/>
                  </a:lnTo>
                  <a:lnTo>
                    <a:pt x="70423" y="14315"/>
                  </a:lnTo>
                  <a:lnTo>
                    <a:pt x="69958" y="13476"/>
                  </a:lnTo>
                  <a:lnTo>
                    <a:pt x="69690" y="13083"/>
                  </a:lnTo>
                  <a:lnTo>
                    <a:pt x="69422" y="12753"/>
                  </a:lnTo>
                  <a:lnTo>
                    <a:pt x="68797" y="12154"/>
                  </a:lnTo>
                  <a:lnTo>
                    <a:pt x="68494" y="11851"/>
                  </a:lnTo>
                  <a:lnTo>
                    <a:pt x="68262" y="11601"/>
                  </a:lnTo>
                  <a:lnTo>
                    <a:pt x="67833" y="11092"/>
                  </a:lnTo>
                  <a:lnTo>
                    <a:pt x="67636" y="10815"/>
                  </a:lnTo>
                  <a:lnTo>
                    <a:pt x="67360" y="10422"/>
                  </a:lnTo>
                  <a:lnTo>
                    <a:pt x="66842" y="9600"/>
                  </a:lnTo>
                  <a:lnTo>
                    <a:pt x="66609" y="9172"/>
                  </a:lnTo>
                  <a:lnTo>
                    <a:pt x="66476" y="8832"/>
                  </a:lnTo>
                  <a:lnTo>
                    <a:pt x="66324" y="8288"/>
                  </a:lnTo>
                  <a:lnTo>
                    <a:pt x="66181" y="7966"/>
                  </a:lnTo>
                  <a:lnTo>
                    <a:pt x="66074" y="7841"/>
                  </a:lnTo>
                  <a:lnTo>
                    <a:pt x="65806" y="7582"/>
                  </a:lnTo>
                  <a:lnTo>
                    <a:pt x="65243" y="7082"/>
                  </a:lnTo>
                  <a:lnTo>
                    <a:pt x="64350" y="6368"/>
                  </a:lnTo>
                  <a:lnTo>
                    <a:pt x="63761" y="5903"/>
                  </a:lnTo>
                  <a:lnTo>
                    <a:pt x="63350" y="5573"/>
                  </a:lnTo>
                  <a:lnTo>
                    <a:pt x="62511" y="4966"/>
                  </a:lnTo>
                  <a:lnTo>
                    <a:pt x="61627" y="4439"/>
                  </a:lnTo>
                  <a:lnTo>
                    <a:pt x="60912" y="4135"/>
                  </a:lnTo>
                  <a:lnTo>
                    <a:pt x="60412" y="3974"/>
                  </a:lnTo>
                  <a:lnTo>
                    <a:pt x="60153" y="3921"/>
                  </a:lnTo>
                  <a:lnTo>
                    <a:pt x="59841" y="3849"/>
                  </a:lnTo>
                  <a:lnTo>
                    <a:pt x="59358" y="3778"/>
                  </a:lnTo>
                  <a:lnTo>
                    <a:pt x="59046" y="3796"/>
                  </a:lnTo>
                  <a:lnTo>
                    <a:pt x="58903" y="3832"/>
                  </a:lnTo>
                  <a:lnTo>
                    <a:pt x="58260" y="4046"/>
                  </a:lnTo>
                  <a:lnTo>
                    <a:pt x="56992" y="4573"/>
                  </a:lnTo>
                  <a:lnTo>
                    <a:pt x="56358" y="4814"/>
                  </a:lnTo>
                  <a:lnTo>
                    <a:pt x="55974" y="4939"/>
                  </a:lnTo>
                  <a:lnTo>
                    <a:pt x="55367" y="5091"/>
                  </a:lnTo>
                  <a:lnTo>
                    <a:pt x="54974" y="5126"/>
                  </a:lnTo>
                  <a:lnTo>
                    <a:pt x="54786" y="5100"/>
                  </a:lnTo>
                  <a:lnTo>
                    <a:pt x="54572" y="5064"/>
                  </a:lnTo>
                  <a:lnTo>
                    <a:pt x="54099" y="4948"/>
                  </a:lnTo>
                  <a:lnTo>
                    <a:pt x="53661" y="4760"/>
                  </a:lnTo>
                  <a:lnTo>
                    <a:pt x="53402" y="4582"/>
                  </a:lnTo>
                  <a:lnTo>
                    <a:pt x="53277" y="4448"/>
                  </a:lnTo>
                  <a:lnTo>
                    <a:pt x="53241" y="4376"/>
                  </a:lnTo>
                  <a:lnTo>
                    <a:pt x="53098" y="4055"/>
                  </a:lnTo>
                  <a:lnTo>
                    <a:pt x="52777" y="3483"/>
                  </a:lnTo>
                  <a:lnTo>
                    <a:pt x="52402" y="2956"/>
                  </a:lnTo>
                  <a:lnTo>
                    <a:pt x="51946" y="2465"/>
                  </a:lnTo>
                  <a:lnTo>
                    <a:pt x="51688" y="2224"/>
                  </a:lnTo>
                  <a:lnTo>
                    <a:pt x="51205" y="1813"/>
                  </a:lnTo>
                  <a:lnTo>
                    <a:pt x="50223" y="1081"/>
                  </a:lnTo>
                  <a:lnTo>
                    <a:pt x="49446" y="635"/>
                  </a:lnTo>
                  <a:lnTo>
                    <a:pt x="48901" y="394"/>
                  </a:lnTo>
                  <a:lnTo>
                    <a:pt x="48330" y="197"/>
                  </a:lnTo>
                  <a:lnTo>
                    <a:pt x="47723" y="72"/>
                  </a:lnTo>
                  <a:lnTo>
                    <a:pt x="47410" y="27"/>
                  </a:lnTo>
                  <a:lnTo>
                    <a:pt x="4699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p:nvPr/>
          </p:nvSpPr>
          <p:spPr>
            <a:xfrm>
              <a:off x="1433400" y="2505350"/>
              <a:ext cx="1920300" cy="28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a:ea typeface="Fira Sans"/>
                  <a:cs typeface="Fira Sans"/>
                  <a:sym typeface="Fira Sans"/>
                </a:rPr>
                <a:t>Decoding analysis </a:t>
              </a:r>
              <a:endParaRPr sz="1600" b="1">
                <a:latin typeface="Fira Sans"/>
                <a:ea typeface="Fira Sans"/>
                <a:cs typeface="Fira Sans"/>
                <a:sym typeface="Fira Sans"/>
              </a:endParaRPr>
            </a:p>
            <a:p>
              <a:pPr marL="0" lvl="0" indent="0" algn="l" rtl="0">
                <a:spcBef>
                  <a:spcPts val="0"/>
                </a:spcBef>
                <a:spcAft>
                  <a:spcPts val="0"/>
                </a:spcAft>
                <a:buNone/>
              </a:pPr>
              <a:r>
                <a:rPr lang="en" sz="1600" b="1">
                  <a:latin typeface="Fira Sans"/>
                  <a:ea typeface="Fira Sans"/>
                  <a:cs typeface="Fira Sans"/>
                  <a:sym typeface="Fira Sans"/>
                </a:rPr>
                <a:t>(group-level, </a:t>
              </a:r>
              <a:r>
                <a:rPr lang="en" sz="1600" b="1">
                  <a:solidFill>
                    <a:schemeClr val="dk1"/>
                  </a:solidFill>
                  <a:latin typeface="Fira Sans"/>
                  <a:ea typeface="Fira Sans"/>
                  <a:cs typeface="Fira Sans"/>
                  <a:sym typeface="Fira Sans"/>
                </a:rPr>
                <a:t>Random Forest Classifier</a:t>
              </a:r>
              <a:r>
                <a:rPr lang="en" sz="1600" b="1">
                  <a:latin typeface="Fira Sans"/>
                  <a:ea typeface="Fira Sans"/>
                  <a:cs typeface="Fira Sans"/>
                  <a:sym typeface="Fira Sans"/>
                </a:rPr>
                <a:t>)</a:t>
              </a:r>
              <a:endParaRPr sz="1600" b="1">
                <a:latin typeface="Fira Sans"/>
                <a:ea typeface="Fira Sans"/>
                <a:cs typeface="Fira Sans"/>
                <a:sym typeface="Fira Sans"/>
              </a:endParaRPr>
            </a:p>
          </p:txBody>
        </p:sp>
        <p:sp>
          <p:nvSpPr>
            <p:cNvPr id="130" name="Google Shape;130;p17"/>
            <p:cNvSpPr/>
            <p:nvPr/>
          </p:nvSpPr>
          <p:spPr>
            <a:xfrm>
              <a:off x="551974" y="2288984"/>
              <a:ext cx="320524" cy="722942"/>
            </a:xfrm>
            <a:custGeom>
              <a:avLst/>
              <a:gdLst/>
              <a:ahLst/>
              <a:cxnLst/>
              <a:rect l="l" t="t" r="r" b="b"/>
              <a:pathLst>
                <a:path w="8681" h="19576" extrusionOk="0">
                  <a:moveTo>
                    <a:pt x="6171" y="1"/>
                  </a:moveTo>
                  <a:lnTo>
                    <a:pt x="5912" y="46"/>
                  </a:lnTo>
                  <a:lnTo>
                    <a:pt x="5671" y="144"/>
                  </a:lnTo>
                  <a:lnTo>
                    <a:pt x="5448" y="305"/>
                  </a:lnTo>
                  <a:lnTo>
                    <a:pt x="5225" y="519"/>
                  </a:lnTo>
                  <a:lnTo>
                    <a:pt x="4912" y="948"/>
                  </a:lnTo>
                  <a:lnTo>
                    <a:pt x="4707" y="1323"/>
                  </a:lnTo>
                  <a:lnTo>
                    <a:pt x="4644" y="1457"/>
                  </a:lnTo>
                  <a:lnTo>
                    <a:pt x="4564" y="1707"/>
                  </a:lnTo>
                  <a:lnTo>
                    <a:pt x="4528" y="1957"/>
                  </a:lnTo>
                  <a:lnTo>
                    <a:pt x="4537" y="2207"/>
                  </a:lnTo>
                  <a:lnTo>
                    <a:pt x="4591" y="2439"/>
                  </a:lnTo>
                  <a:lnTo>
                    <a:pt x="4698" y="2653"/>
                  </a:lnTo>
                  <a:lnTo>
                    <a:pt x="4850" y="2850"/>
                  </a:lnTo>
                  <a:lnTo>
                    <a:pt x="5055" y="3028"/>
                  </a:lnTo>
                  <a:lnTo>
                    <a:pt x="5171" y="3109"/>
                  </a:lnTo>
                  <a:lnTo>
                    <a:pt x="5359" y="3234"/>
                  </a:lnTo>
                  <a:lnTo>
                    <a:pt x="5591" y="3493"/>
                  </a:lnTo>
                  <a:lnTo>
                    <a:pt x="5662" y="3787"/>
                  </a:lnTo>
                  <a:lnTo>
                    <a:pt x="5582" y="4100"/>
                  </a:lnTo>
                  <a:lnTo>
                    <a:pt x="5466" y="4269"/>
                  </a:lnTo>
                  <a:lnTo>
                    <a:pt x="5403" y="4359"/>
                  </a:lnTo>
                  <a:lnTo>
                    <a:pt x="5269" y="4475"/>
                  </a:lnTo>
                  <a:lnTo>
                    <a:pt x="5055" y="4564"/>
                  </a:lnTo>
                  <a:lnTo>
                    <a:pt x="4760" y="4537"/>
                  </a:lnTo>
                  <a:lnTo>
                    <a:pt x="4475" y="4394"/>
                  </a:lnTo>
                  <a:lnTo>
                    <a:pt x="4350" y="4287"/>
                  </a:lnTo>
                  <a:lnTo>
                    <a:pt x="4046" y="4002"/>
                  </a:lnTo>
                  <a:lnTo>
                    <a:pt x="3475" y="3359"/>
                  </a:lnTo>
                  <a:lnTo>
                    <a:pt x="3162" y="3010"/>
                  </a:lnTo>
                  <a:lnTo>
                    <a:pt x="2930" y="3171"/>
                  </a:lnTo>
                  <a:lnTo>
                    <a:pt x="2376" y="3573"/>
                  </a:lnTo>
                  <a:lnTo>
                    <a:pt x="2117" y="3832"/>
                  </a:lnTo>
                  <a:lnTo>
                    <a:pt x="2037" y="3930"/>
                  </a:lnTo>
                  <a:lnTo>
                    <a:pt x="1912" y="4153"/>
                  </a:lnTo>
                  <a:lnTo>
                    <a:pt x="1849" y="4386"/>
                  </a:lnTo>
                  <a:lnTo>
                    <a:pt x="1840" y="4636"/>
                  </a:lnTo>
                  <a:lnTo>
                    <a:pt x="1912" y="5037"/>
                  </a:lnTo>
                  <a:lnTo>
                    <a:pt x="2180" y="5627"/>
                  </a:lnTo>
                  <a:lnTo>
                    <a:pt x="2385" y="5948"/>
                  </a:lnTo>
                  <a:lnTo>
                    <a:pt x="2439" y="6038"/>
                  </a:lnTo>
                  <a:lnTo>
                    <a:pt x="2510" y="6261"/>
                  </a:lnTo>
                  <a:lnTo>
                    <a:pt x="2537" y="6493"/>
                  </a:lnTo>
                  <a:lnTo>
                    <a:pt x="2510" y="6716"/>
                  </a:lnTo>
                  <a:lnTo>
                    <a:pt x="2474" y="6806"/>
                  </a:lnTo>
                  <a:lnTo>
                    <a:pt x="2430" y="6850"/>
                  </a:lnTo>
                  <a:lnTo>
                    <a:pt x="2260" y="6922"/>
                  </a:lnTo>
                  <a:lnTo>
                    <a:pt x="1912" y="6957"/>
                  </a:lnTo>
                  <a:lnTo>
                    <a:pt x="1689" y="6940"/>
                  </a:lnTo>
                  <a:lnTo>
                    <a:pt x="1510" y="6904"/>
                  </a:lnTo>
                  <a:lnTo>
                    <a:pt x="1153" y="6734"/>
                  </a:lnTo>
                  <a:lnTo>
                    <a:pt x="965" y="6645"/>
                  </a:lnTo>
                  <a:lnTo>
                    <a:pt x="831" y="6797"/>
                  </a:lnTo>
                  <a:lnTo>
                    <a:pt x="608" y="7100"/>
                  </a:lnTo>
                  <a:lnTo>
                    <a:pt x="367" y="7591"/>
                  </a:lnTo>
                  <a:lnTo>
                    <a:pt x="170" y="8288"/>
                  </a:lnTo>
                  <a:lnTo>
                    <a:pt x="63" y="9002"/>
                  </a:lnTo>
                  <a:lnTo>
                    <a:pt x="10" y="9360"/>
                  </a:lnTo>
                  <a:lnTo>
                    <a:pt x="1" y="9511"/>
                  </a:lnTo>
                  <a:lnTo>
                    <a:pt x="1" y="9797"/>
                  </a:lnTo>
                  <a:lnTo>
                    <a:pt x="45" y="10065"/>
                  </a:lnTo>
                  <a:lnTo>
                    <a:pt x="135" y="10315"/>
                  </a:lnTo>
                  <a:lnTo>
                    <a:pt x="269" y="10547"/>
                  </a:lnTo>
                  <a:lnTo>
                    <a:pt x="438" y="10753"/>
                  </a:lnTo>
                  <a:lnTo>
                    <a:pt x="644" y="10940"/>
                  </a:lnTo>
                  <a:lnTo>
                    <a:pt x="894" y="11092"/>
                  </a:lnTo>
                  <a:lnTo>
                    <a:pt x="1028" y="11163"/>
                  </a:lnTo>
                  <a:lnTo>
                    <a:pt x="1313" y="11315"/>
                  </a:lnTo>
                  <a:lnTo>
                    <a:pt x="1599" y="11449"/>
                  </a:lnTo>
                  <a:lnTo>
                    <a:pt x="1796" y="11530"/>
                  </a:lnTo>
                  <a:lnTo>
                    <a:pt x="2099" y="11753"/>
                  </a:lnTo>
                  <a:lnTo>
                    <a:pt x="2260" y="12047"/>
                  </a:lnTo>
                  <a:lnTo>
                    <a:pt x="2305" y="12405"/>
                  </a:lnTo>
                  <a:lnTo>
                    <a:pt x="2269" y="12610"/>
                  </a:lnTo>
                  <a:lnTo>
                    <a:pt x="2242" y="12726"/>
                  </a:lnTo>
                  <a:lnTo>
                    <a:pt x="2162" y="12914"/>
                  </a:lnTo>
                  <a:lnTo>
                    <a:pt x="2055" y="13048"/>
                  </a:lnTo>
                  <a:lnTo>
                    <a:pt x="1921" y="13146"/>
                  </a:lnTo>
                  <a:lnTo>
                    <a:pt x="1680" y="13217"/>
                  </a:lnTo>
                  <a:lnTo>
                    <a:pt x="1296" y="13217"/>
                  </a:lnTo>
                  <a:lnTo>
                    <a:pt x="1081" y="13190"/>
                  </a:lnTo>
                  <a:lnTo>
                    <a:pt x="1081" y="13387"/>
                  </a:lnTo>
                  <a:lnTo>
                    <a:pt x="1126" y="13753"/>
                  </a:lnTo>
                  <a:lnTo>
                    <a:pt x="1233" y="14083"/>
                  </a:lnTo>
                  <a:lnTo>
                    <a:pt x="1394" y="14387"/>
                  </a:lnTo>
                  <a:lnTo>
                    <a:pt x="1680" y="14807"/>
                  </a:lnTo>
                  <a:lnTo>
                    <a:pt x="2108" y="15343"/>
                  </a:lnTo>
                  <a:lnTo>
                    <a:pt x="2296" y="15619"/>
                  </a:lnTo>
                  <a:lnTo>
                    <a:pt x="2358" y="15709"/>
                  </a:lnTo>
                  <a:lnTo>
                    <a:pt x="2483" y="15825"/>
                  </a:lnTo>
                  <a:lnTo>
                    <a:pt x="2707" y="15932"/>
                  </a:lnTo>
                  <a:lnTo>
                    <a:pt x="3180" y="15959"/>
                  </a:lnTo>
                  <a:lnTo>
                    <a:pt x="3501" y="15994"/>
                  </a:lnTo>
                  <a:lnTo>
                    <a:pt x="3751" y="16066"/>
                  </a:lnTo>
                  <a:lnTo>
                    <a:pt x="4234" y="16352"/>
                  </a:lnTo>
                  <a:lnTo>
                    <a:pt x="4475" y="16486"/>
                  </a:lnTo>
                  <a:lnTo>
                    <a:pt x="4091" y="16941"/>
                  </a:lnTo>
                  <a:lnTo>
                    <a:pt x="3698" y="17379"/>
                  </a:lnTo>
                  <a:lnTo>
                    <a:pt x="3582" y="17441"/>
                  </a:lnTo>
                  <a:lnTo>
                    <a:pt x="3332" y="17495"/>
                  </a:lnTo>
                  <a:lnTo>
                    <a:pt x="3626" y="17905"/>
                  </a:lnTo>
                  <a:lnTo>
                    <a:pt x="4028" y="18495"/>
                  </a:lnTo>
                  <a:lnTo>
                    <a:pt x="4314" y="18843"/>
                  </a:lnTo>
                  <a:lnTo>
                    <a:pt x="4475" y="18995"/>
                  </a:lnTo>
                  <a:lnTo>
                    <a:pt x="4680" y="19174"/>
                  </a:lnTo>
                  <a:lnTo>
                    <a:pt x="5136" y="19441"/>
                  </a:lnTo>
                  <a:lnTo>
                    <a:pt x="5502" y="19549"/>
                  </a:lnTo>
                  <a:lnTo>
                    <a:pt x="5761" y="19575"/>
                  </a:lnTo>
                  <a:lnTo>
                    <a:pt x="6037" y="19558"/>
                  </a:lnTo>
                  <a:lnTo>
                    <a:pt x="6332" y="19486"/>
                  </a:lnTo>
                  <a:lnTo>
                    <a:pt x="6484" y="19433"/>
                  </a:lnTo>
                  <a:lnTo>
                    <a:pt x="6716" y="19325"/>
                  </a:lnTo>
                  <a:lnTo>
                    <a:pt x="7154" y="19013"/>
                  </a:lnTo>
                  <a:lnTo>
                    <a:pt x="7538" y="18611"/>
                  </a:lnTo>
                  <a:lnTo>
                    <a:pt x="7868" y="18138"/>
                  </a:lnTo>
                  <a:lnTo>
                    <a:pt x="8127" y="17620"/>
                  </a:lnTo>
                  <a:lnTo>
                    <a:pt x="8315" y="17075"/>
                  </a:lnTo>
                  <a:lnTo>
                    <a:pt x="8413" y="16530"/>
                  </a:lnTo>
                  <a:lnTo>
                    <a:pt x="8422" y="15994"/>
                  </a:lnTo>
                  <a:lnTo>
                    <a:pt x="8377" y="15753"/>
                  </a:lnTo>
                  <a:lnTo>
                    <a:pt x="8341" y="15637"/>
                  </a:lnTo>
                  <a:lnTo>
                    <a:pt x="8127" y="15414"/>
                  </a:lnTo>
                  <a:lnTo>
                    <a:pt x="7806" y="15218"/>
                  </a:lnTo>
                  <a:lnTo>
                    <a:pt x="7466" y="15084"/>
                  </a:lnTo>
                  <a:lnTo>
                    <a:pt x="7314" y="15057"/>
                  </a:lnTo>
                  <a:lnTo>
                    <a:pt x="7172" y="15048"/>
                  </a:lnTo>
                  <a:lnTo>
                    <a:pt x="6975" y="15155"/>
                  </a:lnTo>
                  <a:lnTo>
                    <a:pt x="6886" y="15378"/>
                  </a:lnTo>
                  <a:lnTo>
                    <a:pt x="6877" y="15673"/>
                  </a:lnTo>
                  <a:lnTo>
                    <a:pt x="6913" y="15834"/>
                  </a:lnTo>
                  <a:lnTo>
                    <a:pt x="6922" y="15914"/>
                  </a:lnTo>
                  <a:lnTo>
                    <a:pt x="6895" y="16093"/>
                  </a:lnTo>
                  <a:lnTo>
                    <a:pt x="6805" y="16280"/>
                  </a:lnTo>
                  <a:lnTo>
                    <a:pt x="6689" y="16432"/>
                  </a:lnTo>
                  <a:lnTo>
                    <a:pt x="6627" y="16486"/>
                  </a:lnTo>
                  <a:lnTo>
                    <a:pt x="6573" y="16512"/>
                  </a:lnTo>
                  <a:lnTo>
                    <a:pt x="6412" y="16521"/>
                  </a:lnTo>
                  <a:lnTo>
                    <a:pt x="6136" y="16459"/>
                  </a:lnTo>
                  <a:lnTo>
                    <a:pt x="5984" y="16378"/>
                  </a:lnTo>
                  <a:lnTo>
                    <a:pt x="5868" y="16298"/>
                  </a:lnTo>
                  <a:lnTo>
                    <a:pt x="5671" y="16057"/>
                  </a:lnTo>
                  <a:lnTo>
                    <a:pt x="5537" y="15753"/>
                  </a:lnTo>
                  <a:lnTo>
                    <a:pt x="5457" y="15405"/>
                  </a:lnTo>
                  <a:lnTo>
                    <a:pt x="5448" y="15039"/>
                  </a:lnTo>
                  <a:lnTo>
                    <a:pt x="5484" y="14673"/>
                  </a:lnTo>
                  <a:lnTo>
                    <a:pt x="5591" y="14334"/>
                  </a:lnTo>
                  <a:lnTo>
                    <a:pt x="5752" y="14039"/>
                  </a:lnTo>
                  <a:lnTo>
                    <a:pt x="5859" y="13923"/>
                  </a:lnTo>
                  <a:lnTo>
                    <a:pt x="6055" y="13726"/>
                  </a:lnTo>
                  <a:lnTo>
                    <a:pt x="6466" y="13441"/>
                  </a:lnTo>
                  <a:lnTo>
                    <a:pt x="6788" y="13324"/>
                  </a:lnTo>
                  <a:lnTo>
                    <a:pt x="7020" y="13307"/>
                  </a:lnTo>
                  <a:lnTo>
                    <a:pt x="7270" y="13342"/>
                  </a:lnTo>
                  <a:lnTo>
                    <a:pt x="7529" y="13441"/>
                  </a:lnTo>
                  <a:lnTo>
                    <a:pt x="7672" y="13521"/>
                  </a:lnTo>
                  <a:lnTo>
                    <a:pt x="7788" y="13574"/>
                  </a:lnTo>
                  <a:lnTo>
                    <a:pt x="8109" y="13628"/>
                  </a:lnTo>
                  <a:lnTo>
                    <a:pt x="8315" y="13664"/>
                  </a:lnTo>
                  <a:lnTo>
                    <a:pt x="8315" y="10467"/>
                  </a:lnTo>
                  <a:lnTo>
                    <a:pt x="7681" y="10333"/>
                  </a:lnTo>
                  <a:lnTo>
                    <a:pt x="7038" y="10190"/>
                  </a:lnTo>
                  <a:lnTo>
                    <a:pt x="6868" y="10404"/>
                  </a:lnTo>
                  <a:lnTo>
                    <a:pt x="6448" y="10708"/>
                  </a:lnTo>
                  <a:lnTo>
                    <a:pt x="5975" y="10878"/>
                  </a:lnTo>
                  <a:lnTo>
                    <a:pt x="5466" y="10913"/>
                  </a:lnTo>
                  <a:lnTo>
                    <a:pt x="5198" y="10869"/>
                  </a:lnTo>
                  <a:lnTo>
                    <a:pt x="4966" y="10815"/>
                  </a:lnTo>
                  <a:lnTo>
                    <a:pt x="4501" y="10637"/>
                  </a:lnTo>
                  <a:lnTo>
                    <a:pt x="4198" y="10440"/>
                  </a:lnTo>
                  <a:lnTo>
                    <a:pt x="4028" y="10261"/>
                  </a:lnTo>
                  <a:lnTo>
                    <a:pt x="3894" y="10056"/>
                  </a:lnTo>
                  <a:lnTo>
                    <a:pt x="3805" y="9806"/>
                  </a:lnTo>
                  <a:lnTo>
                    <a:pt x="3778" y="9663"/>
                  </a:lnTo>
                  <a:lnTo>
                    <a:pt x="3769" y="9538"/>
                  </a:lnTo>
                  <a:lnTo>
                    <a:pt x="3796" y="9261"/>
                  </a:lnTo>
                  <a:lnTo>
                    <a:pt x="3867" y="8993"/>
                  </a:lnTo>
                  <a:lnTo>
                    <a:pt x="3984" y="8752"/>
                  </a:lnTo>
                  <a:lnTo>
                    <a:pt x="4055" y="8645"/>
                  </a:lnTo>
                  <a:lnTo>
                    <a:pt x="4109" y="8600"/>
                  </a:lnTo>
                  <a:lnTo>
                    <a:pt x="4305" y="8574"/>
                  </a:lnTo>
                  <a:lnTo>
                    <a:pt x="4555" y="8592"/>
                  </a:lnTo>
                  <a:lnTo>
                    <a:pt x="4796" y="8654"/>
                  </a:lnTo>
                  <a:lnTo>
                    <a:pt x="4894" y="8708"/>
                  </a:lnTo>
                  <a:lnTo>
                    <a:pt x="5207" y="8904"/>
                  </a:lnTo>
                  <a:lnTo>
                    <a:pt x="5528" y="9083"/>
                  </a:lnTo>
                  <a:lnTo>
                    <a:pt x="5689" y="9127"/>
                  </a:lnTo>
                  <a:lnTo>
                    <a:pt x="5823" y="9101"/>
                  </a:lnTo>
                  <a:lnTo>
                    <a:pt x="5939" y="9002"/>
                  </a:lnTo>
                  <a:lnTo>
                    <a:pt x="6127" y="8708"/>
                  </a:lnTo>
                  <a:lnTo>
                    <a:pt x="6279" y="8377"/>
                  </a:lnTo>
                  <a:lnTo>
                    <a:pt x="6377" y="8199"/>
                  </a:lnTo>
                  <a:lnTo>
                    <a:pt x="6573" y="8020"/>
                  </a:lnTo>
                  <a:lnTo>
                    <a:pt x="6788" y="7984"/>
                  </a:lnTo>
                  <a:lnTo>
                    <a:pt x="7029" y="8065"/>
                  </a:lnTo>
                  <a:lnTo>
                    <a:pt x="7163" y="8136"/>
                  </a:lnTo>
                  <a:lnTo>
                    <a:pt x="7716" y="8431"/>
                  </a:lnTo>
                  <a:lnTo>
                    <a:pt x="8395" y="8797"/>
                  </a:lnTo>
                  <a:lnTo>
                    <a:pt x="8502" y="6779"/>
                  </a:lnTo>
                  <a:lnTo>
                    <a:pt x="8609" y="4841"/>
                  </a:lnTo>
                  <a:lnTo>
                    <a:pt x="8190" y="4698"/>
                  </a:lnTo>
                  <a:lnTo>
                    <a:pt x="7752" y="4582"/>
                  </a:lnTo>
                  <a:lnTo>
                    <a:pt x="7413" y="4502"/>
                  </a:lnTo>
                  <a:lnTo>
                    <a:pt x="7002" y="4314"/>
                  </a:lnTo>
                  <a:lnTo>
                    <a:pt x="6779" y="4162"/>
                  </a:lnTo>
                  <a:lnTo>
                    <a:pt x="6591" y="3966"/>
                  </a:lnTo>
                  <a:lnTo>
                    <a:pt x="6448" y="3734"/>
                  </a:lnTo>
                  <a:lnTo>
                    <a:pt x="6341" y="3475"/>
                  </a:lnTo>
                  <a:lnTo>
                    <a:pt x="6270" y="3162"/>
                  </a:lnTo>
                  <a:lnTo>
                    <a:pt x="6252" y="2992"/>
                  </a:lnTo>
                  <a:lnTo>
                    <a:pt x="6243" y="2832"/>
                  </a:lnTo>
                  <a:lnTo>
                    <a:pt x="6314" y="2600"/>
                  </a:lnTo>
                  <a:lnTo>
                    <a:pt x="6475" y="2483"/>
                  </a:lnTo>
                  <a:lnTo>
                    <a:pt x="6725" y="2501"/>
                  </a:lnTo>
                  <a:lnTo>
                    <a:pt x="6886" y="2564"/>
                  </a:lnTo>
                  <a:lnTo>
                    <a:pt x="7100" y="2662"/>
                  </a:lnTo>
                  <a:lnTo>
                    <a:pt x="7538" y="2841"/>
                  </a:lnTo>
                  <a:lnTo>
                    <a:pt x="7975" y="2939"/>
                  </a:lnTo>
                  <a:lnTo>
                    <a:pt x="8324" y="2921"/>
                  </a:lnTo>
                  <a:lnTo>
                    <a:pt x="8556" y="2859"/>
                  </a:lnTo>
                  <a:lnTo>
                    <a:pt x="8672" y="2805"/>
                  </a:lnTo>
                  <a:lnTo>
                    <a:pt x="8681" y="2510"/>
                  </a:lnTo>
                  <a:lnTo>
                    <a:pt x="8672" y="2225"/>
                  </a:lnTo>
                  <a:lnTo>
                    <a:pt x="8645" y="2019"/>
                  </a:lnTo>
                  <a:lnTo>
                    <a:pt x="8538" y="1635"/>
                  </a:lnTo>
                  <a:lnTo>
                    <a:pt x="8368" y="1278"/>
                  </a:lnTo>
                  <a:lnTo>
                    <a:pt x="8145" y="948"/>
                  </a:lnTo>
                  <a:lnTo>
                    <a:pt x="7877" y="662"/>
                  </a:lnTo>
                  <a:lnTo>
                    <a:pt x="7556" y="421"/>
                  </a:lnTo>
                  <a:lnTo>
                    <a:pt x="7189" y="224"/>
                  </a:lnTo>
                  <a:lnTo>
                    <a:pt x="6796" y="81"/>
                  </a:lnTo>
                  <a:lnTo>
                    <a:pt x="6591" y="37"/>
                  </a:lnTo>
                  <a:lnTo>
                    <a:pt x="6439" y="10"/>
                  </a:lnTo>
                  <a:lnTo>
                    <a:pt x="6171" y="1"/>
                  </a:lnTo>
                  <a:close/>
                </a:path>
              </a:pathLst>
            </a:custGeom>
            <a:solidFill>
              <a:srgbClr val="F2D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924292" y="2305147"/>
              <a:ext cx="303023" cy="690591"/>
            </a:xfrm>
            <a:custGeom>
              <a:avLst/>
              <a:gdLst/>
              <a:ahLst/>
              <a:cxnLst/>
              <a:rect l="l" t="t" r="r" b="b"/>
              <a:pathLst>
                <a:path w="8207" h="18700" extrusionOk="0">
                  <a:moveTo>
                    <a:pt x="2143" y="0"/>
                  </a:moveTo>
                  <a:lnTo>
                    <a:pt x="1465" y="107"/>
                  </a:lnTo>
                  <a:lnTo>
                    <a:pt x="813" y="331"/>
                  </a:lnTo>
                  <a:lnTo>
                    <a:pt x="500" y="464"/>
                  </a:lnTo>
                  <a:lnTo>
                    <a:pt x="393" y="518"/>
                  </a:lnTo>
                  <a:lnTo>
                    <a:pt x="259" y="661"/>
                  </a:lnTo>
                  <a:lnTo>
                    <a:pt x="205" y="822"/>
                  </a:lnTo>
                  <a:lnTo>
                    <a:pt x="205" y="1009"/>
                  </a:lnTo>
                  <a:lnTo>
                    <a:pt x="268" y="1304"/>
                  </a:lnTo>
                  <a:lnTo>
                    <a:pt x="375" y="1706"/>
                  </a:lnTo>
                  <a:lnTo>
                    <a:pt x="375" y="1893"/>
                  </a:lnTo>
                  <a:lnTo>
                    <a:pt x="402" y="2170"/>
                  </a:lnTo>
                  <a:lnTo>
                    <a:pt x="429" y="2447"/>
                  </a:lnTo>
                  <a:lnTo>
                    <a:pt x="429" y="2768"/>
                  </a:lnTo>
                  <a:lnTo>
                    <a:pt x="527" y="3420"/>
                  </a:lnTo>
                  <a:lnTo>
                    <a:pt x="625" y="4072"/>
                  </a:lnTo>
                  <a:lnTo>
                    <a:pt x="616" y="4563"/>
                  </a:lnTo>
                  <a:lnTo>
                    <a:pt x="554" y="4894"/>
                  </a:lnTo>
                  <a:lnTo>
                    <a:pt x="491" y="5063"/>
                  </a:lnTo>
                  <a:lnTo>
                    <a:pt x="447" y="5206"/>
                  </a:lnTo>
                  <a:lnTo>
                    <a:pt x="482" y="5546"/>
                  </a:lnTo>
                  <a:lnTo>
                    <a:pt x="491" y="5715"/>
                  </a:lnTo>
                  <a:lnTo>
                    <a:pt x="839" y="5706"/>
                  </a:lnTo>
                  <a:lnTo>
                    <a:pt x="1179" y="5680"/>
                  </a:lnTo>
                  <a:lnTo>
                    <a:pt x="1375" y="5617"/>
                  </a:lnTo>
                  <a:lnTo>
                    <a:pt x="1572" y="5519"/>
                  </a:lnTo>
                  <a:lnTo>
                    <a:pt x="1786" y="5447"/>
                  </a:lnTo>
                  <a:lnTo>
                    <a:pt x="2233" y="5403"/>
                  </a:lnTo>
                  <a:lnTo>
                    <a:pt x="2697" y="5456"/>
                  </a:lnTo>
                  <a:lnTo>
                    <a:pt x="3152" y="5608"/>
                  </a:lnTo>
                  <a:lnTo>
                    <a:pt x="3563" y="5822"/>
                  </a:lnTo>
                  <a:lnTo>
                    <a:pt x="3920" y="6108"/>
                  </a:lnTo>
                  <a:lnTo>
                    <a:pt x="4188" y="6448"/>
                  </a:lnTo>
                  <a:lnTo>
                    <a:pt x="4349" y="6823"/>
                  </a:lnTo>
                  <a:lnTo>
                    <a:pt x="4376" y="7028"/>
                  </a:lnTo>
                  <a:lnTo>
                    <a:pt x="4385" y="7171"/>
                  </a:lnTo>
                  <a:lnTo>
                    <a:pt x="4331" y="7474"/>
                  </a:lnTo>
                  <a:lnTo>
                    <a:pt x="4215" y="7778"/>
                  </a:lnTo>
                  <a:lnTo>
                    <a:pt x="4054" y="8037"/>
                  </a:lnTo>
                  <a:lnTo>
                    <a:pt x="3956" y="8135"/>
                  </a:lnTo>
                  <a:lnTo>
                    <a:pt x="3894" y="8189"/>
                  </a:lnTo>
                  <a:lnTo>
                    <a:pt x="3768" y="8242"/>
                  </a:lnTo>
                  <a:lnTo>
                    <a:pt x="3608" y="8216"/>
                  </a:lnTo>
                  <a:lnTo>
                    <a:pt x="3322" y="7939"/>
                  </a:lnTo>
                  <a:lnTo>
                    <a:pt x="3134" y="7742"/>
                  </a:lnTo>
                  <a:lnTo>
                    <a:pt x="2867" y="7546"/>
                  </a:lnTo>
                  <a:lnTo>
                    <a:pt x="2420" y="7296"/>
                  </a:lnTo>
                  <a:lnTo>
                    <a:pt x="2116" y="7189"/>
                  </a:lnTo>
                  <a:lnTo>
                    <a:pt x="1965" y="7171"/>
                  </a:lnTo>
                  <a:lnTo>
                    <a:pt x="1759" y="7153"/>
                  </a:lnTo>
                  <a:lnTo>
                    <a:pt x="1322" y="7171"/>
                  </a:lnTo>
                  <a:lnTo>
                    <a:pt x="616" y="7269"/>
                  </a:lnTo>
                  <a:lnTo>
                    <a:pt x="71" y="7341"/>
                  </a:lnTo>
                  <a:lnTo>
                    <a:pt x="54" y="7608"/>
                  </a:lnTo>
                  <a:lnTo>
                    <a:pt x="9" y="8144"/>
                  </a:lnTo>
                  <a:lnTo>
                    <a:pt x="45" y="8492"/>
                  </a:lnTo>
                  <a:lnTo>
                    <a:pt x="116" y="8653"/>
                  </a:lnTo>
                  <a:lnTo>
                    <a:pt x="241" y="8930"/>
                  </a:lnTo>
                  <a:lnTo>
                    <a:pt x="366" y="9484"/>
                  </a:lnTo>
                  <a:lnTo>
                    <a:pt x="384" y="10305"/>
                  </a:lnTo>
                  <a:lnTo>
                    <a:pt x="366" y="10859"/>
                  </a:lnTo>
                  <a:lnTo>
                    <a:pt x="348" y="11386"/>
                  </a:lnTo>
                  <a:lnTo>
                    <a:pt x="357" y="11904"/>
                  </a:lnTo>
                  <a:lnTo>
                    <a:pt x="375" y="12029"/>
                  </a:lnTo>
                  <a:lnTo>
                    <a:pt x="455" y="12252"/>
                  </a:lnTo>
                  <a:lnTo>
                    <a:pt x="580" y="12457"/>
                  </a:lnTo>
                  <a:lnTo>
                    <a:pt x="750" y="12645"/>
                  </a:lnTo>
                  <a:lnTo>
                    <a:pt x="947" y="12779"/>
                  </a:lnTo>
                  <a:lnTo>
                    <a:pt x="1161" y="12877"/>
                  </a:lnTo>
                  <a:lnTo>
                    <a:pt x="1384" y="12922"/>
                  </a:lnTo>
                  <a:lnTo>
                    <a:pt x="1616" y="12895"/>
                  </a:lnTo>
                  <a:lnTo>
                    <a:pt x="1724" y="12859"/>
                  </a:lnTo>
                  <a:lnTo>
                    <a:pt x="1920" y="12788"/>
                  </a:lnTo>
                  <a:lnTo>
                    <a:pt x="2268" y="12716"/>
                  </a:lnTo>
                  <a:lnTo>
                    <a:pt x="2599" y="12716"/>
                  </a:lnTo>
                  <a:lnTo>
                    <a:pt x="2893" y="12788"/>
                  </a:lnTo>
                  <a:lnTo>
                    <a:pt x="3313" y="12975"/>
                  </a:lnTo>
                  <a:lnTo>
                    <a:pt x="3822" y="13359"/>
                  </a:lnTo>
                  <a:lnTo>
                    <a:pt x="4072" y="13565"/>
                  </a:lnTo>
                  <a:lnTo>
                    <a:pt x="4135" y="13627"/>
                  </a:lnTo>
                  <a:lnTo>
                    <a:pt x="4215" y="13824"/>
                  </a:lnTo>
                  <a:lnTo>
                    <a:pt x="4260" y="14056"/>
                  </a:lnTo>
                  <a:lnTo>
                    <a:pt x="4251" y="14288"/>
                  </a:lnTo>
                  <a:lnTo>
                    <a:pt x="4224" y="14386"/>
                  </a:lnTo>
                  <a:lnTo>
                    <a:pt x="4188" y="14467"/>
                  </a:lnTo>
                  <a:lnTo>
                    <a:pt x="4063" y="14618"/>
                  </a:lnTo>
                  <a:lnTo>
                    <a:pt x="3885" y="14752"/>
                  </a:lnTo>
                  <a:lnTo>
                    <a:pt x="3697" y="14842"/>
                  </a:lnTo>
                  <a:lnTo>
                    <a:pt x="3608" y="14860"/>
                  </a:lnTo>
                  <a:lnTo>
                    <a:pt x="3536" y="14860"/>
                  </a:lnTo>
                  <a:lnTo>
                    <a:pt x="3367" y="14797"/>
                  </a:lnTo>
                  <a:lnTo>
                    <a:pt x="3197" y="14681"/>
                  </a:lnTo>
                  <a:lnTo>
                    <a:pt x="3063" y="14547"/>
                  </a:lnTo>
                  <a:lnTo>
                    <a:pt x="3027" y="14476"/>
                  </a:lnTo>
                  <a:lnTo>
                    <a:pt x="2965" y="14342"/>
                  </a:lnTo>
                  <a:lnTo>
                    <a:pt x="2840" y="14145"/>
                  </a:lnTo>
                  <a:lnTo>
                    <a:pt x="2697" y="14002"/>
                  </a:lnTo>
                  <a:lnTo>
                    <a:pt x="2545" y="13922"/>
                  </a:lnTo>
                  <a:lnTo>
                    <a:pt x="2295" y="13877"/>
                  </a:lnTo>
                  <a:lnTo>
                    <a:pt x="1911" y="13958"/>
                  </a:lnTo>
                  <a:lnTo>
                    <a:pt x="1706" y="14056"/>
                  </a:lnTo>
                  <a:lnTo>
                    <a:pt x="1482" y="14163"/>
                  </a:lnTo>
                  <a:lnTo>
                    <a:pt x="1188" y="14234"/>
                  </a:lnTo>
                  <a:lnTo>
                    <a:pt x="1000" y="14234"/>
                  </a:lnTo>
                  <a:lnTo>
                    <a:pt x="822" y="14190"/>
                  </a:lnTo>
                  <a:lnTo>
                    <a:pt x="661" y="14092"/>
                  </a:lnTo>
                  <a:lnTo>
                    <a:pt x="518" y="13931"/>
                  </a:lnTo>
                  <a:lnTo>
                    <a:pt x="393" y="13708"/>
                  </a:lnTo>
                  <a:lnTo>
                    <a:pt x="339" y="13565"/>
                  </a:lnTo>
                  <a:lnTo>
                    <a:pt x="170" y="16011"/>
                  </a:lnTo>
                  <a:lnTo>
                    <a:pt x="0" y="18440"/>
                  </a:lnTo>
                  <a:lnTo>
                    <a:pt x="598" y="18521"/>
                  </a:lnTo>
                  <a:lnTo>
                    <a:pt x="1295" y="18628"/>
                  </a:lnTo>
                  <a:lnTo>
                    <a:pt x="1652" y="18673"/>
                  </a:lnTo>
                  <a:lnTo>
                    <a:pt x="2277" y="18699"/>
                  </a:lnTo>
                  <a:lnTo>
                    <a:pt x="2813" y="18628"/>
                  </a:lnTo>
                  <a:lnTo>
                    <a:pt x="3259" y="18476"/>
                  </a:lnTo>
                  <a:lnTo>
                    <a:pt x="3635" y="18235"/>
                  </a:lnTo>
                  <a:lnTo>
                    <a:pt x="3956" y="17905"/>
                  </a:lnTo>
                  <a:lnTo>
                    <a:pt x="4224" y="17494"/>
                  </a:lnTo>
                  <a:lnTo>
                    <a:pt x="4465" y="16985"/>
                  </a:lnTo>
                  <a:lnTo>
                    <a:pt x="4581" y="16690"/>
                  </a:lnTo>
                  <a:lnTo>
                    <a:pt x="4617" y="16583"/>
                  </a:lnTo>
                  <a:lnTo>
                    <a:pt x="4635" y="16342"/>
                  </a:lnTo>
                  <a:lnTo>
                    <a:pt x="4608" y="16235"/>
                  </a:lnTo>
                  <a:lnTo>
                    <a:pt x="4528" y="15985"/>
                  </a:lnTo>
                  <a:lnTo>
                    <a:pt x="4483" y="15726"/>
                  </a:lnTo>
                  <a:lnTo>
                    <a:pt x="4501" y="15592"/>
                  </a:lnTo>
                  <a:lnTo>
                    <a:pt x="4608" y="15440"/>
                  </a:lnTo>
                  <a:lnTo>
                    <a:pt x="4920" y="15270"/>
                  </a:lnTo>
                  <a:lnTo>
                    <a:pt x="5170" y="15190"/>
                  </a:lnTo>
                  <a:lnTo>
                    <a:pt x="5590" y="15038"/>
                  </a:lnTo>
                  <a:lnTo>
                    <a:pt x="6215" y="14726"/>
                  </a:lnTo>
                  <a:lnTo>
                    <a:pt x="6564" y="14467"/>
                  </a:lnTo>
                  <a:lnTo>
                    <a:pt x="6706" y="14315"/>
                  </a:lnTo>
                  <a:lnTo>
                    <a:pt x="6849" y="14136"/>
                  </a:lnTo>
                  <a:lnTo>
                    <a:pt x="7055" y="13725"/>
                  </a:lnTo>
                  <a:lnTo>
                    <a:pt x="7278" y="13056"/>
                  </a:lnTo>
                  <a:lnTo>
                    <a:pt x="7430" y="12645"/>
                  </a:lnTo>
                  <a:lnTo>
                    <a:pt x="7117" y="12502"/>
                  </a:lnTo>
                  <a:lnTo>
                    <a:pt x="6590" y="12261"/>
                  </a:lnTo>
                  <a:lnTo>
                    <a:pt x="6385" y="12118"/>
                  </a:lnTo>
                  <a:lnTo>
                    <a:pt x="6331" y="12064"/>
                  </a:lnTo>
                  <a:lnTo>
                    <a:pt x="6251" y="11930"/>
                  </a:lnTo>
                  <a:lnTo>
                    <a:pt x="6189" y="11672"/>
                  </a:lnTo>
                  <a:lnTo>
                    <a:pt x="6189" y="11502"/>
                  </a:lnTo>
                  <a:lnTo>
                    <a:pt x="6233" y="11448"/>
                  </a:lnTo>
                  <a:lnTo>
                    <a:pt x="6546" y="11350"/>
                  </a:lnTo>
                  <a:lnTo>
                    <a:pt x="6689" y="11288"/>
                  </a:lnTo>
                  <a:lnTo>
                    <a:pt x="6939" y="11171"/>
                  </a:lnTo>
                  <a:lnTo>
                    <a:pt x="7314" y="10984"/>
                  </a:lnTo>
                  <a:lnTo>
                    <a:pt x="7537" y="10832"/>
                  </a:lnTo>
                  <a:lnTo>
                    <a:pt x="7626" y="10743"/>
                  </a:lnTo>
                  <a:lnTo>
                    <a:pt x="7751" y="10573"/>
                  </a:lnTo>
                  <a:lnTo>
                    <a:pt x="7957" y="10162"/>
                  </a:lnTo>
                  <a:lnTo>
                    <a:pt x="8108" y="9680"/>
                  </a:lnTo>
                  <a:lnTo>
                    <a:pt x="8189" y="9153"/>
                  </a:lnTo>
                  <a:lnTo>
                    <a:pt x="8207" y="8617"/>
                  </a:lnTo>
                  <a:lnTo>
                    <a:pt x="8171" y="8082"/>
                  </a:lnTo>
                  <a:lnTo>
                    <a:pt x="8064" y="7582"/>
                  </a:lnTo>
                  <a:lnTo>
                    <a:pt x="7894" y="7135"/>
                  </a:lnTo>
                  <a:lnTo>
                    <a:pt x="7787" y="6948"/>
                  </a:lnTo>
                  <a:lnTo>
                    <a:pt x="7653" y="6769"/>
                  </a:lnTo>
                  <a:lnTo>
                    <a:pt x="7483" y="6608"/>
                  </a:lnTo>
                  <a:lnTo>
                    <a:pt x="7332" y="6760"/>
                  </a:lnTo>
                  <a:lnTo>
                    <a:pt x="7064" y="7037"/>
                  </a:lnTo>
                  <a:lnTo>
                    <a:pt x="6921" y="7099"/>
                  </a:lnTo>
                  <a:lnTo>
                    <a:pt x="6760" y="7135"/>
                  </a:lnTo>
                  <a:lnTo>
                    <a:pt x="6403" y="7064"/>
                  </a:lnTo>
                  <a:lnTo>
                    <a:pt x="6224" y="7037"/>
                  </a:lnTo>
                  <a:lnTo>
                    <a:pt x="6251" y="6733"/>
                  </a:lnTo>
                  <a:lnTo>
                    <a:pt x="6314" y="6448"/>
                  </a:lnTo>
                  <a:lnTo>
                    <a:pt x="6367" y="6340"/>
                  </a:lnTo>
                  <a:lnTo>
                    <a:pt x="6537" y="6153"/>
                  </a:lnTo>
                  <a:lnTo>
                    <a:pt x="6626" y="6064"/>
                  </a:lnTo>
                  <a:lnTo>
                    <a:pt x="6831" y="5858"/>
                  </a:lnTo>
                  <a:lnTo>
                    <a:pt x="7108" y="5394"/>
                  </a:lnTo>
                  <a:lnTo>
                    <a:pt x="7260" y="4885"/>
                  </a:lnTo>
                  <a:lnTo>
                    <a:pt x="7287" y="4367"/>
                  </a:lnTo>
                  <a:lnTo>
                    <a:pt x="7189" y="3867"/>
                  </a:lnTo>
                  <a:lnTo>
                    <a:pt x="6965" y="3393"/>
                  </a:lnTo>
                  <a:lnTo>
                    <a:pt x="6644" y="2992"/>
                  </a:lnTo>
                  <a:lnTo>
                    <a:pt x="6206" y="2679"/>
                  </a:lnTo>
                  <a:lnTo>
                    <a:pt x="5938" y="2563"/>
                  </a:lnTo>
                  <a:lnTo>
                    <a:pt x="5697" y="2911"/>
                  </a:lnTo>
                  <a:lnTo>
                    <a:pt x="5465" y="3268"/>
                  </a:lnTo>
                  <a:lnTo>
                    <a:pt x="5376" y="3411"/>
                  </a:lnTo>
                  <a:lnTo>
                    <a:pt x="5170" y="3652"/>
                  </a:lnTo>
                  <a:lnTo>
                    <a:pt x="4920" y="3804"/>
                  </a:lnTo>
                  <a:lnTo>
                    <a:pt x="4697" y="3813"/>
                  </a:lnTo>
                  <a:lnTo>
                    <a:pt x="4528" y="3769"/>
                  </a:lnTo>
                  <a:lnTo>
                    <a:pt x="4438" y="3733"/>
                  </a:lnTo>
                  <a:lnTo>
                    <a:pt x="4349" y="3679"/>
                  </a:lnTo>
                  <a:lnTo>
                    <a:pt x="4215" y="3572"/>
                  </a:lnTo>
                  <a:lnTo>
                    <a:pt x="4126" y="3393"/>
                  </a:lnTo>
                  <a:lnTo>
                    <a:pt x="4170" y="2974"/>
                  </a:lnTo>
                  <a:lnTo>
                    <a:pt x="4277" y="2688"/>
                  </a:lnTo>
                  <a:lnTo>
                    <a:pt x="4349" y="2465"/>
                  </a:lnTo>
                  <a:lnTo>
                    <a:pt x="4420" y="2054"/>
                  </a:lnTo>
                  <a:lnTo>
                    <a:pt x="4420" y="1661"/>
                  </a:lnTo>
                  <a:lnTo>
                    <a:pt x="4358" y="1295"/>
                  </a:lnTo>
                  <a:lnTo>
                    <a:pt x="4215" y="973"/>
                  </a:lnTo>
                  <a:lnTo>
                    <a:pt x="4010" y="679"/>
                  </a:lnTo>
                  <a:lnTo>
                    <a:pt x="3724" y="429"/>
                  </a:lnTo>
                  <a:lnTo>
                    <a:pt x="3376" y="232"/>
                  </a:lnTo>
                  <a:lnTo>
                    <a:pt x="3170" y="152"/>
                  </a:lnTo>
                  <a:lnTo>
                    <a:pt x="3001" y="89"/>
                  </a:lnTo>
                  <a:lnTo>
                    <a:pt x="2661" y="18"/>
                  </a:lnTo>
                  <a:lnTo>
                    <a:pt x="2143" y="0"/>
                  </a:lnTo>
                  <a:close/>
                </a:path>
              </a:pathLst>
            </a:custGeom>
            <a:solidFill>
              <a:srgbClr val="F2D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538249" y="2250822"/>
              <a:ext cx="320524" cy="722942"/>
            </a:xfrm>
            <a:custGeom>
              <a:avLst/>
              <a:gdLst/>
              <a:ahLst/>
              <a:cxnLst/>
              <a:rect l="l" t="t" r="r" b="b"/>
              <a:pathLst>
                <a:path w="8681" h="19576" extrusionOk="0">
                  <a:moveTo>
                    <a:pt x="6171" y="1"/>
                  </a:moveTo>
                  <a:lnTo>
                    <a:pt x="5912" y="46"/>
                  </a:lnTo>
                  <a:lnTo>
                    <a:pt x="5671" y="144"/>
                  </a:lnTo>
                  <a:lnTo>
                    <a:pt x="5448" y="305"/>
                  </a:lnTo>
                  <a:lnTo>
                    <a:pt x="5225" y="519"/>
                  </a:lnTo>
                  <a:lnTo>
                    <a:pt x="4912" y="948"/>
                  </a:lnTo>
                  <a:lnTo>
                    <a:pt x="4707" y="1323"/>
                  </a:lnTo>
                  <a:lnTo>
                    <a:pt x="4644" y="1457"/>
                  </a:lnTo>
                  <a:lnTo>
                    <a:pt x="4564" y="1707"/>
                  </a:lnTo>
                  <a:lnTo>
                    <a:pt x="4528" y="1957"/>
                  </a:lnTo>
                  <a:lnTo>
                    <a:pt x="4537" y="2207"/>
                  </a:lnTo>
                  <a:lnTo>
                    <a:pt x="4591" y="2439"/>
                  </a:lnTo>
                  <a:lnTo>
                    <a:pt x="4698" y="2653"/>
                  </a:lnTo>
                  <a:lnTo>
                    <a:pt x="4850" y="2850"/>
                  </a:lnTo>
                  <a:lnTo>
                    <a:pt x="5055" y="3028"/>
                  </a:lnTo>
                  <a:lnTo>
                    <a:pt x="5171" y="3109"/>
                  </a:lnTo>
                  <a:lnTo>
                    <a:pt x="5359" y="3234"/>
                  </a:lnTo>
                  <a:lnTo>
                    <a:pt x="5591" y="3493"/>
                  </a:lnTo>
                  <a:lnTo>
                    <a:pt x="5662" y="3787"/>
                  </a:lnTo>
                  <a:lnTo>
                    <a:pt x="5582" y="4100"/>
                  </a:lnTo>
                  <a:lnTo>
                    <a:pt x="5466" y="4269"/>
                  </a:lnTo>
                  <a:lnTo>
                    <a:pt x="5403" y="4359"/>
                  </a:lnTo>
                  <a:lnTo>
                    <a:pt x="5269" y="4475"/>
                  </a:lnTo>
                  <a:lnTo>
                    <a:pt x="5055" y="4564"/>
                  </a:lnTo>
                  <a:lnTo>
                    <a:pt x="4760" y="4537"/>
                  </a:lnTo>
                  <a:lnTo>
                    <a:pt x="4475" y="4394"/>
                  </a:lnTo>
                  <a:lnTo>
                    <a:pt x="4350" y="4287"/>
                  </a:lnTo>
                  <a:lnTo>
                    <a:pt x="4046" y="4002"/>
                  </a:lnTo>
                  <a:lnTo>
                    <a:pt x="3475" y="3359"/>
                  </a:lnTo>
                  <a:lnTo>
                    <a:pt x="3162" y="3010"/>
                  </a:lnTo>
                  <a:lnTo>
                    <a:pt x="2930" y="3171"/>
                  </a:lnTo>
                  <a:lnTo>
                    <a:pt x="2376" y="3573"/>
                  </a:lnTo>
                  <a:lnTo>
                    <a:pt x="2117" y="3832"/>
                  </a:lnTo>
                  <a:lnTo>
                    <a:pt x="2037" y="3930"/>
                  </a:lnTo>
                  <a:lnTo>
                    <a:pt x="1912" y="4153"/>
                  </a:lnTo>
                  <a:lnTo>
                    <a:pt x="1849" y="4386"/>
                  </a:lnTo>
                  <a:lnTo>
                    <a:pt x="1840" y="4636"/>
                  </a:lnTo>
                  <a:lnTo>
                    <a:pt x="1912" y="5037"/>
                  </a:lnTo>
                  <a:lnTo>
                    <a:pt x="2180" y="5627"/>
                  </a:lnTo>
                  <a:lnTo>
                    <a:pt x="2385" y="5948"/>
                  </a:lnTo>
                  <a:lnTo>
                    <a:pt x="2439" y="6038"/>
                  </a:lnTo>
                  <a:lnTo>
                    <a:pt x="2510" y="6261"/>
                  </a:lnTo>
                  <a:lnTo>
                    <a:pt x="2537" y="6493"/>
                  </a:lnTo>
                  <a:lnTo>
                    <a:pt x="2510" y="6716"/>
                  </a:lnTo>
                  <a:lnTo>
                    <a:pt x="2474" y="6806"/>
                  </a:lnTo>
                  <a:lnTo>
                    <a:pt x="2430" y="6850"/>
                  </a:lnTo>
                  <a:lnTo>
                    <a:pt x="2260" y="6922"/>
                  </a:lnTo>
                  <a:lnTo>
                    <a:pt x="1912" y="6957"/>
                  </a:lnTo>
                  <a:lnTo>
                    <a:pt x="1689" y="6940"/>
                  </a:lnTo>
                  <a:lnTo>
                    <a:pt x="1510" y="6904"/>
                  </a:lnTo>
                  <a:lnTo>
                    <a:pt x="1153" y="6734"/>
                  </a:lnTo>
                  <a:lnTo>
                    <a:pt x="965" y="6645"/>
                  </a:lnTo>
                  <a:lnTo>
                    <a:pt x="831" y="6797"/>
                  </a:lnTo>
                  <a:lnTo>
                    <a:pt x="608" y="7100"/>
                  </a:lnTo>
                  <a:lnTo>
                    <a:pt x="367" y="7591"/>
                  </a:lnTo>
                  <a:lnTo>
                    <a:pt x="170" y="8288"/>
                  </a:lnTo>
                  <a:lnTo>
                    <a:pt x="63" y="9002"/>
                  </a:lnTo>
                  <a:lnTo>
                    <a:pt x="10" y="9360"/>
                  </a:lnTo>
                  <a:lnTo>
                    <a:pt x="1" y="9511"/>
                  </a:lnTo>
                  <a:lnTo>
                    <a:pt x="1" y="9797"/>
                  </a:lnTo>
                  <a:lnTo>
                    <a:pt x="45" y="10065"/>
                  </a:lnTo>
                  <a:lnTo>
                    <a:pt x="135" y="10315"/>
                  </a:lnTo>
                  <a:lnTo>
                    <a:pt x="269" y="10547"/>
                  </a:lnTo>
                  <a:lnTo>
                    <a:pt x="438" y="10753"/>
                  </a:lnTo>
                  <a:lnTo>
                    <a:pt x="644" y="10940"/>
                  </a:lnTo>
                  <a:lnTo>
                    <a:pt x="894" y="11092"/>
                  </a:lnTo>
                  <a:lnTo>
                    <a:pt x="1028" y="11163"/>
                  </a:lnTo>
                  <a:lnTo>
                    <a:pt x="1313" y="11315"/>
                  </a:lnTo>
                  <a:lnTo>
                    <a:pt x="1599" y="11449"/>
                  </a:lnTo>
                  <a:lnTo>
                    <a:pt x="1796" y="11530"/>
                  </a:lnTo>
                  <a:lnTo>
                    <a:pt x="2099" y="11753"/>
                  </a:lnTo>
                  <a:lnTo>
                    <a:pt x="2260" y="12047"/>
                  </a:lnTo>
                  <a:lnTo>
                    <a:pt x="2305" y="12405"/>
                  </a:lnTo>
                  <a:lnTo>
                    <a:pt x="2269" y="12610"/>
                  </a:lnTo>
                  <a:lnTo>
                    <a:pt x="2242" y="12726"/>
                  </a:lnTo>
                  <a:lnTo>
                    <a:pt x="2162" y="12914"/>
                  </a:lnTo>
                  <a:lnTo>
                    <a:pt x="2055" y="13048"/>
                  </a:lnTo>
                  <a:lnTo>
                    <a:pt x="1921" y="13146"/>
                  </a:lnTo>
                  <a:lnTo>
                    <a:pt x="1680" y="13217"/>
                  </a:lnTo>
                  <a:lnTo>
                    <a:pt x="1296" y="13217"/>
                  </a:lnTo>
                  <a:lnTo>
                    <a:pt x="1081" y="13190"/>
                  </a:lnTo>
                  <a:lnTo>
                    <a:pt x="1081" y="13387"/>
                  </a:lnTo>
                  <a:lnTo>
                    <a:pt x="1126" y="13753"/>
                  </a:lnTo>
                  <a:lnTo>
                    <a:pt x="1233" y="14083"/>
                  </a:lnTo>
                  <a:lnTo>
                    <a:pt x="1394" y="14387"/>
                  </a:lnTo>
                  <a:lnTo>
                    <a:pt x="1680" y="14807"/>
                  </a:lnTo>
                  <a:lnTo>
                    <a:pt x="2108" y="15343"/>
                  </a:lnTo>
                  <a:lnTo>
                    <a:pt x="2296" y="15619"/>
                  </a:lnTo>
                  <a:lnTo>
                    <a:pt x="2358" y="15709"/>
                  </a:lnTo>
                  <a:lnTo>
                    <a:pt x="2483" y="15825"/>
                  </a:lnTo>
                  <a:lnTo>
                    <a:pt x="2707" y="15932"/>
                  </a:lnTo>
                  <a:lnTo>
                    <a:pt x="3180" y="15959"/>
                  </a:lnTo>
                  <a:lnTo>
                    <a:pt x="3501" y="15994"/>
                  </a:lnTo>
                  <a:lnTo>
                    <a:pt x="3751" y="16066"/>
                  </a:lnTo>
                  <a:lnTo>
                    <a:pt x="4234" y="16352"/>
                  </a:lnTo>
                  <a:lnTo>
                    <a:pt x="4475" y="16486"/>
                  </a:lnTo>
                  <a:lnTo>
                    <a:pt x="4091" y="16941"/>
                  </a:lnTo>
                  <a:lnTo>
                    <a:pt x="3698" y="17379"/>
                  </a:lnTo>
                  <a:lnTo>
                    <a:pt x="3582" y="17441"/>
                  </a:lnTo>
                  <a:lnTo>
                    <a:pt x="3332" y="17495"/>
                  </a:lnTo>
                  <a:lnTo>
                    <a:pt x="3626" y="17905"/>
                  </a:lnTo>
                  <a:lnTo>
                    <a:pt x="4028" y="18495"/>
                  </a:lnTo>
                  <a:lnTo>
                    <a:pt x="4314" y="18843"/>
                  </a:lnTo>
                  <a:lnTo>
                    <a:pt x="4475" y="18995"/>
                  </a:lnTo>
                  <a:lnTo>
                    <a:pt x="4680" y="19174"/>
                  </a:lnTo>
                  <a:lnTo>
                    <a:pt x="5136" y="19441"/>
                  </a:lnTo>
                  <a:lnTo>
                    <a:pt x="5502" y="19549"/>
                  </a:lnTo>
                  <a:lnTo>
                    <a:pt x="5761" y="19575"/>
                  </a:lnTo>
                  <a:lnTo>
                    <a:pt x="6037" y="19558"/>
                  </a:lnTo>
                  <a:lnTo>
                    <a:pt x="6332" y="19486"/>
                  </a:lnTo>
                  <a:lnTo>
                    <a:pt x="6484" y="19433"/>
                  </a:lnTo>
                  <a:lnTo>
                    <a:pt x="6716" y="19325"/>
                  </a:lnTo>
                  <a:lnTo>
                    <a:pt x="7154" y="19013"/>
                  </a:lnTo>
                  <a:lnTo>
                    <a:pt x="7538" y="18611"/>
                  </a:lnTo>
                  <a:lnTo>
                    <a:pt x="7868" y="18138"/>
                  </a:lnTo>
                  <a:lnTo>
                    <a:pt x="8127" y="17620"/>
                  </a:lnTo>
                  <a:lnTo>
                    <a:pt x="8315" y="17075"/>
                  </a:lnTo>
                  <a:lnTo>
                    <a:pt x="8413" y="16530"/>
                  </a:lnTo>
                  <a:lnTo>
                    <a:pt x="8422" y="15994"/>
                  </a:lnTo>
                  <a:lnTo>
                    <a:pt x="8377" y="15753"/>
                  </a:lnTo>
                  <a:lnTo>
                    <a:pt x="8341" y="15637"/>
                  </a:lnTo>
                  <a:lnTo>
                    <a:pt x="8127" y="15414"/>
                  </a:lnTo>
                  <a:lnTo>
                    <a:pt x="7806" y="15218"/>
                  </a:lnTo>
                  <a:lnTo>
                    <a:pt x="7466" y="15084"/>
                  </a:lnTo>
                  <a:lnTo>
                    <a:pt x="7314" y="15057"/>
                  </a:lnTo>
                  <a:lnTo>
                    <a:pt x="7172" y="15048"/>
                  </a:lnTo>
                  <a:lnTo>
                    <a:pt x="6975" y="15155"/>
                  </a:lnTo>
                  <a:lnTo>
                    <a:pt x="6886" y="15378"/>
                  </a:lnTo>
                  <a:lnTo>
                    <a:pt x="6877" y="15673"/>
                  </a:lnTo>
                  <a:lnTo>
                    <a:pt x="6913" y="15834"/>
                  </a:lnTo>
                  <a:lnTo>
                    <a:pt x="6922" y="15914"/>
                  </a:lnTo>
                  <a:lnTo>
                    <a:pt x="6895" y="16093"/>
                  </a:lnTo>
                  <a:lnTo>
                    <a:pt x="6805" y="16280"/>
                  </a:lnTo>
                  <a:lnTo>
                    <a:pt x="6689" y="16432"/>
                  </a:lnTo>
                  <a:lnTo>
                    <a:pt x="6627" y="16486"/>
                  </a:lnTo>
                  <a:lnTo>
                    <a:pt x="6573" y="16512"/>
                  </a:lnTo>
                  <a:lnTo>
                    <a:pt x="6412" y="16521"/>
                  </a:lnTo>
                  <a:lnTo>
                    <a:pt x="6136" y="16459"/>
                  </a:lnTo>
                  <a:lnTo>
                    <a:pt x="5984" y="16378"/>
                  </a:lnTo>
                  <a:lnTo>
                    <a:pt x="5868" y="16298"/>
                  </a:lnTo>
                  <a:lnTo>
                    <a:pt x="5671" y="16057"/>
                  </a:lnTo>
                  <a:lnTo>
                    <a:pt x="5537" y="15753"/>
                  </a:lnTo>
                  <a:lnTo>
                    <a:pt x="5457" y="15405"/>
                  </a:lnTo>
                  <a:lnTo>
                    <a:pt x="5448" y="15039"/>
                  </a:lnTo>
                  <a:lnTo>
                    <a:pt x="5484" y="14673"/>
                  </a:lnTo>
                  <a:lnTo>
                    <a:pt x="5591" y="14334"/>
                  </a:lnTo>
                  <a:lnTo>
                    <a:pt x="5752" y="14039"/>
                  </a:lnTo>
                  <a:lnTo>
                    <a:pt x="5859" y="13923"/>
                  </a:lnTo>
                  <a:lnTo>
                    <a:pt x="6055" y="13726"/>
                  </a:lnTo>
                  <a:lnTo>
                    <a:pt x="6466" y="13441"/>
                  </a:lnTo>
                  <a:lnTo>
                    <a:pt x="6788" y="13324"/>
                  </a:lnTo>
                  <a:lnTo>
                    <a:pt x="7020" y="13307"/>
                  </a:lnTo>
                  <a:lnTo>
                    <a:pt x="7270" y="13342"/>
                  </a:lnTo>
                  <a:lnTo>
                    <a:pt x="7529" y="13441"/>
                  </a:lnTo>
                  <a:lnTo>
                    <a:pt x="7672" y="13521"/>
                  </a:lnTo>
                  <a:lnTo>
                    <a:pt x="7788" y="13574"/>
                  </a:lnTo>
                  <a:lnTo>
                    <a:pt x="8109" y="13628"/>
                  </a:lnTo>
                  <a:lnTo>
                    <a:pt x="8315" y="13664"/>
                  </a:lnTo>
                  <a:lnTo>
                    <a:pt x="8315" y="10467"/>
                  </a:lnTo>
                  <a:lnTo>
                    <a:pt x="7681" y="10333"/>
                  </a:lnTo>
                  <a:lnTo>
                    <a:pt x="7038" y="10190"/>
                  </a:lnTo>
                  <a:lnTo>
                    <a:pt x="6868" y="10404"/>
                  </a:lnTo>
                  <a:lnTo>
                    <a:pt x="6448" y="10708"/>
                  </a:lnTo>
                  <a:lnTo>
                    <a:pt x="5975" y="10878"/>
                  </a:lnTo>
                  <a:lnTo>
                    <a:pt x="5466" y="10913"/>
                  </a:lnTo>
                  <a:lnTo>
                    <a:pt x="5198" y="10869"/>
                  </a:lnTo>
                  <a:lnTo>
                    <a:pt x="4966" y="10815"/>
                  </a:lnTo>
                  <a:lnTo>
                    <a:pt x="4501" y="10637"/>
                  </a:lnTo>
                  <a:lnTo>
                    <a:pt x="4198" y="10440"/>
                  </a:lnTo>
                  <a:lnTo>
                    <a:pt x="4028" y="10261"/>
                  </a:lnTo>
                  <a:lnTo>
                    <a:pt x="3894" y="10056"/>
                  </a:lnTo>
                  <a:lnTo>
                    <a:pt x="3805" y="9806"/>
                  </a:lnTo>
                  <a:lnTo>
                    <a:pt x="3778" y="9663"/>
                  </a:lnTo>
                  <a:lnTo>
                    <a:pt x="3769" y="9538"/>
                  </a:lnTo>
                  <a:lnTo>
                    <a:pt x="3796" y="9261"/>
                  </a:lnTo>
                  <a:lnTo>
                    <a:pt x="3867" y="8993"/>
                  </a:lnTo>
                  <a:lnTo>
                    <a:pt x="3984" y="8752"/>
                  </a:lnTo>
                  <a:lnTo>
                    <a:pt x="4055" y="8645"/>
                  </a:lnTo>
                  <a:lnTo>
                    <a:pt x="4109" y="8600"/>
                  </a:lnTo>
                  <a:lnTo>
                    <a:pt x="4305" y="8574"/>
                  </a:lnTo>
                  <a:lnTo>
                    <a:pt x="4555" y="8592"/>
                  </a:lnTo>
                  <a:lnTo>
                    <a:pt x="4796" y="8654"/>
                  </a:lnTo>
                  <a:lnTo>
                    <a:pt x="4894" y="8708"/>
                  </a:lnTo>
                  <a:lnTo>
                    <a:pt x="5207" y="8904"/>
                  </a:lnTo>
                  <a:lnTo>
                    <a:pt x="5528" y="9083"/>
                  </a:lnTo>
                  <a:lnTo>
                    <a:pt x="5689" y="9127"/>
                  </a:lnTo>
                  <a:lnTo>
                    <a:pt x="5823" y="9101"/>
                  </a:lnTo>
                  <a:lnTo>
                    <a:pt x="5939" y="9002"/>
                  </a:lnTo>
                  <a:lnTo>
                    <a:pt x="6127" y="8708"/>
                  </a:lnTo>
                  <a:lnTo>
                    <a:pt x="6279" y="8377"/>
                  </a:lnTo>
                  <a:lnTo>
                    <a:pt x="6377" y="8199"/>
                  </a:lnTo>
                  <a:lnTo>
                    <a:pt x="6573" y="8020"/>
                  </a:lnTo>
                  <a:lnTo>
                    <a:pt x="6788" y="7984"/>
                  </a:lnTo>
                  <a:lnTo>
                    <a:pt x="7029" y="8065"/>
                  </a:lnTo>
                  <a:lnTo>
                    <a:pt x="7163" y="8136"/>
                  </a:lnTo>
                  <a:lnTo>
                    <a:pt x="7716" y="8431"/>
                  </a:lnTo>
                  <a:lnTo>
                    <a:pt x="8395" y="8797"/>
                  </a:lnTo>
                  <a:lnTo>
                    <a:pt x="8502" y="6779"/>
                  </a:lnTo>
                  <a:lnTo>
                    <a:pt x="8609" y="4841"/>
                  </a:lnTo>
                  <a:lnTo>
                    <a:pt x="8190" y="4698"/>
                  </a:lnTo>
                  <a:lnTo>
                    <a:pt x="7752" y="4582"/>
                  </a:lnTo>
                  <a:lnTo>
                    <a:pt x="7413" y="4502"/>
                  </a:lnTo>
                  <a:lnTo>
                    <a:pt x="7002" y="4314"/>
                  </a:lnTo>
                  <a:lnTo>
                    <a:pt x="6779" y="4162"/>
                  </a:lnTo>
                  <a:lnTo>
                    <a:pt x="6591" y="3966"/>
                  </a:lnTo>
                  <a:lnTo>
                    <a:pt x="6448" y="3734"/>
                  </a:lnTo>
                  <a:lnTo>
                    <a:pt x="6341" y="3475"/>
                  </a:lnTo>
                  <a:lnTo>
                    <a:pt x="6270" y="3162"/>
                  </a:lnTo>
                  <a:lnTo>
                    <a:pt x="6252" y="2992"/>
                  </a:lnTo>
                  <a:lnTo>
                    <a:pt x="6243" y="2832"/>
                  </a:lnTo>
                  <a:lnTo>
                    <a:pt x="6314" y="2600"/>
                  </a:lnTo>
                  <a:lnTo>
                    <a:pt x="6475" y="2483"/>
                  </a:lnTo>
                  <a:lnTo>
                    <a:pt x="6725" y="2501"/>
                  </a:lnTo>
                  <a:lnTo>
                    <a:pt x="6886" y="2564"/>
                  </a:lnTo>
                  <a:lnTo>
                    <a:pt x="7100" y="2662"/>
                  </a:lnTo>
                  <a:lnTo>
                    <a:pt x="7538" y="2841"/>
                  </a:lnTo>
                  <a:lnTo>
                    <a:pt x="7975" y="2939"/>
                  </a:lnTo>
                  <a:lnTo>
                    <a:pt x="8324" y="2921"/>
                  </a:lnTo>
                  <a:lnTo>
                    <a:pt x="8556" y="2859"/>
                  </a:lnTo>
                  <a:lnTo>
                    <a:pt x="8672" y="2805"/>
                  </a:lnTo>
                  <a:lnTo>
                    <a:pt x="8681" y="2510"/>
                  </a:lnTo>
                  <a:lnTo>
                    <a:pt x="8672" y="2225"/>
                  </a:lnTo>
                  <a:lnTo>
                    <a:pt x="8645" y="2019"/>
                  </a:lnTo>
                  <a:lnTo>
                    <a:pt x="8538" y="1635"/>
                  </a:lnTo>
                  <a:lnTo>
                    <a:pt x="8368" y="1278"/>
                  </a:lnTo>
                  <a:lnTo>
                    <a:pt x="8145" y="948"/>
                  </a:lnTo>
                  <a:lnTo>
                    <a:pt x="7877" y="662"/>
                  </a:lnTo>
                  <a:lnTo>
                    <a:pt x="7556" y="421"/>
                  </a:lnTo>
                  <a:lnTo>
                    <a:pt x="7189" y="224"/>
                  </a:lnTo>
                  <a:lnTo>
                    <a:pt x="6796" y="81"/>
                  </a:lnTo>
                  <a:lnTo>
                    <a:pt x="6591" y="37"/>
                  </a:lnTo>
                  <a:lnTo>
                    <a:pt x="6439" y="10"/>
                  </a:lnTo>
                  <a:lnTo>
                    <a:pt x="6171" y="1"/>
                  </a:ln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910567" y="2266985"/>
              <a:ext cx="303023" cy="690591"/>
            </a:xfrm>
            <a:custGeom>
              <a:avLst/>
              <a:gdLst/>
              <a:ahLst/>
              <a:cxnLst/>
              <a:rect l="l" t="t" r="r" b="b"/>
              <a:pathLst>
                <a:path w="8207" h="18700" extrusionOk="0">
                  <a:moveTo>
                    <a:pt x="2143" y="0"/>
                  </a:moveTo>
                  <a:lnTo>
                    <a:pt x="1465" y="107"/>
                  </a:lnTo>
                  <a:lnTo>
                    <a:pt x="813" y="331"/>
                  </a:lnTo>
                  <a:lnTo>
                    <a:pt x="500" y="464"/>
                  </a:lnTo>
                  <a:lnTo>
                    <a:pt x="393" y="518"/>
                  </a:lnTo>
                  <a:lnTo>
                    <a:pt x="259" y="661"/>
                  </a:lnTo>
                  <a:lnTo>
                    <a:pt x="205" y="822"/>
                  </a:lnTo>
                  <a:lnTo>
                    <a:pt x="205" y="1009"/>
                  </a:lnTo>
                  <a:lnTo>
                    <a:pt x="268" y="1304"/>
                  </a:lnTo>
                  <a:lnTo>
                    <a:pt x="375" y="1706"/>
                  </a:lnTo>
                  <a:lnTo>
                    <a:pt x="375" y="1893"/>
                  </a:lnTo>
                  <a:lnTo>
                    <a:pt x="402" y="2170"/>
                  </a:lnTo>
                  <a:lnTo>
                    <a:pt x="429" y="2447"/>
                  </a:lnTo>
                  <a:lnTo>
                    <a:pt x="429" y="2768"/>
                  </a:lnTo>
                  <a:lnTo>
                    <a:pt x="527" y="3420"/>
                  </a:lnTo>
                  <a:lnTo>
                    <a:pt x="625" y="4072"/>
                  </a:lnTo>
                  <a:lnTo>
                    <a:pt x="616" y="4563"/>
                  </a:lnTo>
                  <a:lnTo>
                    <a:pt x="554" y="4894"/>
                  </a:lnTo>
                  <a:lnTo>
                    <a:pt x="491" y="5063"/>
                  </a:lnTo>
                  <a:lnTo>
                    <a:pt x="447" y="5206"/>
                  </a:lnTo>
                  <a:lnTo>
                    <a:pt x="482" y="5546"/>
                  </a:lnTo>
                  <a:lnTo>
                    <a:pt x="491" y="5715"/>
                  </a:lnTo>
                  <a:lnTo>
                    <a:pt x="839" y="5706"/>
                  </a:lnTo>
                  <a:lnTo>
                    <a:pt x="1179" y="5680"/>
                  </a:lnTo>
                  <a:lnTo>
                    <a:pt x="1375" y="5617"/>
                  </a:lnTo>
                  <a:lnTo>
                    <a:pt x="1572" y="5519"/>
                  </a:lnTo>
                  <a:lnTo>
                    <a:pt x="1786" y="5447"/>
                  </a:lnTo>
                  <a:lnTo>
                    <a:pt x="2233" y="5403"/>
                  </a:lnTo>
                  <a:lnTo>
                    <a:pt x="2697" y="5456"/>
                  </a:lnTo>
                  <a:lnTo>
                    <a:pt x="3152" y="5608"/>
                  </a:lnTo>
                  <a:lnTo>
                    <a:pt x="3563" y="5822"/>
                  </a:lnTo>
                  <a:lnTo>
                    <a:pt x="3920" y="6108"/>
                  </a:lnTo>
                  <a:lnTo>
                    <a:pt x="4188" y="6448"/>
                  </a:lnTo>
                  <a:lnTo>
                    <a:pt x="4349" y="6823"/>
                  </a:lnTo>
                  <a:lnTo>
                    <a:pt x="4376" y="7028"/>
                  </a:lnTo>
                  <a:lnTo>
                    <a:pt x="4385" y="7171"/>
                  </a:lnTo>
                  <a:lnTo>
                    <a:pt x="4331" y="7474"/>
                  </a:lnTo>
                  <a:lnTo>
                    <a:pt x="4215" y="7778"/>
                  </a:lnTo>
                  <a:lnTo>
                    <a:pt x="4054" y="8037"/>
                  </a:lnTo>
                  <a:lnTo>
                    <a:pt x="3956" y="8135"/>
                  </a:lnTo>
                  <a:lnTo>
                    <a:pt x="3894" y="8189"/>
                  </a:lnTo>
                  <a:lnTo>
                    <a:pt x="3768" y="8242"/>
                  </a:lnTo>
                  <a:lnTo>
                    <a:pt x="3608" y="8216"/>
                  </a:lnTo>
                  <a:lnTo>
                    <a:pt x="3322" y="7939"/>
                  </a:lnTo>
                  <a:lnTo>
                    <a:pt x="3134" y="7742"/>
                  </a:lnTo>
                  <a:lnTo>
                    <a:pt x="2867" y="7546"/>
                  </a:lnTo>
                  <a:lnTo>
                    <a:pt x="2420" y="7296"/>
                  </a:lnTo>
                  <a:lnTo>
                    <a:pt x="2116" y="7189"/>
                  </a:lnTo>
                  <a:lnTo>
                    <a:pt x="1965" y="7171"/>
                  </a:lnTo>
                  <a:lnTo>
                    <a:pt x="1759" y="7153"/>
                  </a:lnTo>
                  <a:lnTo>
                    <a:pt x="1322" y="7171"/>
                  </a:lnTo>
                  <a:lnTo>
                    <a:pt x="616" y="7269"/>
                  </a:lnTo>
                  <a:lnTo>
                    <a:pt x="71" y="7341"/>
                  </a:lnTo>
                  <a:lnTo>
                    <a:pt x="54" y="7608"/>
                  </a:lnTo>
                  <a:lnTo>
                    <a:pt x="9" y="8144"/>
                  </a:lnTo>
                  <a:lnTo>
                    <a:pt x="45" y="8492"/>
                  </a:lnTo>
                  <a:lnTo>
                    <a:pt x="116" y="8653"/>
                  </a:lnTo>
                  <a:lnTo>
                    <a:pt x="241" y="8930"/>
                  </a:lnTo>
                  <a:lnTo>
                    <a:pt x="366" y="9484"/>
                  </a:lnTo>
                  <a:lnTo>
                    <a:pt x="384" y="10305"/>
                  </a:lnTo>
                  <a:lnTo>
                    <a:pt x="366" y="10859"/>
                  </a:lnTo>
                  <a:lnTo>
                    <a:pt x="348" y="11386"/>
                  </a:lnTo>
                  <a:lnTo>
                    <a:pt x="357" y="11904"/>
                  </a:lnTo>
                  <a:lnTo>
                    <a:pt x="375" y="12029"/>
                  </a:lnTo>
                  <a:lnTo>
                    <a:pt x="455" y="12252"/>
                  </a:lnTo>
                  <a:lnTo>
                    <a:pt x="580" y="12457"/>
                  </a:lnTo>
                  <a:lnTo>
                    <a:pt x="750" y="12645"/>
                  </a:lnTo>
                  <a:lnTo>
                    <a:pt x="947" y="12779"/>
                  </a:lnTo>
                  <a:lnTo>
                    <a:pt x="1161" y="12877"/>
                  </a:lnTo>
                  <a:lnTo>
                    <a:pt x="1384" y="12922"/>
                  </a:lnTo>
                  <a:lnTo>
                    <a:pt x="1616" y="12895"/>
                  </a:lnTo>
                  <a:lnTo>
                    <a:pt x="1724" y="12859"/>
                  </a:lnTo>
                  <a:lnTo>
                    <a:pt x="1920" y="12788"/>
                  </a:lnTo>
                  <a:lnTo>
                    <a:pt x="2268" y="12716"/>
                  </a:lnTo>
                  <a:lnTo>
                    <a:pt x="2599" y="12716"/>
                  </a:lnTo>
                  <a:lnTo>
                    <a:pt x="2893" y="12788"/>
                  </a:lnTo>
                  <a:lnTo>
                    <a:pt x="3313" y="12975"/>
                  </a:lnTo>
                  <a:lnTo>
                    <a:pt x="3822" y="13359"/>
                  </a:lnTo>
                  <a:lnTo>
                    <a:pt x="4072" y="13565"/>
                  </a:lnTo>
                  <a:lnTo>
                    <a:pt x="4135" y="13627"/>
                  </a:lnTo>
                  <a:lnTo>
                    <a:pt x="4215" y="13824"/>
                  </a:lnTo>
                  <a:lnTo>
                    <a:pt x="4260" y="14056"/>
                  </a:lnTo>
                  <a:lnTo>
                    <a:pt x="4251" y="14288"/>
                  </a:lnTo>
                  <a:lnTo>
                    <a:pt x="4224" y="14386"/>
                  </a:lnTo>
                  <a:lnTo>
                    <a:pt x="4188" y="14467"/>
                  </a:lnTo>
                  <a:lnTo>
                    <a:pt x="4063" y="14618"/>
                  </a:lnTo>
                  <a:lnTo>
                    <a:pt x="3885" y="14752"/>
                  </a:lnTo>
                  <a:lnTo>
                    <a:pt x="3697" y="14842"/>
                  </a:lnTo>
                  <a:lnTo>
                    <a:pt x="3608" y="14860"/>
                  </a:lnTo>
                  <a:lnTo>
                    <a:pt x="3536" y="14860"/>
                  </a:lnTo>
                  <a:lnTo>
                    <a:pt x="3367" y="14797"/>
                  </a:lnTo>
                  <a:lnTo>
                    <a:pt x="3197" y="14681"/>
                  </a:lnTo>
                  <a:lnTo>
                    <a:pt x="3063" y="14547"/>
                  </a:lnTo>
                  <a:lnTo>
                    <a:pt x="3027" y="14476"/>
                  </a:lnTo>
                  <a:lnTo>
                    <a:pt x="2965" y="14342"/>
                  </a:lnTo>
                  <a:lnTo>
                    <a:pt x="2840" y="14145"/>
                  </a:lnTo>
                  <a:lnTo>
                    <a:pt x="2697" y="14002"/>
                  </a:lnTo>
                  <a:lnTo>
                    <a:pt x="2545" y="13922"/>
                  </a:lnTo>
                  <a:lnTo>
                    <a:pt x="2295" y="13877"/>
                  </a:lnTo>
                  <a:lnTo>
                    <a:pt x="1911" y="13958"/>
                  </a:lnTo>
                  <a:lnTo>
                    <a:pt x="1706" y="14056"/>
                  </a:lnTo>
                  <a:lnTo>
                    <a:pt x="1482" y="14163"/>
                  </a:lnTo>
                  <a:lnTo>
                    <a:pt x="1188" y="14234"/>
                  </a:lnTo>
                  <a:lnTo>
                    <a:pt x="1000" y="14234"/>
                  </a:lnTo>
                  <a:lnTo>
                    <a:pt x="822" y="14190"/>
                  </a:lnTo>
                  <a:lnTo>
                    <a:pt x="661" y="14092"/>
                  </a:lnTo>
                  <a:lnTo>
                    <a:pt x="518" y="13931"/>
                  </a:lnTo>
                  <a:lnTo>
                    <a:pt x="393" y="13708"/>
                  </a:lnTo>
                  <a:lnTo>
                    <a:pt x="339" y="13565"/>
                  </a:lnTo>
                  <a:lnTo>
                    <a:pt x="170" y="16011"/>
                  </a:lnTo>
                  <a:lnTo>
                    <a:pt x="0" y="18440"/>
                  </a:lnTo>
                  <a:lnTo>
                    <a:pt x="598" y="18521"/>
                  </a:lnTo>
                  <a:lnTo>
                    <a:pt x="1295" y="18628"/>
                  </a:lnTo>
                  <a:lnTo>
                    <a:pt x="1652" y="18673"/>
                  </a:lnTo>
                  <a:lnTo>
                    <a:pt x="2277" y="18699"/>
                  </a:lnTo>
                  <a:lnTo>
                    <a:pt x="2813" y="18628"/>
                  </a:lnTo>
                  <a:lnTo>
                    <a:pt x="3259" y="18476"/>
                  </a:lnTo>
                  <a:lnTo>
                    <a:pt x="3635" y="18235"/>
                  </a:lnTo>
                  <a:lnTo>
                    <a:pt x="3956" y="17905"/>
                  </a:lnTo>
                  <a:lnTo>
                    <a:pt x="4224" y="17494"/>
                  </a:lnTo>
                  <a:lnTo>
                    <a:pt x="4465" y="16985"/>
                  </a:lnTo>
                  <a:lnTo>
                    <a:pt x="4581" y="16690"/>
                  </a:lnTo>
                  <a:lnTo>
                    <a:pt x="4617" y="16583"/>
                  </a:lnTo>
                  <a:lnTo>
                    <a:pt x="4635" y="16342"/>
                  </a:lnTo>
                  <a:lnTo>
                    <a:pt x="4608" y="16235"/>
                  </a:lnTo>
                  <a:lnTo>
                    <a:pt x="4528" y="15985"/>
                  </a:lnTo>
                  <a:lnTo>
                    <a:pt x="4483" y="15726"/>
                  </a:lnTo>
                  <a:lnTo>
                    <a:pt x="4501" y="15592"/>
                  </a:lnTo>
                  <a:lnTo>
                    <a:pt x="4608" y="15440"/>
                  </a:lnTo>
                  <a:lnTo>
                    <a:pt x="4920" y="15270"/>
                  </a:lnTo>
                  <a:lnTo>
                    <a:pt x="5170" y="15190"/>
                  </a:lnTo>
                  <a:lnTo>
                    <a:pt x="5590" y="15038"/>
                  </a:lnTo>
                  <a:lnTo>
                    <a:pt x="6215" y="14726"/>
                  </a:lnTo>
                  <a:lnTo>
                    <a:pt x="6564" y="14467"/>
                  </a:lnTo>
                  <a:lnTo>
                    <a:pt x="6706" y="14315"/>
                  </a:lnTo>
                  <a:lnTo>
                    <a:pt x="6849" y="14136"/>
                  </a:lnTo>
                  <a:lnTo>
                    <a:pt x="7055" y="13725"/>
                  </a:lnTo>
                  <a:lnTo>
                    <a:pt x="7278" y="13056"/>
                  </a:lnTo>
                  <a:lnTo>
                    <a:pt x="7430" y="12645"/>
                  </a:lnTo>
                  <a:lnTo>
                    <a:pt x="7117" y="12502"/>
                  </a:lnTo>
                  <a:lnTo>
                    <a:pt x="6590" y="12261"/>
                  </a:lnTo>
                  <a:lnTo>
                    <a:pt x="6385" y="12118"/>
                  </a:lnTo>
                  <a:lnTo>
                    <a:pt x="6331" y="12064"/>
                  </a:lnTo>
                  <a:lnTo>
                    <a:pt x="6251" y="11930"/>
                  </a:lnTo>
                  <a:lnTo>
                    <a:pt x="6189" y="11672"/>
                  </a:lnTo>
                  <a:lnTo>
                    <a:pt x="6189" y="11502"/>
                  </a:lnTo>
                  <a:lnTo>
                    <a:pt x="6233" y="11448"/>
                  </a:lnTo>
                  <a:lnTo>
                    <a:pt x="6546" y="11350"/>
                  </a:lnTo>
                  <a:lnTo>
                    <a:pt x="6689" y="11288"/>
                  </a:lnTo>
                  <a:lnTo>
                    <a:pt x="6939" y="11171"/>
                  </a:lnTo>
                  <a:lnTo>
                    <a:pt x="7314" y="10984"/>
                  </a:lnTo>
                  <a:lnTo>
                    <a:pt x="7537" y="10832"/>
                  </a:lnTo>
                  <a:lnTo>
                    <a:pt x="7626" y="10743"/>
                  </a:lnTo>
                  <a:lnTo>
                    <a:pt x="7751" y="10573"/>
                  </a:lnTo>
                  <a:lnTo>
                    <a:pt x="7957" y="10162"/>
                  </a:lnTo>
                  <a:lnTo>
                    <a:pt x="8108" y="9680"/>
                  </a:lnTo>
                  <a:lnTo>
                    <a:pt x="8189" y="9153"/>
                  </a:lnTo>
                  <a:lnTo>
                    <a:pt x="8207" y="8617"/>
                  </a:lnTo>
                  <a:lnTo>
                    <a:pt x="8171" y="8082"/>
                  </a:lnTo>
                  <a:lnTo>
                    <a:pt x="8064" y="7582"/>
                  </a:lnTo>
                  <a:lnTo>
                    <a:pt x="7894" y="7135"/>
                  </a:lnTo>
                  <a:lnTo>
                    <a:pt x="7787" y="6948"/>
                  </a:lnTo>
                  <a:lnTo>
                    <a:pt x="7653" y="6769"/>
                  </a:lnTo>
                  <a:lnTo>
                    <a:pt x="7483" y="6608"/>
                  </a:lnTo>
                  <a:lnTo>
                    <a:pt x="7332" y="6760"/>
                  </a:lnTo>
                  <a:lnTo>
                    <a:pt x="7064" y="7037"/>
                  </a:lnTo>
                  <a:lnTo>
                    <a:pt x="6921" y="7099"/>
                  </a:lnTo>
                  <a:lnTo>
                    <a:pt x="6760" y="7135"/>
                  </a:lnTo>
                  <a:lnTo>
                    <a:pt x="6403" y="7064"/>
                  </a:lnTo>
                  <a:lnTo>
                    <a:pt x="6224" y="7037"/>
                  </a:lnTo>
                  <a:lnTo>
                    <a:pt x="6251" y="6733"/>
                  </a:lnTo>
                  <a:lnTo>
                    <a:pt x="6314" y="6448"/>
                  </a:lnTo>
                  <a:lnTo>
                    <a:pt x="6367" y="6340"/>
                  </a:lnTo>
                  <a:lnTo>
                    <a:pt x="6537" y="6153"/>
                  </a:lnTo>
                  <a:lnTo>
                    <a:pt x="6626" y="6064"/>
                  </a:lnTo>
                  <a:lnTo>
                    <a:pt x="6831" y="5858"/>
                  </a:lnTo>
                  <a:lnTo>
                    <a:pt x="7108" y="5394"/>
                  </a:lnTo>
                  <a:lnTo>
                    <a:pt x="7260" y="4885"/>
                  </a:lnTo>
                  <a:lnTo>
                    <a:pt x="7287" y="4367"/>
                  </a:lnTo>
                  <a:lnTo>
                    <a:pt x="7189" y="3867"/>
                  </a:lnTo>
                  <a:lnTo>
                    <a:pt x="6965" y="3393"/>
                  </a:lnTo>
                  <a:lnTo>
                    <a:pt x="6644" y="2992"/>
                  </a:lnTo>
                  <a:lnTo>
                    <a:pt x="6206" y="2679"/>
                  </a:lnTo>
                  <a:lnTo>
                    <a:pt x="5938" y="2563"/>
                  </a:lnTo>
                  <a:lnTo>
                    <a:pt x="5697" y="2911"/>
                  </a:lnTo>
                  <a:lnTo>
                    <a:pt x="5465" y="3268"/>
                  </a:lnTo>
                  <a:lnTo>
                    <a:pt x="5376" y="3411"/>
                  </a:lnTo>
                  <a:lnTo>
                    <a:pt x="5170" y="3652"/>
                  </a:lnTo>
                  <a:lnTo>
                    <a:pt x="4920" y="3804"/>
                  </a:lnTo>
                  <a:lnTo>
                    <a:pt x="4697" y="3813"/>
                  </a:lnTo>
                  <a:lnTo>
                    <a:pt x="4528" y="3769"/>
                  </a:lnTo>
                  <a:lnTo>
                    <a:pt x="4438" y="3733"/>
                  </a:lnTo>
                  <a:lnTo>
                    <a:pt x="4349" y="3679"/>
                  </a:lnTo>
                  <a:lnTo>
                    <a:pt x="4215" y="3572"/>
                  </a:lnTo>
                  <a:lnTo>
                    <a:pt x="4126" y="3393"/>
                  </a:lnTo>
                  <a:lnTo>
                    <a:pt x="4170" y="2974"/>
                  </a:lnTo>
                  <a:lnTo>
                    <a:pt x="4277" y="2688"/>
                  </a:lnTo>
                  <a:lnTo>
                    <a:pt x="4349" y="2465"/>
                  </a:lnTo>
                  <a:lnTo>
                    <a:pt x="4420" y="2054"/>
                  </a:lnTo>
                  <a:lnTo>
                    <a:pt x="4420" y="1661"/>
                  </a:lnTo>
                  <a:lnTo>
                    <a:pt x="4358" y="1295"/>
                  </a:lnTo>
                  <a:lnTo>
                    <a:pt x="4215" y="973"/>
                  </a:lnTo>
                  <a:lnTo>
                    <a:pt x="4010" y="679"/>
                  </a:lnTo>
                  <a:lnTo>
                    <a:pt x="3724" y="429"/>
                  </a:lnTo>
                  <a:lnTo>
                    <a:pt x="3376" y="232"/>
                  </a:lnTo>
                  <a:lnTo>
                    <a:pt x="3170" y="152"/>
                  </a:lnTo>
                  <a:lnTo>
                    <a:pt x="3001" y="89"/>
                  </a:lnTo>
                  <a:lnTo>
                    <a:pt x="2661" y="18"/>
                  </a:lnTo>
                  <a:lnTo>
                    <a:pt x="2143" y="0"/>
                  </a:ln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7"/>
          <p:cNvGrpSpPr/>
          <p:nvPr/>
        </p:nvGrpSpPr>
        <p:grpSpPr>
          <a:xfrm>
            <a:off x="226361" y="3202122"/>
            <a:ext cx="3609626" cy="857474"/>
            <a:chOff x="226361" y="3202122"/>
            <a:chExt cx="3609626" cy="857474"/>
          </a:xfrm>
        </p:grpSpPr>
        <p:sp>
          <p:nvSpPr>
            <p:cNvPr id="135" name="Google Shape;135;p17"/>
            <p:cNvSpPr/>
            <p:nvPr/>
          </p:nvSpPr>
          <p:spPr>
            <a:xfrm>
              <a:off x="226361" y="3316962"/>
              <a:ext cx="971753" cy="742634"/>
            </a:xfrm>
            <a:custGeom>
              <a:avLst/>
              <a:gdLst/>
              <a:ahLst/>
              <a:cxnLst/>
              <a:rect l="l" t="t" r="r" b="b"/>
              <a:pathLst>
                <a:path w="71584" h="54706" extrusionOk="0">
                  <a:moveTo>
                    <a:pt x="46999" y="1"/>
                  </a:moveTo>
                  <a:lnTo>
                    <a:pt x="46196" y="36"/>
                  </a:lnTo>
                  <a:lnTo>
                    <a:pt x="45624" y="161"/>
                  </a:lnTo>
                  <a:lnTo>
                    <a:pt x="45258" y="295"/>
                  </a:lnTo>
                  <a:lnTo>
                    <a:pt x="44901" y="474"/>
                  </a:lnTo>
                  <a:lnTo>
                    <a:pt x="44570" y="706"/>
                  </a:lnTo>
                  <a:lnTo>
                    <a:pt x="44410" y="840"/>
                  </a:lnTo>
                  <a:lnTo>
                    <a:pt x="43659" y="1528"/>
                  </a:lnTo>
                  <a:lnTo>
                    <a:pt x="42204" y="2965"/>
                  </a:lnTo>
                  <a:lnTo>
                    <a:pt x="41472" y="3680"/>
                  </a:lnTo>
                  <a:lnTo>
                    <a:pt x="41293" y="3832"/>
                  </a:lnTo>
                  <a:lnTo>
                    <a:pt x="40936" y="4073"/>
                  </a:lnTo>
                  <a:lnTo>
                    <a:pt x="40561" y="4233"/>
                  </a:lnTo>
                  <a:lnTo>
                    <a:pt x="40177" y="4296"/>
                  </a:lnTo>
                  <a:lnTo>
                    <a:pt x="39802" y="4269"/>
                  </a:lnTo>
                  <a:lnTo>
                    <a:pt x="39445" y="4162"/>
                  </a:lnTo>
                  <a:lnTo>
                    <a:pt x="39114" y="3965"/>
                  </a:lnTo>
                  <a:lnTo>
                    <a:pt x="38811" y="3680"/>
                  </a:lnTo>
                  <a:lnTo>
                    <a:pt x="38677" y="3501"/>
                  </a:lnTo>
                  <a:lnTo>
                    <a:pt x="38453" y="3198"/>
                  </a:lnTo>
                  <a:lnTo>
                    <a:pt x="37953" y="2680"/>
                  </a:lnTo>
                  <a:lnTo>
                    <a:pt x="37382" y="2251"/>
                  </a:lnTo>
                  <a:lnTo>
                    <a:pt x="36757" y="1921"/>
                  </a:lnTo>
                  <a:lnTo>
                    <a:pt x="36417" y="1787"/>
                  </a:lnTo>
                  <a:lnTo>
                    <a:pt x="35640" y="1510"/>
                  </a:lnTo>
                  <a:lnTo>
                    <a:pt x="34033" y="1054"/>
                  </a:lnTo>
                  <a:lnTo>
                    <a:pt x="33220" y="894"/>
                  </a:lnTo>
                  <a:lnTo>
                    <a:pt x="32872" y="840"/>
                  </a:lnTo>
                  <a:lnTo>
                    <a:pt x="32167" y="760"/>
                  </a:lnTo>
                  <a:lnTo>
                    <a:pt x="31104" y="724"/>
                  </a:lnTo>
                  <a:lnTo>
                    <a:pt x="30407" y="760"/>
                  </a:lnTo>
                  <a:lnTo>
                    <a:pt x="29425" y="858"/>
                  </a:lnTo>
                  <a:lnTo>
                    <a:pt x="27469" y="1153"/>
                  </a:lnTo>
                  <a:lnTo>
                    <a:pt x="26496" y="1260"/>
                  </a:lnTo>
                  <a:lnTo>
                    <a:pt x="26219" y="1287"/>
                  </a:lnTo>
                  <a:lnTo>
                    <a:pt x="25728" y="1438"/>
                  </a:lnTo>
                  <a:lnTo>
                    <a:pt x="25308" y="1679"/>
                  </a:lnTo>
                  <a:lnTo>
                    <a:pt x="24942" y="2019"/>
                  </a:lnTo>
                  <a:lnTo>
                    <a:pt x="24782" y="2233"/>
                  </a:lnTo>
                  <a:lnTo>
                    <a:pt x="24621" y="2483"/>
                  </a:lnTo>
                  <a:lnTo>
                    <a:pt x="24389" y="2858"/>
                  </a:lnTo>
                  <a:lnTo>
                    <a:pt x="24201" y="3081"/>
                  </a:lnTo>
                  <a:lnTo>
                    <a:pt x="24094" y="3171"/>
                  </a:lnTo>
                  <a:lnTo>
                    <a:pt x="23835" y="3385"/>
                  </a:lnTo>
                  <a:lnTo>
                    <a:pt x="23362" y="3840"/>
                  </a:lnTo>
                  <a:lnTo>
                    <a:pt x="22960" y="4332"/>
                  </a:lnTo>
                  <a:lnTo>
                    <a:pt x="22612" y="4850"/>
                  </a:lnTo>
                  <a:lnTo>
                    <a:pt x="22308" y="5403"/>
                  </a:lnTo>
                  <a:lnTo>
                    <a:pt x="22058" y="5984"/>
                  </a:lnTo>
                  <a:lnTo>
                    <a:pt x="21736" y="6877"/>
                  </a:lnTo>
                  <a:lnTo>
                    <a:pt x="21558" y="7511"/>
                  </a:lnTo>
                  <a:lnTo>
                    <a:pt x="21513" y="7636"/>
                  </a:lnTo>
                  <a:lnTo>
                    <a:pt x="21397" y="7904"/>
                  </a:lnTo>
                  <a:lnTo>
                    <a:pt x="21227" y="8154"/>
                  </a:lnTo>
                  <a:lnTo>
                    <a:pt x="21031" y="8341"/>
                  </a:lnTo>
                  <a:lnTo>
                    <a:pt x="20924" y="8395"/>
                  </a:lnTo>
                  <a:lnTo>
                    <a:pt x="20718" y="8466"/>
                  </a:lnTo>
                  <a:lnTo>
                    <a:pt x="20352" y="8564"/>
                  </a:lnTo>
                  <a:lnTo>
                    <a:pt x="20040" y="8591"/>
                  </a:lnTo>
                  <a:lnTo>
                    <a:pt x="19772" y="8547"/>
                  </a:lnTo>
                  <a:lnTo>
                    <a:pt x="19549" y="8413"/>
                  </a:lnTo>
                  <a:lnTo>
                    <a:pt x="19370" y="8189"/>
                  </a:lnTo>
                  <a:lnTo>
                    <a:pt x="19218" y="7868"/>
                  </a:lnTo>
                  <a:lnTo>
                    <a:pt x="19093" y="7448"/>
                  </a:lnTo>
                  <a:lnTo>
                    <a:pt x="19048" y="7198"/>
                  </a:lnTo>
                  <a:lnTo>
                    <a:pt x="19004" y="7002"/>
                  </a:lnTo>
                  <a:lnTo>
                    <a:pt x="18879" y="6725"/>
                  </a:lnTo>
                  <a:lnTo>
                    <a:pt x="18691" y="6573"/>
                  </a:lnTo>
                  <a:lnTo>
                    <a:pt x="18441" y="6519"/>
                  </a:lnTo>
                  <a:lnTo>
                    <a:pt x="18289" y="6519"/>
                  </a:lnTo>
                  <a:lnTo>
                    <a:pt x="17468" y="6537"/>
                  </a:lnTo>
                  <a:lnTo>
                    <a:pt x="16236" y="6573"/>
                  </a:lnTo>
                  <a:lnTo>
                    <a:pt x="15432" y="6662"/>
                  </a:lnTo>
                  <a:lnTo>
                    <a:pt x="15039" y="6752"/>
                  </a:lnTo>
                  <a:lnTo>
                    <a:pt x="14253" y="6957"/>
                  </a:lnTo>
                  <a:lnTo>
                    <a:pt x="13101" y="7314"/>
                  </a:lnTo>
                  <a:lnTo>
                    <a:pt x="12351" y="7591"/>
                  </a:lnTo>
                  <a:lnTo>
                    <a:pt x="11619" y="7921"/>
                  </a:lnTo>
                  <a:lnTo>
                    <a:pt x="10913" y="8297"/>
                  </a:lnTo>
                  <a:lnTo>
                    <a:pt x="10244" y="8725"/>
                  </a:lnTo>
                  <a:lnTo>
                    <a:pt x="9610" y="9234"/>
                  </a:lnTo>
                  <a:lnTo>
                    <a:pt x="9306" y="9511"/>
                  </a:lnTo>
                  <a:lnTo>
                    <a:pt x="8975" y="9841"/>
                  </a:lnTo>
                  <a:lnTo>
                    <a:pt x="8404" y="10565"/>
                  </a:lnTo>
                  <a:lnTo>
                    <a:pt x="8047" y="11163"/>
                  </a:lnTo>
                  <a:lnTo>
                    <a:pt x="7859" y="11583"/>
                  </a:lnTo>
                  <a:lnTo>
                    <a:pt x="7707" y="12020"/>
                  </a:lnTo>
                  <a:lnTo>
                    <a:pt x="7609" y="12494"/>
                  </a:lnTo>
                  <a:lnTo>
                    <a:pt x="7582" y="12735"/>
                  </a:lnTo>
                  <a:lnTo>
                    <a:pt x="7502" y="13717"/>
                  </a:lnTo>
                  <a:lnTo>
                    <a:pt x="7413" y="14699"/>
                  </a:lnTo>
                  <a:lnTo>
                    <a:pt x="7386" y="14842"/>
                  </a:lnTo>
                  <a:lnTo>
                    <a:pt x="7315" y="15119"/>
                  </a:lnTo>
                  <a:lnTo>
                    <a:pt x="7136" y="15494"/>
                  </a:lnTo>
                  <a:lnTo>
                    <a:pt x="6877" y="15798"/>
                  </a:lnTo>
                  <a:lnTo>
                    <a:pt x="6689" y="15958"/>
                  </a:lnTo>
                  <a:lnTo>
                    <a:pt x="6484" y="16066"/>
                  </a:lnTo>
                  <a:lnTo>
                    <a:pt x="6270" y="16119"/>
                  </a:lnTo>
                  <a:lnTo>
                    <a:pt x="6171" y="16128"/>
                  </a:lnTo>
                  <a:lnTo>
                    <a:pt x="5948" y="16128"/>
                  </a:lnTo>
                  <a:lnTo>
                    <a:pt x="5537" y="16164"/>
                  </a:lnTo>
                  <a:lnTo>
                    <a:pt x="5145" y="16244"/>
                  </a:lnTo>
                  <a:lnTo>
                    <a:pt x="4769" y="16369"/>
                  </a:lnTo>
                  <a:lnTo>
                    <a:pt x="4430" y="16539"/>
                  </a:lnTo>
                  <a:lnTo>
                    <a:pt x="4118" y="16762"/>
                  </a:lnTo>
                  <a:lnTo>
                    <a:pt x="3823" y="17039"/>
                  </a:lnTo>
                  <a:lnTo>
                    <a:pt x="3564" y="17369"/>
                  </a:lnTo>
                  <a:lnTo>
                    <a:pt x="3448" y="17566"/>
                  </a:lnTo>
                  <a:lnTo>
                    <a:pt x="3153" y="18075"/>
                  </a:lnTo>
                  <a:lnTo>
                    <a:pt x="2814" y="18566"/>
                  </a:lnTo>
                  <a:lnTo>
                    <a:pt x="2483" y="19012"/>
                  </a:lnTo>
                  <a:lnTo>
                    <a:pt x="1885" y="19932"/>
                  </a:lnTo>
                  <a:lnTo>
                    <a:pt x="1376" y="20888"/>
                  </a:lnTo>
                  <a:lnTo>
                    <a:pt x="956" y="21861"/>
                  </a:lnTo>
                  <a:lnTo>
                    <a:pt x="608" y="22870"/>
                  </a:lnTo>
                  <a:lnTo>
                    <a:pt x="340" y="23915"/>
                  </a:lnTo>
                  <a:lnTo>
                    <a:pt x="153" y="24987"/>
                  </a:lnTo>
                  <a:lnTo>
                    <a:pt x="28" y="26085"/>
                  </a:lnTo>
                  <a:lnTo>
                    <a:pt x="1" y="26648"/>
                  </a:lnTo>
                  <a:lnTo>
                    <a:pt x="144" y="27416"/>
                  </a:lnTo>
                  <a:lnTo>
                    <a:pt x="331" y="28585"/>
                  </a:lnTo>
                  <a:lnTo>
                    <a:pt x="501" y="29121"/>
                  </a:lnTo>
                  <a:lnTo>
                    <a:pt x="662" y="29452"/>
                  </a:lnTo>
                  <a:lnTo>
                    <a:pt x="760" y="29594"/>
                  </a:lnTo>
                  <a:lnTo>
                    <a:pt x="1171" y="30157"/>
                  </a:lnTo>
                  <a:lnTo>
                    <a:pt x="2073" y="31211"/>
                  </a:lnTo>
                  <a:lnTo>
                    <a:pt x="3528" y="32729"/>
                  </a:lnTo>
                  <a:lnTo>
                    <a:pt x="4519" y="33729"/>
                  </a:lnTo>
                  <a:lnTo>
                    <a:pt x="4600" y="33800"/>
                  </a:lnTo>
                  <a:lnTo>
                    <a:pt x="4805" y="33899"/>
                  </a:lnTo>
                  <a:lnTo>
                    <a:pt x="5180" y="33979"/>
                  </a:lnTo>
                  <a:lnTo>
                    <a:pt x="5430" y="34006"/>
                  </a:lnTo>
                  <a:lnTo>
                    <a:pt x="6823" y="34149"/>
                  </a:lnTo>
                  <a:lnTo>
                    <a:pt x="8208" y="34265"/>
                  </a:lnTo>
                  <a:lnTo>
                    <a:pt x="8350" y="34283"/>
                  </a:lnTo>
                  <a:lnTo>
                    <a:pt x="8636" y="34354"/>
                  </a:lnTo>
                  <a:lnTo>
                    <a:pt x="9056" y="34533"/>
                  </a:lnTo>
                  <a:lnTo>
                    <a:pt x="9529" y="34872"/>
                  </a:lnTo>
                  <a:lnTo>
                    <a:pt x="9761" y="35167"/>
                  </a:lnTo>
                  <a:lnTo>
                    <a:pt x="9842" y="35354"/>
                  </a:lnTo>
                  <a:lnTo>
                    <a:pt x="9851" y="35444"/>
                  </a:lnTo>
                  <a:lnTo>
                    <a:pt x="9851" y="36747"/>
                  </a:lnTo>
                  <a:lnTo>
                    <a:pt x="9886" y="38042"/>
                  </a:lnTo>
                  <a:lnTo>
                    <a:pt x="9940" y="39141"/>
                  </a:lnTo>
                  <a:lnTo>
                    <a:pt x="10065" y="41328"/>
                  </a:lnTo>
                  <a:lnTo>
                    <a:pt x="10181" y="42409"/>
                  </a:lnTo>
                  <a:lnTo>
                    <a:pt x="10279" y="43168"/>
                  </a:lnTo>
                  <a:lnTo>
                    <a:pt x="10520" y="44284"/>
                  </a:lnTo>
                  <a:lnTo>
                    <a:pt x="10761" y="45008"/>
                  </a:lnTo>
                  <a:lnTo>
                    <a:pt x="10913" y="45347"/>
                  </a:lnTo>
                  <a:lnTo>
                    <a:pt x="11172" y="45874"/>
                  </a:lnTo>
                  <a:lnTo>
                    <a:pt x="11735" y="46910"/>
                  </a:lnTo>
                  <a:lnTo>
                    <a:pt x="12342" y="47928"/>
                  </a:lnTo>
                  <a:lnTo>
                    <a:pt x="12985" y="48919"/>
                  </a:lnTo>
                  <a:lnTo>
                    <a:pt x="13324" y="49401"/>
                  </a:lnTo>
                  <a:lnTo>
                    <a:pt x="13521" y="49660"/>
                  </a:lnTo>
                  <a:lnTo>
                    <a:pt x="13958" y="50169"/>
                  </a:lnTo>
                  <a:lnTo>
                    <a:pt x="14450" y="50624"/>
                  </a:lnTo>
                  <a:lnTo>
                    <a:pt x="14985" y="51017"/>
                  </a:lnTo>
                  <a:lnTo>
                    <a:pt x="15262" y="51187"/>
                  </a:lnTo>
                  <a:lnTo>
                    <a:pt x="15557" y="51339"/>
                  </a:lnTo>
                  <a:lnTo>
                    <a:pt x="16182" y="51580"/>
                  </a:lnTo>
                  <a:lnTo>
                    <a:pt x="17173" y="51848"/>
                  </a:lnTo>
                  <a:lnTo>
                    <a:pt x="17834" y="52018"/>
                  </a:lnTo>
                  <a:lnTo>
                    <a:pt x="18575" y="52232"/>
                  </a:lnTo>
                  <a:lnTo>
                    <a:pt x="20067" y="52634"/>
                  </a:lnTo>
                  <a:lnTo>
                    <a:pt x="20817" y="52777"/>
                  </a:lnTo>
                  <a:lnTo>
                    <a:pt x="21165" y="52839"/>
                  </a:lnTo>
                  <a:lnTo>
                    <a:pt x="21861" y="52955"/>
                  </a:lnTo>
                  <a:lnTo>
                    <a:pt x="22388" y="52973"/>
                  </a:lnTo>
                  <a:lnTo>
                    <a:pt x="22737" y="52946"/>
                  </a:lnTo>
                  <a:lnTo>
                    <a:pt x="23076" y="52857"/>
                  </a:lnTo>
                  <a:lnTo>
                    <a:pt x="23397" y="52705"/>
                  </a:lnTo>
                  <a:lnTo>
                    <a:pt x="23558" y="52589"/>
                  </a:lnTo>
                  <a:lnTo>
                    <a:pt x="24308" y="52044"/>
                  </a:lnTo>
                  <a:lnTo>
                    <a:pt x="25398" y="51196"/>
                  </a:lnTo>
                  <a:lnTo>
                    <a:pt x="26103" y="50598"/>
                  </a:lnTo>
                  <a:lnTo>
                    <a:pt x="26434" y="50285"/>
                  </a:lnTo>
                  <a:lnTo>
                    <a:pt x="26693" y="50053"/>
                  </a:lnTo>
                  <a:lnTo>
                    <a:pt x="27085" y="49821"/>
                  </a:lnTo>
                  <a:lnTo>
                    <a:pt x="27353" y="49714"/>
                  </a:lnTo>
                  <a:lnTo>
                    <a:pt x="27764" y="49642"/>
                  </a:lnTo>
                  <a:lnTo>
                    <a:pt x="28345" y="49687"/>
                  </a:lnTo>
                  <a:lnTo>
                    <a:pt x="28666" y="49767"/>
                  </a:lnTo>
                  <a:lnTo>
                    <a:pt x="28907" y="49848"/>
                  </a:lnTo>
                  <a:lnTo>
                    <a:pt x="29363" y="50026"/>
                  </a:lnTo>
                  <a:lnTo>
                    <a:pt x="29791" y="50249"/>
                  </a:lnTo>
                  <a:lnTo>
                    <a:pt x="30202" y="50526"/>
                  </a:lnTo>
                  <a:lnTo>
                    <a:pt x="30398" y="50687"/>
                  </a:lnTo>
                  <a:lnTo>
                    <a:pt x="31077" y="51232"/>
                  </a:lnTo>
                  <a:lnTo>
                    <a:pt x="32506" y="52241"/>
                  </a:lnTo>
                  <a:lnTo>
                    <a:pt x="33238" y="52705"/>
                  </a:lnTo>
                  <a:lnTo>
                    <a:pt x="33872" y="53107"/>
                  </a:lnTo>
                  <a:lnTo>
                    <a:pt x="34846" y="53652"/>
                  </a:lnTo>
                  <a:lnTo>
                    <a:pt x="35515" y="53973"/>
                  </a:lnTo>
                  <a:lnTo>
                    <a:pt x="35864" y="54116"/>
                  </a:lnTo>
                  <a:lnTo>
                    <a:pt x="36158" y="54223"/>
                  </a:lnTo>
                  <a:lnTo>
                    <a:pt x="36757" y="54384"/>
                  </a:lnTo>
                  <a:lnTo>
                    <a:pt x="37694" y="54545"/>
                  </a:lnTo>
                  <a:lnTo>
                    <a:pt x="38319" y="54643"/>
                  </a:lnTo>
                  <a:lnTo>
                    <a:pt x="38659" y="54688"/>
                  </a:lnTo>
                  <a:lnTo>
                    <a:pt x="39177" y="54705"/>
                  </a:lnTo>
                  <a:lnTo>
                    <a:pt x="39516" y="54670"/>
                  </a:lnTo>
                  <a:lnTo>
                    <a:pt x="39677" y="54634"/>
                  </a:lnTo>
                  <a:lnTo>
                    <a:pt x="40275" y="54464"/>
                  </a:lnTo>
                  <a:lnTo>
                    <a:pt x="41472" y="54045"/>
                  </a:lnTo>
                  <a:lnTo>
                    <a:pt x="42061" y="53821"/>
                  </a:lnTo>
                  <a:lnTo>
                    <a:pt x="42704" y="53598"/>
                  </a:lnTo>
                  <a:lnTo>
                    <a:pt x="43686" y="53268"/>
                  </a:lnTo>
                  <a:lnTo>
                    <a:pt x="44294" y="52991"/>
                  </a:lnTo>
                  <a:lnTo>
                    <a:pt x="44579" y="52812"/>
                  </a:lnTo>
                  <a:lnTo>
                    <a:pt x="45115" y="52437"/>
                  </a:lnTo>
                  <a:lnTo>
                    <a:pt x="46151" y="51634"/>
                  </a:lnTo>
                  <a:lnTo>
                    <a:pt x="47115" y="50758"/>
                  </a:lnTo>
                  <a:lnTo>
                    <a:pt x="48017" y="49803"/>
                  </a:lnTo>
                  <a:lnTo>
                    <a:pt x="48437" y="49294"/>
                  </a:lnTo>
                  <a:lnTo>
                    <a:pt x="48589" y="49106"/>
                  </a:lnTo>
                  <a:lnTo>
                    <a:pt x="48937" y="48758"/>
                  </a:lnTo>
                  <a:lnTo>
                    <a:pt x="49134" y="48615"/>
                  </a:lnTo>
                  <a:lnTo>
                    <a:pt x="49357" y="48481"/>
                  </a:lnTo>
                  <a:lnTo>
                    <a:pt x="49812" y="48249"/>
                  </a:lnTo>
                  <a:lnTo>
                    <a:pt x="50268" y="48070"/>
                  </a:lnTo>
                  <a:lnTo>
                    <a:pt x="50741" y="47937"/>
                  </a:lnTo>
                  <a:lnTo>
                    <a:pt x="51214" y="47856"/>
                  </a:lnTo>
                  <a:lnTo>
                    <a:pt x="51705" y="47829"/>
                  </a:lnTo>
                  <a:lnTo>
                    <a:pt x="52197" y="47865"/>
                  </a:lnTo>
                  <a:lnTo>
                    <a:pt x="52697" y="47954"/>
                  </a:lnTo>
                  <a:lnTo>
                    <a:pt x="52956" y="48026"/>
                  </a:lnTo>
                  <a:lnTo>
                    <a:pt x="53545" y="48213"/>
                  </a:lnTo>
                  <a:lnTo>
                    <a:pt x="54429" y="48481"/>
                  </a:lnTo>
                  <a:lnTo>
                    <a:pt x="55027" y="48615"/>
                  </a:lnTo>
                  <a:lnTo>
                    <a:pt x="55322" y="48642"/>
                  </a:lnTo>
                  <a:lnTo>
                    <a:pt x="55760" y="48660"/>
                  </a:lnTo>
                  <a:lnTo>
                    <a:pt x="56635" y="48642"/>
                  </a:lnTo>
                  <a:lnTo>
                    <a:pt x="57956" y="48571"/>
                  </a:lnTo>
                  <a:lnTo>
                    <a:pt x="58831" y="48562"/>
                  </a:lnTo>
                  <a:lnTo>
                    <a:pt x="58983" y="48553"/>
                  </a:lnTo>
                  <a:lnTo>
                    <a:pt x="59278" y="48517"/>
                  </a:lnTo>
                  <a:lnTo>
                    <a:pt x="59671" y="48383"/>
                  </a:lnTo>
                  <a:lnTo>
                    <a:pt x="60367" y="47945"/>
                  </a:lnTo>
                  <a:lnTo>
                    <a:pt x="60796" y="47597"/>
                  </a:lnTo>
                  <a:lnTo>
                    <a:pt x="62171" y="46526"/>
                  </a:lnTo>
                  <a:lnTo>
                    <a:pt x="63529" y="45436"/>
                  </a:lnTo>
                  <a:lnTo>
                    <a:pt x="63716" y="45293"/>
                  </a:lnTo>
                  <a:lnTo>
                    <a:pt x="64064" y="44999"/>
                  </a:lnTo>
                  <a:lnTo>
                    <a:pt x="64207" y="44829"/>
                  </a:lnTo>
                  <a:lnTo>
                    <a:pt x="64484" y="44382"/>
                  </a:lnTo>
                  <a:lnTo>
                    <a:pt x="64966" y="43472"/>
                  </a:lnTo>
                  <a:lnTo>
                    <a:pt x="65333" y="42516"/>
                  </a:lnTo>
                  <a:lnTo>
                    <a:pt x="65565" y="41507"/>
                  </a:lnTo>
                  <a:lnTo>
                    <a:pt x="65618" y="40962"/>
                  </a:lnTo>
                  <a:lnTo>
                    <a:pt x="65654" y="40632"/>
                  </a:lnTo>
                  <a:lnTo>
                    <a:pt x="65779" y="39962"/>
                  </a:lnTo>
                  <a:lnTo>
                    <a:pt x="66065" y="38980"/>
                  </a:lnTo>
                  <a:lnTo>
                    <a:pt x="66315" y="38337"/>
                  </a:lnTo>
                  <a:lnTo>
                    <a:pt x="66556" y="37747"/>
                  </a:lnTo>
                  <a:lnTo>
                    <a:pt x="67011" y="36890"/>
                  </a:lnTo>
                  <a:lnTo>
                    <a:pt x="67351" y="36354"/>
                  </a:lnTo>
                  <a:lnTo>
                    <a:pt x="67538" y="36095"/>
                  </a:lnTo>
                  <a:lnTo>
                    <a:pt x="68128" y="35372"/>
                  </a:lnTo>
                  <a:lnTo>
                    <a:pt x="69387" y="33997"/>
                  </a:lnTo>
                  <a:lnTo>
                    <a:pt x="69985" y="33282"/>
                  </a:lnTo>
                  <a:lnTo>
                    <a:pt x="70092" y="33131"/>
                  </a:lnTo>
                  <a:lnTo>
                    <a:pt x="70289" y="32800"/>
                  </a:lnTo>
                  <a:lnTo>
                    <a:pt x="70449" y="32443"/>
                  </a:lnTo>
                  <a:lnTo>
                    <a:pt x="70548" y="32077"/>
                  </a:lnTo>
                  <a:lnTo>
                    <a:pt x="70565" y="31898"/>
                  </a:lnTo>
                  <a:lnTo>
                    <a:pt x="70628" y="31121"/>
                  </a:lnTo>
                  <a:lnTo>
                    <a:pt x="70655" y="29952"/>
                  </a:lnTo>
                  <a:lnTo>
                    <a:pt x="70601" y="29184"/>
                  </a:lnTo>
                  <a:lnTo>
                    <a:pt x="70539" y="28809"/>
                  </a:lnTo>
                  <a:lnTo>
                    <a:pt x="70476" y="28487"/>
                  </a:lnTo>
                  <a:lnTo>
                    <a:pt x="70324" y="27844"/>
                  </a:lnTo>
                  <a:lnTo>
                    <a:pt x="70092" y="27210"/>
                  </a:lnTo>
                  <a:lnTo>
                    <a:pt x="69842" y="26764"/>
                  </a:lnTo>
                  <a:lnTo>
                    <a:pt x="69619" y="26478"/>
                  </a:lnTo>
                  <a:lnTo>
                    <a:pt x="69494" y="26344"/>
                  </a:lnTo>
                  <a:lnTo>
                    <a:pt x="69378" y="26219"/>
                  </a:lnTo>
                  <a:lnTo>
                    <a:pt x="69199" y="25924"/>
                  </a:lnTo>
                  <a:lnTo>
                    <a:pt x="69092" y="25585"/>
                  </a:lnTo>
                  <a:lnTo>
                    <a:pt x="69047" y="25228"/>
                  </a:lnTo>
                  <a:lnTo>
                    <a:pt x="69047" y="24853"/>
                  </a:lnTo>
                  <a:lnTo>
                    <a:pt x="69101" y="24478"/>
                  </a:lnTo>
                  <a:lnTo>
                    <a:pt x="69199" y="24111"/>
                  </a:lnTo>
                  <a:lnTo>
                    <a:pt x="69333" y="23772"/>
                  </a:lnTo>
                  <a:lnTo>
                    <a:pt x="69413" y="23620"/>
                  </a:lnTo>
                  <a:lnTo>
                    <a:pt x="69958" y="22692"/>
                  </a:lnTo>
                  <a:lnTo>
                    <a:pt x="70753" y="21281"/>
                  </a:lnTo>
                  <a:lnTo>
                    <a:pt x="71057" y="20531"/>
                  </a:lnTo>
                  <a:lnTo>
                    <a:pt x="71199" y="20004"/>
                  </a:lnTo>
                  <a:lnTo>
                    <a:pt x="71253" y="19727"/>
                  </a:lnTo>
                  <a:lnTo>
                    <a:pt x="71351" y="19236"/>
                  </a:lnTo>
                  <a:lnTo>
                    <a:pt x="71530" y="18495"/>
                  </a:lnTo>
                  <a:lnTo>
                    <a:pt x="71583" y="18012"/>
                  </a:lnTo>
                  <a:lnTo>
                    <a:pt x="71557" y="17780"/>
                  </a:lnTo>
                  <a:lnTo>
                    <a:pt x="71476" y="17396"/>
                  </a:lnTo>
                  <a:lnTo>
                    <a:pt x="71280" y="16628"/>
                  </a:lnTo>
                  <a:lnTo>
                    <a:pt x="70896" y="15503"/>
                  </a:lnTo>
                  <a:lnTo>
                    <a:pt x="70610" y="14762"/>
                  </a:lnTo>
                  <a:lnTo>
                    <a:pt x="70423" y="14315"/>
                  </a:lnTo>
                  <a:lnTo>
                    <a:pt x="69958" y="13476"/>
                  </a:lnTo>
                  <a:lnTo>
                    <a:pt x="69690" y="13083"/>
                  </a:lnTo>
                  <a:lnTo>
                    <a:pt x="69422" y="12753"/>
                  </a:lnTo>
                  <a:lnTo>
                    <a:pt x="68797" y="12154"/>
                  </a:lnTo>
                  <a:lnTo>
                    <a:pt x="68494" y="11851"/>
                  </a:lnTo>
                  <a:lnTo>
                    <a:pt x="68262" y="11601"/>
                  </a:lnTo>
                  <a:lnTo>
                    <a:pt x="67833" y="11092"/>
                  </a:lnTo>
                  <a:lnTo>
                    <a:pt x="67636" y="10815"/>
                  </a:lnTo>
                  <a:lnTo>
                    <a:pt x="67360" y="10422"/>
                  </a:lnTo>
                  <a:lnTo>
                    <a:pt x="66842" y="9600"/>
                  </a:lnTo>
                  <a:lnTo>
                    <a:pt x="66609" y="9172"/>
                  </a:lnTo>
                  <a:lnTo>
                    <a:pt x="66476" y="8832"/>
                  </a:lnTo>
                  <a:lnTo>
                    <a:pt x="66324" y="8288"/>
                  </a:lnTo>
                  <a:lnTo>
                    <a:pt x="66181" y="7966"/>
                  </a:lnTo>
                  <a:lnTo>
                    <a:pt x="66074" y="7841"/>
                  </a:lnTo>
                  <a:lnTo>
                    <a:pt x="65806" y="7582"/>
                  </a:lnTo>
                  <a:lnTo>
                    <a:pt x="65243" y="7082"/>
                  </a:lnTo>
                  <a:lnTo>
                    <a:pt x="64350" y="6368"/>
                  </a:lnTo>
                  <a:lnTo>
                    <a:pt x="63761" y="5903"/>
                  </a:lnTo>
                  <a:lnTo>
                    <a:pt x="63350" y="5573"/>
                  </a:lnTo>
                  <a:lnTo>
                    <a:pt x="62511" y="4966"/>
                  </a:lnTo>
                  <a:lnTo>
                    <a:pt x="61627" y="4439"/>
                  </a:lnTo>
                  <a:lnTo>
                    <a:pt x="60912" y="4135"/>
                  </a:lnTo>
                  <a:lnTo>
                    <a:pt x="60412" y="3974"/>
                  </a:lnTo>
                  <a:lnTo>
                    <a:pt x="60153" y="3921"/>
                  </a:lnTo>
                  <a:lnTo>
                    <a:pt x="59841" y="3849"/>
                  </a:lnTo>
                  <a:lnTo>
                    <a:pt x="59358" y="3778"/>
                  </a:lnTo>
                  <a:lnTo>
                    <a:pt x="59046" y="3796"/>
                  </a:lnTo>
                  <a:lnTo>
                    <a:pt x="58903" y="3832"/>
                  </a:lnTo>
                  <a:lnTo>
                    <a:pt x="58260" y="4046"/>
                  </a:lnTo>
                  <a:lnTo>
                    <a:pt x="56992" y="4573"/>
                  </a:lnTo>
                  <a:lnTo>
                    <a:pt x="56358" y="4814"/>
                  </a:lnTo>
                  <a:lnTo>
                    <a:pt x="55974" y="4939"/>
                  </a:lnTo>
                  <a:lnTo>
                    <a:pt x="55367" y="5091"/>
                  </a:lnTo>
                  <a:lnTo>
                    <a:pt x="54974" y="5126"/>
                  </a:lnTo>
                  <a:lnTo>
                    <a:pt x="54786" y="5100"/>
                  </a:lnTo>
                  <a:lnTo>
                    <a:pt x="54572" y="5064"/>
                  </a:lnTo>
                  <a:lnTo>
                    <a:pt x="54099" y="4948"/>
                  </a:lnTo>
                  <a:lnTo>
                    <a:pt x="53661" y="4760"/>
                  </a:lnTo>
                  <a:lnTo>
                    <a:pt x="53402" y="4582"/>
                  </a:lnTo>
                  <a:lnTo>
                    <a:pt x="53277" y="4448"/>
                  </a:lnTo>
                  <a:lnTo>
                    <a:pt x="53241" y="4376"/>
                  </a:lnTo>
                  <a:lnTo>
                    <a:pt x="53098" y="4055"/>
                  </a:lnTo>
                  <a:lnTo>
                    <a:pt x="52777" y="3483"/>
                  </a:lnTo>
                  <a:lnTo>
                    <a:pt x="52402" y="2956"/>
                  </a:lnTo>
                  <a:lnTo>
                    <a:pt x="51946" y="2465"/>
                  </a:lnTo>
                  <a:lnTo>
                    <a:pt x="51688" y="2224"/>
                  </a:lnTo>
                  <a:lnTo>
                    <a:pt x="51205" y="1813"/>
                  </a:lnTo>
                  <a:lnTo>
                    <a:pt x="50223" y="1081"/>
                  </a:lnTo>
                  <a:lnTo>
                    <a:pt x="49446" y="635"/>
                  </a:lnTo>
                  <a:lnTo>
                    <a:pt x="48901" y="394"/>
                  </a:lnTo>
                  <a:lnTo>
                    <a:pt x="48330" y="197"/>
                  </a:lnTo>
                  <a:lnTo>
                    <a:pt x="47723" y="72"/>
                  </a:lnTo>
                  <a:lnTo>
                    <a:pt x="47410" y="27"/>
                  </a:lnTo>
                  <a:lnTo>
                    <a:pt x="469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txBox="1"/>
            <p:nvPr/>
          </p:nvSpPr>
          <p:spPr>
            <a:xfrm>
              <a:off x="1397888" y="3287550"/>
              <a:ext cx="2438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a:ea typeface="Fira Sans"/>
                  <a:cs typeface="Fira Sans"/>
                  <a:sym typeface="Fira Sans"/>
                </a:rPr>
                <a:t>Comparing decoding results with RSA</a:t>
              </a:r>
              <a:endParaRPr sz="1600" b="1">
                <a:latin typeface="Fira Sans"/>
                <a:ea typeface="Fira Sans"/>
                <a:cs typeface="Fira Sans"/>
                <a:sym typeface="Fira Sans"/>
              </a:endParaRPr>
            </a:p>
          </p:txBody>
        </p:sp>
        <p:sp>
          <p:nvSpPr>
            <p:cNvPr id="137" name="Google Shape;137;p17"/>
            <p:cNvSpPr/>
            <p:nvPr/>
          </p:nvSpPr>
          <p:spPr>
            <a:xfrm>
              <a:off x="551974" y="3240284"/>
              <a:ext cx="320524" cy="722942"/>
            </a:xfrm>
            <a:custGeom>
              <a:avLst/>
              <a:gdLst/>
              <a:ahLst/>
              <a:cxnLst/>
              <a:rect l="l" t="t" r="r" b="b"/>
              <a:pathLst>
                <a:path w="8681" h="19576" extrusionOk="0">
                  <a:moveTo>
                    <a:pt x="6171" y="1"/>
                  </a:moveTo>
                  <a:lnTo>
                    <a:pt x="5912" y="46"/>
                  </a:lnTo>
                  <a:lnTo>
                    <a:pt x="5671" y="144"/>
                  </a:lnTo>
                  <a:lnTo>
                    <a:pt x="5448" y="305"/>
                  </a:lnTo>
                  <a:lnTo>
                    <a:pt x="5225" y="519"/>
                  </a:lnTo>
                  <a:lnTo>
                    <a:pt x="4912" y="948"/>
                  </a:lnTo>
                  <a:lnTo>
                    <a:pt x="4707" y="1323"/>
                  </a:lnTo>
                  <a:lnTo>
                    <a:pt x="4644" y="1457"/>
                  </a:lnTo>
                  <a:lnTo>
                    <a:pt x="4564" y="1707"/>
                  </a:lnTo>
                  <a:lnTo>
                    <a:pt x="4528" y="1957"/>
                  </a:lnTo>
                  <a:lnTo>
                    <a:pt x="4537" y="2207"/>
                  </a:lnTo>
                  <a:lnTo>
                    <a:pt x="4591" y="2439"/>
                  </a:lnTo>
                  <a:lnTo>
                    <a:pt x="4698" y="2653"/>
                  </a:lnTo>
                  <a:lnTo>
                    <a:pt x="4850" y="2850"/>
                  </a:lnTo>
                  <a:lnTo>
                    <a:pt x="5055" y="3028"/>
                  </a:lnTo>
                  <a:lnTo>
                    <a:pt x="5171" y="3109"/>
                  </a:lnTo>
                  <a:lnTo>
                    <a:pt x="5359" y="3234"/>
                  </a:lnTo>
                  <a:lnTo>
                    <a:pt x="5591" y="3493"/>
                  </a:lnTo>
                  <a:lnTo>
                    <a:pt x="5662" y="3787"/>
                  </a:lnTo>
                  <a:lnTo>
                    <a:pt x="5582" y="4100"/>
                  </a:lnTo>
                  <a:lnTo>
                    <a:pt x="5466" y="4269"/>
                  </a:lnTo>
                  <a:lnTo>
                    <a:pt x="5403" y="4359"/>
                  </a:lnTo>
                  <a:lnTo>
                    <a:pt x="5269" y="4475"/>
                  </a:lnTo>
                  <a:lnTo>
                    <a:pt x="5055" y="4564"/>
                  </a:lnTo>
                  <a:lnTo>
                    <a:pt x="4760" y="4537"/>
                  </a:lnTo>
                  <a:lnTo>
                    <a:pt x="4475" y="4394"/>
                  </a:lnTo>
                  <a:lnTo>
                    <a:pt x="4350" y="4287"/>
                  </a:lnTo>
                  <a:lnTo>
                    <a:pt x="4046" y="4002"/>
                  </a:lnTo>
                  <a:lnTo>
                    <a:pt x="3475" y="3359"/>
                  </a:lnTo>
                  <a:lnTo>
                    <a:pt x="3162" y="3010"/>
                  </a:lnTo>
                  <a:lnTo>
                    <a:pt x="2930" y="3171"/>
                  </a:lnTo>
                  <a:lnTo>
                    <a:pt x="2376" y="3573"/>
                  </a:lnTo>
                  <a:lnTo>
                    <a:pt x="2117" y="3832"/>
                  </a:lnTo>
                  <a:lnTo>
                    <a:pt x="2037" y="3930"/>
                  </a:lnTo>
                  <a:lnTo>
                    <a:pt x="1912" y="4153"/>
                  </a:lnTo>
                  <a:lnTo>
                    <a:pt x="1849" y="4386"/>
                  </a:lnTo>
                  <a:lnTo>
                    <a:pt x="1840" y="4636"/>
                  </a:lnTo>
                  <a:lnTo>
                    <a:pt x="1912" y="5037"/>
                  </a:lnTo>
                  <a:lnTo>
                    <a:pt x="2180" y="5627"/>
                  </a:lnTo>
                  <a:lnTo>
                    <a:pt x="2385" y="5948"/>
                  </a:lnTo>
                  <a:lnTo>
                    <a:pt x="2439" y="6038"/>
                  </a:lnTo>
                  <a:lnTo>
                    <a:pt x="2510" y="6261"/>
                  </a:lnTo>
                  <a:lnTo>
                    <a:pt x="2537" y="6493"/>
                  </a:lnTo>
                  <a:lnTo>
                    <a:pt x="2510" y="6716"/>
                  </a:lnTo>
                  <a:lnTo>
                    <a:pt x="2474" y="6806"/>
                  </a:lnTo>
                  <a:lnTo>
                    <a:pt x="2430" y="6850"/>
                  </a:lnTo>
                  <a:lnTo>
                    <a:pt x="2260" y="6922"/>
                  </a:lnTo>
                  <a:lnTo>
                    <a:pt x="1912" y="6957"/>
                  </a:lnTo>
                  <a:lnTo>
                    <a:pt x="1689" y="6940"/>
                  </a:lnTo>
                  <a:lnTo>
                    <a:pt x="1510" y="6904"/>
                  </a:lnTo>
                  <a:lnTo>
                    <a:pt x="1153" y="6734"/>
                  </a:lnTo>
                  <a:lnTo>
                    <a:pt x="965" y="6645"/>
                  </a:lnTo>
                  <a:lnTo>
                    <a:pt x="831" y="6797"/>
                  </a:lnTo>
                  <a:lnTo>
                    <a:pt x="608" y="7100"/>
                  </a:lnTo>
                  <a:lnTo>
                    <a:pt x="367" y="7591"/>
                  </a:lnTo>
                  <a:lnTo>
                    <a:pt x="170" y="8288"/>
                  </a:lnTo>
                  <a:lnTo>
                    <a:pt x="63" y="9002"/>
                  </a:lnTo>
                  <a:lnTo>
                    <a:pt x="10" y="9360"/>
                  </a:lnTo>
                  <a:lnTo>
                    <a:pt x="1" y="9511"/>
                  </a:lnTo>
                  <a:lnTo>
                    <a:pt x="1" y="9797"/>
                  </a:lnTo>
                  <a:lnTo>
                    <a:pt x="45" y="10065"/>
                  </a:lnTo>
                  <a:lnTo>
                    <a:pt x="135" y="10315"/>
                  </a:lnTo>
                  <a:lnTo>
                    <a:pt x="269" y="10547"/>
                  </a:lnTo>
                  <a:lnTo>
                    <a:pt x="438" y="10753"/>
                  </a:lnTo>
                  <a:lnTo>
                    <a:pt x="644" y="10940"/>
                  </a:lnTo>
                  <a:lnTo>
                    <a:pt x="894" y="11092"/>
                  </a:lnTo>
                  <a:lnTo>
                    <a:pt x="1028" y="11163"/>
                  </a:lnTo>
                  <a:lnTo>
                    <a:pt x="1313" y="11315"/>
                  </a:lnTo>
                  <a:lnTo>
                    <a:pt x="1599" y="11449"/>
                  </a:lnTo>
                  <a:lnTo>
                    <a:pt x="1796" y="11530"/>
                  </a:lnTo>
                  <a:lnTo>
                    <a:pt x="2099" y="11753"/>
                  </a:lnTo>
                  <a:lnTo>
                    <a:pt x="2260" y="12047"/>
                  </a:lnTo>
                  <a:lnTo>
                    <a:pt x="2305" y="12405"/>
                  </a:lnTo>
                  <a:lnTo>
                    <a:pt x="2269" y="12610"/>
                  </a:lnTo>
                  <a:lnTo>
                    <a:pt x="2242" y="12726"/>
                  </a:lnTo>
                  <a:lnTo>
                    <a:pt x="2162" y="12914"/>
                  </a:lnTo>
                  <a:lnTo>
                    <a:pt x="2055" y="13048"/>
                  </a:lnTo>
                  <a:lnTo>
                    <a:pt x="1921" y="13146"/>
                  </a:lnTo>
                  <a:lnTo>
                    <a:pt x="1680" y="13217"/>
                  </a:lnTo>
                  <a:lnTo>
                    <a:pt x="1296" y="13217"/>
                  </a:lnTo>
                  <a:lnTo>
                    <a:pt x="1081" y="13190"/>
                  </a:lnTo>
                  <a:lnTo>
                    <a:pt x="1081" y="13387"/>
                  </a:lnTo>
                  <a:lnTo>
                    <a:pt x="1126" y="13753"/>
                  </a:lnTo>
                  <a:lnTo>
                    <a:pt x="1233" y="14083"/>
                  </a:lnTo>
                  <a:lnTo>
                    <a:pt x="1394" y="14387"/>
                  </a:lnTo>
                  <a:lnTo>
                    <a:pt x="1680" y="14807"/>
                  </a:lnTo>
                  <a:lnTo>
                    <a:pt x="2108" y="15343"/>
                  </a:lnTo>
                  <a:lnTo>
                    <a:pt x="2296" y="15619"/>
                  </a:lnTo>
                  <a:lnTo>
                    <a:pt x="2358" y="15709"/>
                  </a:lnTo>
                  <a:lnTo>
                    <a:pt x="2483" y="15825"/>
                  </a:lnTo>
                  <a:lnTo>
                    <a:pt x="2707" y="15932"/>
                  </a:lnTo>
                  <a:lnTo>
                    <a:pt x="3180" y="15959"/>
                  </a:lnTo>
                  <a:lnTo>
                    <a:pt x="3501" y="15994"/>
                  </a:lnTo>
                  <a:lnTo>
                    <a:pt x="3751" y="16066"/>
                  </a:lnTo>
                  <a:lnTo>
                    <a:pt x="4234" y="16352"/>
                  </a:lnTo>
                  <a:lnTo>
                    <a:pt x="4475" y="16486"/>
                  </a:lnTo>
                  <a:lnTo>
                    <a:pt x="4091" y="16941"/>
                  </a:lnTo>
                  <a:lnTo>
                    <a:pt x="3698" y="17379"/>
                  </a:lnTo>
                  <a:lnTo>
                    <a:pt x="3582" y="17441"/>
                  </a:lnTo>
                  <a:lnTo>
                    <a:pt x="3332" y="17495"/>
                  </a:lnTo>
                  <a:lnTo>
                    <a:pt x="3626" y="17905"/>
                  </a:lnTo>
                  <a:lnTo>
                    <a:pt x="4028" y="18495"/>
                  </a:lnTo>
                  <a:lnTo>
                    <a:pt x="4314" y="18843"/>
                  </a:lnTo>
                  <a:lnTo>
                    <a:pt x="4475" y="18995"/>
                  </a:lnTo>
                  <a:lnTo>
                    <a:pt x="4680" y="19174"/>
                  </a:lnTo>
                  <a:lnTo>
                    <a:pt x="5136" y="19441"/>
                  </a:lnTo>
                  <a:lnTo>
                    <a:pt x="5502" y="19549"/>
                  </a:lnTo>
                  <a:lnTo>
                    <a:pt x="5761" y="19575"/>
                  </a:lnTo>
                  <a:lnTo>
                    <a:pt x="6037" y="19558"/>
                  </a:lnTo>
                  <a:lnTo>
                    <a:pt x="6332" y="19486"/>
                  </a:lnTo>
                  <a:lnTo>
                    <a:pt x="6484" y="19433"/>
                  </a:lnTo>
                  <a:lnTo>
                    <a:pt x="6716" y="19325"/>
                  </a:lnTo>
                  <a:lnTo>
                    <a:pt x="7154" y="19013"/>
                  </a:lnTo>
                  <a:lnTo>
                    <a:pt x="7538" y="18611"/>
                  </a:lnTo>
                  <a:lnTo>
                    <a:pt x="7868" y="18138"/>
                  </a:lnTo>
                  <a:lnTo>
                    <a:pt x="8127" y="17620"/>
                  </a:lnTo>
                  <a:lnTo>
                    <a:pt x="8315" y="17075"/>
                  </a:lnTo>
                  <a:lnTo>
                    <a:pt x="8413" y="16530"/>
                  </a:lnTo>
                  <a:lnTo>
                    <a:pt x="8422" y="15994"/>
                  </a:lnTo>
                  <a:lnTo>
                    <a:pt x="8377" y="15753"/>
                  </a:lnTo>
                  <a:lnTo>
                    <a:pt x="8341" y="15637"/>
                  </a:lnTo>
                  <a:lnTo>
                    <a:pt x="8127" y="15414"/>
                  </a:lnTo>
                  <a:lnTo>
                    <a:pt x="7806" y="15218"/>
                  </a:lnTo>
                  <a:lnTo>
                    <a:pt x="7466" y="15084"/>
                  </a:lnTo>
                  <a:lnTo>
                    <a:pt x="7314" y="15057"/>
                  </a:lnTo>
                  <a:lnTo>
                    <a:pt x="7172" y="15048"/>
                  </a:lnTo>
                  <a:lnTo>
                    <a:pt x="6975" y="15155"/>
                  </a:lnTo>
                  <a:lnTo>
                    <a:pt x="6886" y="15378"/>
                  </a:lnTo>
                  <a:lnTo>
                    <a:pt x="6877" y="15673"/>
                  </a:lnTo>
                  <a:lnTo>
                    <a:pt x="6913" y="15834"/>
                  </a:lnTo>
                  <a:lnTo>
                    <a:pt x="6922" y="15914"/>
                  </a:lnTo>
                  <a:lnTo>
                    <a:pt x="6895" y="16093"/>
                  </a:lnTo>
                  <a:lnTo>
                    <a:pt x="6805" y="16280"/>
                  </a:lnTo>
                  <a:lnTo>
                    <a:pt x="6689" y="16432"/>
                  </a:lnTo>
                  <a:lnTo>
                    <a:pt x="6627" y="16486"/>
                  </a:lnTo>
                  <a:lnTo>
                    <a:pt x="6573" y="16512"/>
                  </a:lnTo>
                  <a:lnTo>
                    <a:pt x="6412" y="16521"/>
                  </a:lnTo>
                  <a:lnTo>
                    <a:pt x="6136" y="16459"/>
                  </a:lnTo>
                  <a:lnTo>
                    <a:pt x="5984" y="16378"/>
                  </a:lnTo>
                  <a:lnTo>
                    <a:pt x="5868" y="16298"/>
                  </a:lnTo>
                  <a:lnTo>
                    <a:pt x="5671" y="16057"/>
                  </a:lnTo>
                  <a:lnTo>
                    <a:pt x="5537" y="15753"/>
                  </a:lnTo>
                  <a:lnTo>
                    <a:pt x="5457" y="15405"/>
                  </a:lnTo>
                  <a:lnTo>
                    <a:pt x="5448" y="15039"/>
                  </a:lnTo>
                  <a:lnTo>
                    <a:pt x="5484" y="14673"/>
                  </a:lnTo>
                  <a:lnTo>
                    <a:pt x="5591" y="14334"/>
                  </a:lnTo>
                  <a:lnTo>
                    <a:pt x="5752" y="14039"/>
                  </a:lnTo>
                  <a:lnTo>
                    <a:pt x="5859" y="13923"/>
                  </a:lnTo>
                  <a:lnTo>
                    <a:pt x="6055" y="13726"/>
                  </a:lnTo>
                  <a:lnTo>
                    <a:pt x="6466" y="13441"/>
                  </a:lnTo>
                  <a:lnTo>
                    <a:pt x="6788" y="13324"/>
                  </a:lnTo>
                  <a:lnTo>
                    <a:pt x="7020" y="13307"/>
                  </a:lnTo>
                  <a:lnTo>
                    <a:pt x="7270" y="13342"/>
                  </a:lnTo>
                  <a:lnTo>
                    <a:pt x="7529" y="13441"/>
                  </a:lnTo>
                  <a:lnTo>
                    <a:pt x="7672" y="13521"/>
                  </a:lnTo>
                  <a:lnTo>
                    <a:pt x="7788" y="13574"/>
                  </a:lnTo>
                  <a:lnTo>
                    <a:pt x="8109" y="13628"/>
                  </a:lnTo>
                  <a:lnTo>
                    <a:pt x="8315" y="13664"/>
                  </a:lnTo>
                  <a:lnTo>
                    <a:pt x="8315" y="10467"/>
                  </a:lnTo>
                  <a:lnTo>
                    <a:pt x="7681" y="10333"/>
                  </a:lnTo>
                  <a:lnTo>
                    <a:pt x="7038" y="10190"/>
                  </a:lnTo>
                  <a:lnTo>
                    <a:pt x="6868" y="10404"/>
                  </a:lnTo>
                  <a:lnTo>
                    <a:pt x="6448" y="10708"/>
                  </a:lnTo>
                  <a:lnTo>
                    <a:pt x="5975" y="10878"/>
                  </a:lnTo>
                  <a:lnTo>
                    <a:pt x="5466" y="10913"/>
                  </a:lnTo>
                  <a:lnTo>
                    <a:pt x="5198" y="10869"/>
                  </a:lnTo>
                  <a:lnTo>
                    <a:pt x="4966" y="10815"/>
                  </a:lnTo>
                  <a:lnTo>
                    <a:pt x="4501" y="10637"/>
                  </a:lnTo>
                  <a:lnTo>
                    <a:pt x="4198" y="10440"/>
                  </a:lnTo>
                  <a:lnTo>
                    <a:pt x="4028" y="10261"/>
                  </a:lnTo>
                  <a:lnTo>
                    <a:pt x="3894" y="10056"/>
                  </a:lnTo>
                  <a:lnTo>
                    <a:pt x="3805" y="9806"/>
                  </a:lnTo>
                  <a:lnTo>
                    <a:pt x="3778" y="9663"/>
                  </a:lnTo>
                  <a:lnTo>
                    <a:pt x="3769" y="9538"/>
                  </a:lnTo>
                  <a:lnTo>
                    <a:pt x="3796" y="9261"/>
                  </a:lnTo>
                  <a:lnTo>
                    <a:pt x="3867" y="8993"/>
                  </a:lnTo>
                  <a:lnTo>
                    <a:pt x="3984" y="8752"/>
                  </a:lnTo>
                  <a:lnTo>
                    <a:pt x="4055" y="8645"/>
                  </a:lnTo>
                  <a:lnTo>
                    <a:pt x="4109" y="8600"/>
                  </a:lnTo>
                  <a:lnTo>
                    <a:pt x="4305" y="8574"/>
                  </a:lnTo>
                  <a:lnTo>
                    <a:pt x="4555" y="8592"/>
                  </a:lnTo>
                  <a:lnTo>
                    <a:pt x="4796" y="8654"/>
                  </a:lnTo>
                  <a:lnTo>
                    <a:pt x="4894" y="8708"/>
                  </a:lnTo>
                  <a:lnTo>
                    <a:pt x="5207" y="8904"/>
                  </a:lnTo>
                  <a:lnTo>
                    <a:pt x="5528" y="9083"/>
                  </a:lnTo>
                  <a:lnTo>
                    <a:pt x="5689" y="9127"/>
                  </a:lnTo>
                  <a:lnTo>
                    <a:pt x="5823" y="9101"/>
                  </a:lnTo>
                  <a:lnTo>
                    <a:pt x="5939" y="9002"/>
                  </a:lnTo>
                  <a:lnTo>
                    <a:pt x="6127" y="8708"/>
                  </a:lnTo>
                  <a:lnTo>
                    <a:pt x="6279" y="8377"/>
                  </a:lnTo>
                  <a:lnTo>
                    <a:pt x="6377" y="8199"/>
                  </a:lnTo>
                  <a:lnTo>
                    <a:pt x="6573" y="8020"/>
                  </a:lnTo>
                  <a:lnTo>
                    <a:pt x="6788" y="7984"/>
                  </a:lnTo>
                  <a:lnTo>
                    <a:pt x="7029" y="8065"/>
                  </a:lnTo>
                  <a:lnTo>
                    <a:pt x="7163" y="8136"/>
                  </a:lnTo>
                  <a:lnTo>
                    <a:pt x="7716" y="8431"/>
                  </a:lnTo>
                  <a:lnTo>
                    <a:pt x="8395" y="8797"/>
                  </a:lnTo>
                  <a:lnTo>
                    <a:pt x="8502" y="6779"/>
                  </a:lnTo>
                  <a:lnTo>
                    <a:pt x="8609" y="4841"/>
                  </a:lnTo>
                  <a:lnTo>
                    <a:pt x="8190" y="4698"/>
                  </a:lnTo>
                  <a:lnTo>
                    <a:pt x="7752" y="4582"/>
                  </a:lnTo>
                  <a:lnTo>
                    <a:pt x="7413" y="4502"/>
                  </a:lnTo>
                  <a:lnTo>
                    <a:pt x="7002" y="4314"/>
                  </a:lnTo>
                  <a:lnTo>
                    <a:pt x="6779" y="4162"/>
                  </a:lnTo>
                  <a:lnTo>
                    <a:pt x="6591" y="3966"/>
                  </a:lnTo>
                  <a:lnTo>
                    <a:pt x="6448" y="3734"/>
                  </a:lnTo>
                  <a:lnTo>
                    <a:pt x="6341" y="3475"/>
                  </a:lnTo>
                  <a:lnTo>
                    <a:pt x="6270" y="3162"/>
                  </a:lnTo>
                  <a:lnTo>
                    <a:pt x="6252" y="2992"/>
                  </a:lnTo>
                  <a:lnTo>
                    <a:pt x="6243" y="2832"/>
                  </a:lnTo>
                  <a:lnTo>
                    <a:pt x="6314" y="2600"/>
                  </a:lnTo>
                  <a:lnTo>
                    <a:pt x="6475" y="2483"/>
                  </a:lnTo>
                  <a:lnTo>
                    <a:pt x="6725" y="2501"/>
                  </a:lnTo>
                  <a:lnTo>
                    <a:pt x="6886" y="2564"/>
                  </a:lnTo>
                  <a:lnTo>
                    <a:pt x="7100" y="2662"/>
                  </a:lnTo>
                  <a:lnTo>
                    <a:pt x="7538" y="2841"/>
                  </a:lnTo>
                  <a:lnTo>
                    <a:pt x="7975" y="2939"/>
                  </a:lnTo>
                  <a:lnTo>
                    <a:pt x="8324" y="2921"/>
                  </a:lnTo>
                  <a:lnTo>
                    <a:pt x="8556" y="2859"/>
                  </a:lnTo>
                  <a:lnTo>
                    <a:pt x="8672" y="2805"/>
                  </a:lnTo>
                  <a:lnTo>
                    <a:pt x="8681" y="2510"/>
                  </a:lnTo>
                  <a:lnTo>
                    <a:pt x="8672" y="2225"/>
                  </a:lnTo>
                  <a:lnTo>
                    <a:pt x="8645" y="2019"/>
                  </a:lnTo>
                  <a:lnTo>
                    <a:pt x="8538" y="1635"/>
                  </a:lnTo>
                  <a:lnTo>
                    <a:pt x="8368" y="1278"/>
                  </a:lnTo>
                  <a:lnTo>
                    <a:pt x="8145" y="948"/>
                  </a:lnTo>
                  <a:lnTo>
                    <a:pt x="7877" y="662"/>
                  </a:lnTo>
                  <a:lnTo>
                    <a:pt x="7556" y="421"/>
                  </a:lnTo>
                  <a:lnTo>
                    <a:pt x="7189" y="224"/>
                  </a:lnTo>
                  <a:lnTo>
                    <a:pt x="6796" y="81"/>
                  </a:lnTo>
                  <a:lnTo>
                    <a:pt x="6591" y="37"/>
                  </a:lnTo>
                  <a:lnTo>
                    <a:pt x="6439" y="10"/>
                  </a:lnTo>
                  <a:lnTo>
                    <a:pt x="6171" y="1"/>
                  </a:lnTo>
                  <a:close/>
                </a:path>
              </a:pathLst>
            </a:custGeom>
            <a:solidFill>
              <a:srgbClr val="B4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924292" y="3256447"/>
              <a:ext cx="303023" cy="690591"/>
            </a:xfrm>
            <a:custGeom>
              <a:avLst/>
              <a:gdLst/>
              <a:ahLst/>
              <a:cxnLst/>
              <a:rect l="l" t="t" r="r" b="b"/>
              <a:pathLst>
                <a:path w="8207" h="18700" extrusionOk="0">
                  <a:moveTo>
                    <a:pt x="2143" y="0"/>
                  </a:moveTo>
                  <a:lnTo>
                    <a:pt x="1465" y="107"/>
                  </a:lnTo>
                  <a:lnTo>
                    <a:pt x="813" y="331"/>
                  </a:lnTo>
                  <a:lnTo>
                    <a:pt x="500" y="464"/>
                  </a:lnTo>
                  <a:lnTo>
                    <a:pt x="393" y="518"/>
                  </a:lnTo>
                  <a:lnTo>
                    <a:pt x="259" y="661"/>
                  </a:lnTo>
                  <a:lnTo>
                    <a:pt x="205" y="822"/>
                  </a:lnTo>
                  <a:lnTo>
                    <a:pt x="205" y="1009"/>
                  </a:lnTo>
                  <a:lnTo>
                    <a:pt x="268" y="1304"/>
                  </a:lnTo>
                  <a:lnTo>
                    <a:pt x="375" y="1706"/>
                  </a:lnTo>
                  <a:lnTo>
                    <a:pt x="375" y="1893"/>
                  </a:lnTo>
                  <a:lnTo>
                    <a:pt x="402" y="2170"/>
                  </a:lnTo>
                  <a:lnTo>
                    <a:pt x="429" y="2447"/>
                  </a:lnTo>
                  <a:lnTo>
                    <a:pt x="429" y="2768"/>
                  </a:lnTo>
                  <a:lnTo>
                    <a:pt x="527" y="3420"/>
                  </a:lnTo>
                  <a:lnTo>
                    <a:pt x="625" y="4072"/>
                  </a:lnTo>
                  <a:lnTo>
                    <a:pt x="616" y="4563"/>
                  </a:lnTo>
                  <a:lnTo>
                    <a:pt x="554" y="4894"/>
                  </a:lnTo>
                  <a:lnTo>
                    <a:pt x="491" y="5063"/>
                  </a:lnTo>
                  <a:lnTo>
                    <a:pt x="447" y="5206"/>
                  </a:lnTo>
                  <a:lnTo>
                    <a:pt x="482" y="5546"/>
                  </a:lnTo>
                  <a:lnTo>
                    <a:pt x="491" y="5715"/>
                  </a:lnTo>
                  <a:lnTo>
                    <a:pt x="839" y="5706"/>
                  </a:lnTo>
                  <a:lnTo>
                    <a:pt x="1179" y="5680"/>
                  </a:lnTo>
                  <a:lnTo>
                    <a:pt x="1375" y="5617"/>
                  </a:lnTo>
                  <a:lnTo>
                    <a:pt x="1572" y="5519"/>
                  </a:lnTo>
                  <a:lnTo>
                    <a:pt x="1786" y="5447"/>
                  </a:lnTo>
                  <a:lnTo>
                    <a:pt x="2233" y="5403"/>
                  </a:lnTo>
                  <a:lnTo>
                    <a:pt x="2697" y="5456"/>
                  </a:lnTo>
                  <a:lnTo>
                    <a:pt x="3152" y="5608"/>
                  </a:lnTo>
                  <a:lnTo>
                    <a:pt x="3563" y="5822"/>
                  </a:lnTo>
                  <a:lnTo>
                    <a:pt x="3920" y="6108"/>
                  </a:lnTo>
                  <a:lnTo>
                    <a:pt x="4188" y="6448"/>
                  </a:lnTo>
                  <a:lnTo>
                    <a:pt x="4349" y="6823"/>
                  </a:lnTo>
                  <a:lnTo>
                    <a:pt x="4376" y="7028"/>
                  </a:lnTo>
                  <a:lnTo>
                    <a:pt x="4385" y="7171"/>
                  </a:lnTo>
                  <a:lnTo>
                    <a:pt x="4331" y="7474"/>
                  </a:lnTo>
                  <a:lnTo>
                    <a:pt x="4215" y="7778"/>
                  </a:lnTo>
                  <a:lnTo>
                    <a:pt x="4054" y="8037"/>
                  </a:lnTo>
                  <a:lnTo>
                    <a:pt x="3956" y="8135"/>
                  </a:lnTo>
                  <a:lnTo>
                    <a:pt x="3894" y="8189"/>
                  </a:lnTo>
                  <a:lnTo>
                    <a:pt x="3768" y="8242"/>
                  </a:lnTo>
                  <a:lnTo>
                    <a:pt x="3608" y="8216"/>
                  </a:lnTo>
                  <a:lnTo>
                    <a:pt x="3322" y="7939"/>
                  </a:lnTo>
                  <a:lnTo>
                    <a:pt x="3134" y="7742"/>
                  </a:lnTo>
                  <a:lnTo>
                    <a:pt x="2867" y="7546"/>
                  </a:lnTo>
                  <a:lnTo>
                    <a:pt x="2420" y="7296"/>
                  </a:lnTo>
                  <a:lnTo>
                    <a:pt x="2116" y="7189"/>
                  </a:lnTo>
                  <a:lnTo>
                    <a:pt x="1965" y="7171"/>
                  </a:lnTo>
                  <a:lnTo>
                    <a:pt x="1759" y="7153"/>
                  </a:lnTo>
                  <a:lnTo>
                    <a:pt x="1322" y="7171"/>
                  </a:lnTo>
                  <a:lnTo>
                    <a:pt x="616" y="7269"/>
                  </a:lnTo>
                  <a:lnTo>
                    <a:pt x="71" y="7341"/>
                  </a:lnTo>
                  <a:lnTo>
                    <a:pt x="54" y="7608"/>
                  </a:lnTo>
                  <a:lnTo>
                    <a:pt x="9" y="8144"/>
                  </a:lnTo>
                  <a:lnTo>
                    <a:pt x="45" y="8492"/>
                  </a:lnTo>
                  <a:lnTo>
                    <a:pt x="116" y="8653"/>
                  </a:lnTo>
                  <a:lnTo>
                    <a:pt x="241" y="8930"/>
                  </a:lnTo>
                  <a:lnTo>
                    <a:pt x="366" y="9484"/>
                  </a:lnTo>
                  <a:lnTo>
                    <a:pt x="384" y="10305"/>
                  </a:lnTo>
                  <a:lnTo>
                    <a:pt x="366" y="10859"/>
                  </a:lnTo>
                  <a:lnTo>
                    <a:pt x="348" y="11386"/>
                  </a:lnTo>
                  <a:lnTo>
                    <a:pt x="357" y="11904"/>
                  </a:lnTo>
                  <a:lnTo>
                    <a:pt x="375" y="12029"/>
                  </a:lnTo>
                  <a:lnTo>
                    <a:pt x="455" y="12252"/>
                  </a:lnTo>
                  <a:lnTo>
                    <a:pt x="580" y="12457"/>
                  </a:lnTo>
                  <a:lnTo>
                    <a:pt x="750" y="12645"/>
                  </a:lnTo>
                  <a:lnTo>
                    <a:pt x="947" y="12779"/>
                  </a:lnTo>
                  <a:lnTo>
                    <a:pt x="1161" y="12877"/>
                  </a:lnTo>
                  <a:lnTo>
                    <a:pt x="1384" y="12922"/>
                  </a:lnTo>
                  <a:lnTo>
                    <a:pt x="1616" y="12895"/>
                  </a:lnTo>
                  <a:lnTo>
                    <a:pt x="1724" y="12859"/>
                  </a:lnTo>
                  <a:lnTo>
                    <a:pt x="1920" y="12788"/>
                  </a:lnTo>
                  <a:lnTo>
                    <a:pt x="2268" y="12716"/>
                  </a:lnTo>
                  <a:lnTo>
                    <a:pt x="2599" y="12716"/>
                  </a:lnTo>
                  <a:lnTo>
                    <a:pt x="2893" y="12788"/>
                  </a:lnTo>
                  <a:lnTo>
                    <a:pt x="3313" y="12975"/>
                  </a:lnTo>
                  <a:lnTo>
                    <a:pt x="3822" y="13359"/>
                  </a:lnTo>
                  <a:lnTo>
                    <a:pt x="4072" y="13565"/>
                  </a:lnTo>
                  <a:lnTo>
                    <a:pt x="4135" y="13627"/>
                  </a:lnTo>
                  <a:lnTo>
                    <a:pt x="4215" y="13824"/>
                  </a:lnTo>
                  <a:lnTo>
                    <a:pt x="4260" y="14056"/>
                  </a:lnTo>
                  <a:lnTo>
                    <a:pt x="4251" y="14288"/>
                  </a:lnTo>
                  <a:lnTo>
                    <a:pt x="4224" y="14386"/>
                  </a:lnTo>
                  <a:lnTo>
                    <a:pt x="4188" y="14467"/>
                  </a:lnTo>
                  <a:lnTo>
                    <a:pt x="4063" y="14618"/>
                  </a:lnTo>
                  <a:lnTo>
                    <a:pt x="3885" y="14752"/>
                  </a:lnTo>
                  <a:lnTo>
                    <a:pt x="3697" y="14842"/>
                  </a:lnTo>
                  <a:lnTo>
                    <a:pt x="3608" y="14860"/>
                  </a:lnTo>
                  <a:lnTo>
                    <a:pt x="3536" y="14860"/>
                  </a:lnTo>
                  <a:lnTo>
                    <a:pt x="3367" y="14797"/>
                  </a:lnTo>
                  <a:lnTo>
                    <a:pt x="3197" y="14681"/>
                  </a:lnTo>
                  <a:lnTo>
                    <a:pt x="3063" y="14547"/>
                  </a:lnTo>
                  <a:lnTo>
                    <a:pt x="3027" y="14476"/>
                  </a:lnTo>
                  <a:lnTo>
                    <a:pt x="2965" y="14342"/>
                  </a:lnTo>
                  <a:lnTo>
                    <a:pt x="2840" y="14145"/>
                  </a:lnTo>
                  <a:lnTo>
                    <a:pt x="2697" y="14002"/>
                  </a:lnTo>
                  <a:lnTo>
                    <a:pt x="2545" y="13922"/>
                  </a:lnTo>
                  <a:lnTo>
                    <a:pt x="2295" y="13877"/>
                  </a:lnTo>
                  <a:lnTo>
                    <a:pt x="1911" y="13958"/>
                  </a:lnTo>
                  <a:lnTo>
                    <a:pt x="1706" y="14056"/>
                  </a:lnTo>
                  <a:lnTo>
                    <a:pt x="1482" y="14163"/>
                  </a:lnTo>
                  <a:lnTo>
                    <a:pt x="1188" y="14234"/>
                  </a:lnTo>
                  <a:lnTo>
                    <a:pt x="1000" y="14234"/>
                  </a:lnTo>
                  <a:lnTo>
                    <a:pt x="822" y="14190"/>
                  </a:lnTo>
                  <a:lnTo>
                    <a:pt x="661" y="14092"/>
                  </a:lnTo>
                  <a:lnTo>
                    <a:pt x="518" y="13931"/>
                  </a:lnTo>
                  <a:lnTo>
                    <a:pt x="393" y="13708"/>
                  </a:lnTo>
                  <a:lnTo>
                    <a:pt x="339" y="13565"/>
                  </a:lnTo>
                  <a:lnTo>
                    <a:pt x="170" y="16011"/>
                  </a:lnTo>
                  <a:lnTo>
                    <a:pt x="0" y="18440"/>
                  </a:lnTo>
                  <a:lnTo>
                    <a:pt x="598" y="18521"/>
                  </a:lnTo>
                  <a:lnTo>
                    <a:pt x="1295" y="18628"/>
                  </a:lnTo>
                  <a:lnTo>
                    <a:pt x="1652" y="18673"/>
                  </a:lnTo>
                  <a:lnTo>
                    <a:pt x="2277" y="18699"/>
                  </a:lnTo>
                  <a:lnTo>
                    <a:pt x="2813" y="18628"/>
                  </a:lnTo>
                  <a:lnTo>
                    <a:pt x="3259" y="18476"/>
                  </a:lnTo>
                  <a:lnTo>
                    <a:pt x="3635" y="18235"/>
                  </a:lnTo>
                  <a:lnTo>
                    <a:pt x="3956" y="17905"/>
                  </a:lnTo>
                  <a:lnTo>
                    <a:pt x="4224" y="17494"/>
                  </a:lnTo>
                  <a:lnTo>
                    <a:pt x="4465" y="16985"/>
                  </a:lnTo>
                  <a:lnTo>
                    <a:pt x="4581" y="16690"/>
                  </a:lnTo>
                  <a:lnTo>
                    <a:pt x="4617" y="16583"/>
                  </a:lnTo>
                  <a:lnTo>
                    <a:pt x="4635" y="16342"/>
                  </a:lnTo>
                  <a:lnTo>
                    <a:pt x="4608" y="16235"/>
                  </a:lnTo>
                  <a:lnTo>
                    <a:pt x="4528" y="15985"/>
                  </a:lnTo>
                  <a:lnTo>
                    <a:pt x="4483" y="15726"/>
                  </a:lnTo>
                  <a:lnTo>
                    <a:pt x="4501" y="15592"/>
                  </a:lnTo>
                  <a:lnTo>
                    <a:pt x="4608" y="15440"/>
                  </a:lnTo>
                  <a:lnTo>
                    <a:pt x="4920" y="15270"/>
                  </a:lnTo>
                  <a:lnTo>
                    <a:pt x="5170" y="15190"/>
                  </a:lnTo>
                  <a:lnTo>
                    <a:pt x="5590" y="15038"/>
                  </a:lnTo>
                  <a:lnTo>
                    <a:pt x="6215" y="14726"/>
                  </a:lnTo>
                  <a:lnTo>
                    <a:pt x="6564" y="14467"/>
                  </a:lnTo>
                  <a:lnTo>
                    <a:pt x="6706" y="14315"/>
                  </a:lnTo>
                  <a:lnTo>
                    <a:pt x="6849" y="14136"/>
                  </a:lnTo>
                  <a:lnTo>
                    <a:pt x="7055" y="13725"/>
                  </a:lnTo>
                  <a:lnTo>
                    <a:pt x="7278" y="13056"/>
                  </a:lnTo>
                  <a:lnTo>
                    <a:pt x="7430" y="12645"/>
                  </a:lnTo>
                  <a:lnTo>
                    <a:pt x="7117" y="12502"/>
                  </a:lnTo>
                  <a:lnTo>
                    <a:pt x="6590" y="12261"/>
                  </a:lnTo>
                  <a:lnTo>
                    <a:pt x="6385" y="12118"/>
                  </a:lnTo>
                  <a:lnTo>
                    <a:pt x="6331" y="12064"/>
                  </a:lnTo>
                  <a:lnTo>
                    <a:pt x="6251" y="11930"/>
                  </a:lnTo>
                  <a:lnTo>
                    <a:pt x="6189" y="11672"/>
                  </a:lnTo>
                  <a:lnTo>
                    <a:pt x="6189" y="11502"/>
                  </a:lnTo>
                  <a:lnTo>
                    <a:pt x="6233" y="11448"/>
                  </a:lnTo>
                  <a:lnTo>
                    <a:pt x="6546" y="11350"/>
                  </a:lnTo>
                  <a:lnTo>
                    <a:pt x="6689" y="11288"/>
                  </a:lnTo>
                  <a:lnTo>
                    <a:pt x="6939" y="11171"/>
                  </a:lnTo>
                  <a:lnTo>
                    <a:pt x="7314" y="10984"/>
                  </a:lnTo>
                  <a:lnTo>
                    <a:pt x="7537" y="10832"/>
                  </a:lnTo>
                  <a:lnTo>
                    <a:pt x="7626" y="10743"/>
                  </a:lnTo>
                  <a:lnTo>
                    <a:pt x="7751" y="10573"/>
                  </a:lnTo>
                  <a:lnTo>
                    <a:pt x="7957" y="10162"/>
                  </a:lnTo>
                  <a:lnTo>
                    <a:pt x="8108" y="9680"/>
                  </a:lnTo>
                  <a:lnTo>
                    <a:pt x="8189" y="9153"/>
                  </a:lnTo>
                  <a:lnTo>
                    <a:pt x="8207" y="8617"/>
                  </a:lnTo>
                  <a:lnTo>
                    <a:pt x="8171" y="8082"/>
                  </a:lnTo>
                  <a:lnTo>
                    <a:pt x="8064" y="7582"/>
                  </a:lnTo>
                  <a:lnTo>
                    <a:pt x="7894" y="7135"/>
                  </a:lnTo>
                  <a:lnTo>
                    <a:pt x="7787" y="6948"/>
                  </a:lnTo>
                  <a:lnTo>
                    <a:pt x="7653" y="6769"/>
                  </a:lnTo>
                  <a:lnTo>
                    <a:pt x="7483" y="6608"/>
                  </a:lnTo>
                  <a:lnTo>
                    <a:pt x="7332" y="6760"/>
                  </a:lnTo>
                  <a:lnTo>
                    <a:pt x="7064" y="7037"/>
                  </a:lnTo>
                  <a:lnTo>
                    <a:pt x="6921" y="7099"/>
                  </a:lnTo>
                  <a:lnTo>
                    <a:pt x="6760" y="7135"/>
                  </a:lnTo>
                  <a:lnTo>
                    <a:pt x="6403" y="7064"/>
                  </a:lnTo>
                  <a:lnTo>
                    <a:pt x="6224" y="7037"/>
                  </a:lnTo>
                  <a:lnTo>
                    <a:pt x="6251" y="6733"/>
                  </a:lnTo>
                  <a:lnTo>
                    <a:pt x="6314" y="6448"/>
                  </a:lnTo>
                  <a:lnTo>
                    <a:pt x="6367" y="6340"/>
                  </a:lnTo>
                  <a:lnTo>
                    <a:pt x="6537" y="6153"/>
                  </a:lnTo>
                  <a:lnTo>
                    <a:pt x="6626" y="6064"/>
                  </a:lnTo>
                  <a:lnTo>
                    <a:pt x="6831" y="5858"/>
                  </a:lnTo>
                  <a:lnTo>
                    <a:pt x="7108" y="5394"/>
                  </a:lnTo>
                  <a:lnTo>
                    <a:pt x="7260" y="4885"/>
                  </a:lnTo>
                  <a:lnTo>
                    <a:pt x="7287" y="4367"/>
                  </a:lnTo>
                  <a:lnTo>
                    <a:pt x="7189" y="3867"/>
                  </a:lnTo>
                  <a:lnTo>
                    <a:pt x="6965" y="3393"/>
                  </a:lnTo>
                  <a:lnTo>
                    <a:pt x="6644" y="2992"/>
                  </a:lnTo>
                  <a:lnTo>
                    <a:pt x="6206" y="2679"/>
                  </a:lnTo>
                  <a:lnTo>
                    <a:pt x="5938" y="2563"/>
                  </a:lnTo>
                  <a:lnTo>
                    <a:pt x="5697" y="2911"/>
                  </a:lnTo>
                  <a:lnTo>
                    <a:pt x="5465" y="3268"/>
                  </a:lnTo>
                  <a:lnTo>
                    <a:pt x="5376" y="3411"/>
                  </a:lnTo>
                  <a:lnTo>
                    <a:pt x="5170" y="3652"/>
                  </a:lnTo>
                  <a:lnTo>
                    <a:pt x="4920" y="3804"/>
                  </a:lnTo>
                  <a:lnTo>
                    <a:pt x="4697" y="3813"/>
                  </a:lnTo>
                  <a:lnTo>
                    <a:pt x="4528" y="3769"/>
                  </a:lnTo>
                  <a:lnTo>
                    <a:pt x="4438" y="3733"/>
                  </a:lnTo>
                  <a:lnTo>
                    <a:pt x="4349" y="3679"/>
                  </a:lnTo>
                  <a:lnTo>
                    <a:pt x="4215" y="3572"/>
                  </a:lnTo>
                  <a:lnTo>
                    <a:pt x="4126" y="3393"/>
                  </a:lnTo>
                  <a:lnTo>
                    <a:pt x="4170" y="2974"/>
                  </a:lnTo>
                  <a:lnTo>
                    <a:pt x="4277" y="2688"/>
                  </a:lnTo>
                  <a:lnTo>
                    <a:pt x="4349" y="2465"/>
                  </a:lnTo>
                  <a:lnTo>
                    <a:pt x="4420" y="2054"/>
                  </a:lnTo>
                  <a:lnTo>
                    <a:pt x="4420" y="1661"/>
                  </a:lnTo>
                  <a:lnTo>
                    <a:pt x="4358" y="1295"/>
                  </a:lnTo>
                  <a:lnTo>
                    <a:pt x="4215" y="973"/>
                  </a:lnTo>
                  <a:lnTo>
                    <a:pt x="4010" y="679"/>
                  </a:lnTo>
                  <a:lnTo>
                    <a:pt x="3724" y="429"/>
                  </a:lnTo>
                  <a:lnTo>
                    <a:pt x="3376" y="232"/>
                  </a:lnTo>
                  <a:lnTo>
                    <a:pt x="3170" y="152"/>
                  </a:lnTo>
                  <a:lnTo>
                    <a:pt x="3001" y="89"/>
                  </a:lnTo>
                  <a:lnTo>
                    <a:pt x="2661" y="18"/>
                  </a:lnTo>
                  <a:lnTo>
                    <a:pt x="2143" y="0"/>
                  </a:lnTo>
                  <a:close/>
                </a:path>
              </a:pathLst>
            </a:custGeom>
            <a:solidFill>
              <a:srgbClr val="B4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538249" y="3202122"/>
              <a:ext cx="320524" cy="722942"/>
            </a:xfrm>
            <a:custGeom>
              <a:avLst/>
              <a:gdLst/>
              <a:ahLst/>
              <a:cxnLst/>
              <a:rect l="l" t="t" r="r" b="b"/>
              <a:pathLst>
                <a:path w="8681" h="19576" extrusionOk="0">
                  <a:moveTo>
                    <a:pt x="6171" y="1"/>
                  </a:moveTo>
                  <a:lnTo>
                    <a:pt x="5912" y="46"/>
                  </a:lnTo>
                  <a:lnTo>
                    <a:pt x="5671" y="144"/>
                  </a:lnTo>
                  <a:lnTo>
                    <a:pt x="5448" y="305"/>
                  </a:lnTo>
                  <a:lnTo>
                    <a:pt x="5225" y="519"/>
                  </a:lnTo>
                  <a:lnTo>
                    <a:pt x="4912" y="948"/>
                  </a:lnTo>
                  <a:lnTo>
                    <a:pt x="4707" y="1323"/>
                  </a:lnTo>
                  <a:lnTo>
                    <a:pt x="4644" y="1457"/>
                  </a:lnTo>
                  <a:lnTo>
                    <a:pt x="4564" y="1707"/>
                  </a:lnTo>
                  <a:lnTo>
                    <a:pt x="4528" y="1957"/>
                  </a:lnTo>
                  <a:lnTo>
                    <a:pt x="4537" y="2207"/>
                  </a:lnTo>
                  <a:lnTo>
                    <a:pt x="4591" y="2439"/>
                  </a:lnTo>
                  <a:lnTo>
                    <a:pt x="4698" y="2653"/>
                  </a:lnTo>
                  <a:lnTo>
                    <a:pt x="4850" y="2850"/>
                  </a:lnTo>
                  <a:lnTo>
                    <a:pt x="5055" y="3028"/>
                  </a:lnTo>
                  <a:lnTo>
                    <a:pt x="5171" y="3109"/>
                  </a:lnTo>
                  <a:lnTo>
                    <a:pt x="5359" y="3234"/>
                  </a:lnTo>
                  <a:lnTo>
                    <a:pt x="5591" y="3493"/>
                  </a:lnTo>
                  <a:lnTo>
                    <a:pt x="5662" y="3787"/>
                  </a:lnTo>
                  <a:lnTo>
                    <a:pt x="5582" y="4100"/>
                  </a:lnTo>
                  <a:lnTo>
                    <a:pt x="5466" y="4269"/>
                  </a:lnTo>
                  <a:lnTo>
                    <a:pt x="5403" y="4359"/>
                  </a:lnTo>
                  <a:lnTo>
                    <a:pt x="5269" y="4475"/>
                  </a:lnTo>
                  <a:lnTo>
                    <a:pt x="5055" y="4564"/>
                  </a:lnTo>
                  <a:lnTo>
                    <a:pt x="4760" y="4537"/>
                  </a:lnTo>
                  <a:lnTo>
                    <a:pt x="4475" y="4394"/>
                  </a:lnTo>
                  <a:lnTo>
                    <a:pt x="4350" y="4287"/>
                  </a:lnTo>
                  <a:lnTo>
                    <a:pt x="4046" y="4002"/>
                  </a:lnTo>
                  <a:lnTo>
                    <a:pt x="3475" y="3359"/>
                  </a:lnTo>
                  <a:lnTo>
                    <a:pt x="3162" y="3010"/>
                  </a:lnTo>
                  <a:lnTo>
                    <a:pt x="2930" y="3171"/>
                  </a:lnTo>
                  <a:lnTo>
                    <a:pt x="2376" y="3573"/>
                  </a:lnTo>
                  <a:lnTo>
                    <a:pt x="2117" y="3832"/>
                  </a:lnTo>
                  <a:lnTo>
                    <a:pt x="2037" y="3930"/>
                  </a:lnTo>
                  <a:lnTo>
                    <a:pt x="1912" y="4153"/>
                  </a:lnTo>
                  <a:lnTo>
                    <a:pt x="1849" y="4386"/>
                  </a:lnTo>
                  <a:lnTo>
                    <a:pt x="1840" y="4636"/>
                  </a:lnTo>
                  <a:lnTo>
                    <a:pt x="1912" y="5037"/>
                  </a:lnTo>
                  <a:lnTo>
                    <a:pt x="2180" y="5627"/>
                  </a:lnTo>
                  <a:lnTo>
                    <a:pt x="2385" y="5948"/>
                  </a:lnTo>
                  <a:lnTo>
                    <a:pt x="2439" y="6038"/>
                  </a:lnTo>
                  <a:lnTo>
                    <a:pt x="2510" y="6261"/>
                  </a:lnTo>
                  <a:lnTo>
                    <a:pt x="2537" y="6493"/>
                  </a:lnTo>
                  <a:lnTo>
                    <a:pt x="2510" y="6716"/>
                  </a:lnTo>
                  <a:lnTo>
                    <a:pt x="2474" y="6806"/>
                  </a:lnTo>
                  <a:lnTo>
                    <a:pt x="2430" y="6850"/>
                  </a:lnTo>
                  <a:lnTo>
                    <a:pt x="2260" y="6922"/>
                  </a:lnTo>
                  <a:lnTo>
                    <a:pt x="1912" y="6957"/>
                  </a:lnTo>
                  <a:lnTo>
                    <a:pt x="1689" y="6940"/>
                  </a:lnTo>
                  <a:lnTo>
                    <a:pt x="1510" y="6904"/>
                  </a:lnTo>
                  <a:lnTo>
                    <a:pt x="1153" y="6734"/>
                  </a:lnTo>
                  <a:lnTo>
                    <a:pt x="965" y="6645"/>
                  </a:lnTo>
                  <a:lnTo>
                    <a:pt x="831" y="6797"/>
                  </a:lnTo>
                  <a:lnTo>
                    <a:pt x="608" y="7100"/>
                  </a:lnTo>
                  <a:lnTo>
                    <a:pt x="367" y="7591"/>
                  </a:lnTo>
                  <a:lnTo>
                    <a:pt x="170" y="8288"/>
                  </a:lnTo>
                  <a:lnTo>
                    <a:pt x="63" y="9002"/>
                  </a:lnTo>
                  <a:lnTo>
                    <a:pt x="10" y="9360"/>
                  </a:lnTo>
                  <a:lnTo>
                    <a:pt x="1" y="9511"/>
                  </a:lnTo>
                  <a:lnTo>
                    <a:pt x="1" y="9797"/>
                  </a:lnTo>
                  <a:lnTo>
                    <a:pt x="45" y="10065"/>
                  </a:lnTo>
                  <a:lnTo>
                    <a:pt x="135" y="10315"/>
                  </a:lnTo>
                  <a:lnTo>
                    <a:pt x="269" y="10547"/>
                  </a:lnTo>
                  <a:lnTo>
                    <a:pt x="438" y="10753"/>
                  </a:lnTo>
                  <a:lnTo>
                    <a:pt x="644" y="10940"/>
                  </a:lnTo>
                  <a:lnTo>
                    <a:pt x="894" y="11092"/>
                  </a:lnTo>
                  <a:lnTo>
                    <a:pt x="1028" y="11163"/>
                  </a:lnTo>
                  <a:lnTo>
                    <a:pt x="1313" y="11315"/>
                  </a:lnTo>
                  <a:lnTo>
                    <a:pt x="1599" y="11449"/>
                  </a:lnTo>
                  <a:lnTo>
                    <a:pt x="1796" y="11530"/>
                  </a:lnTo>
                  <a:lnTo>
                    <a:pt x="2099" y="11753"/>
                  </a:lnTo>
                  <a:lnTo>
                    <a:pt x="2260" y="12047"/>
                  </a:lnTo>
                  <a:lnTo>
                    <a:pt x="2305" y="12405"/>
                  </a:lnTo>
                  <a:lnTo>
                    <a:pt x="2269" y="12610"/>
                  </a:lnTo>
                  <a:lnTo>
                    <a:pt x="2242" y="12726"/>
                  </a:lnTo>
                  <a:lnTo>
                    <a:pt x="2162" y="12914"/>
                  </a:lnTo>
                  <a:lnTo>
                    <a:pt x="2055" y="13048"/>
                  </a:lnTo>
                  <a:lnTo>
                    <a:pt x="1921" y="13146"/>
                  </a:lnTo>
                  <a:lnTo>
                    <a:pt x="1680" y="13217"/>
                  </a:lnTo>
                  <a:lnTo>
                    <a:pt x="1296" y="13217"/>
                  </a:lnTo>
                  <a:lnTo>
                    <a:pt x="1081" y="13190"/>
                  </a:lnTo>
                  <a:lnTo>
                    <a:pt x="1081" y="13387"/>
                  </a:lnTo>
                  <a:lnTo>
                    <a:pt x="1126" y="13753"/>
                  </a:lnTo>
                  <a:lnTo>
                    <a:pt x="1233" y="14083"/>
                  </a:lnTo>
                  <a:lnTo>
                    <a:pt x="1394" y="14387"/>
                  </a:lnTo>
                  <a:lnTo>
                    <a:pt x="1680" y="14807"/>
                  </a:lnTo>
                  <a:lnTo>
                    <a:pt x="2108" y="15343"/>
                  </a:lnTo>
                  <a:lnTo>
                    <a:pt x="2296" y="15619"/>
                  </a:lnTo>
                  <a:lnTo>
                    <a:pt x="2358" y="15709"/>
                  </a:lnTo>
                  <a:lnTo>
                    <a:pt x="2483" y="15825"/>
                  </a:lnTo>
                  <a:lnTo>
                    <a:pt x="2707" y="15932"/>
                  </a:lnTo>
                  <a:lnTo>
                    <a:pt x="3180" y="15959"/>
                  </a:lnTo>
                  <a:lnTo>
                    <a:pt x="3501" y="15994"/>
                  </a:lnTo>
                  <a:lnTo>
                    <a:pt x="3751" y="16066"/>
                  </a:lnTo>
                  <a:lnTo>
                    <a:pt x="4234" y="16352"/>
                  </a:lnTo>
                  <a:lnTo>
                    <a:pt x="4475" y="16486"/>
                  </a:lnTo>
                  <a:lnTo>
                    <a:pt x="4091" y="16941"/>
                  </a:lnTo>
                  <a:lnTo>
                    <a:pt x="3698" y="17379"/>
                  </a:lnTo>
                  <a:lnTo>
                    <a:pt x="3582" y="17441"/>
                  </a:lnTo>
                  <a:lnTo>
                    <a:pt x="3332" y="17495"/>
                  </a:lnTo>
                  <a:lnTo>
                    <a:pt x="3626" y="17905"/>
                  </a:lnTo>
                  <a:lnTo>
                    <a:pt x="4028" y="18495"/>
                  </a:lnTo>
                  <a:lnTo>
                    <a:pt x="4314" y="18843"/>
                  </a:lnTo>
                  <a:lnTo>
                    <a:pt x="4475" y="18995"/>
                  </a:lnTo>
                  <a:lnTo>
                    <a:pt x="4680" y="19174"/>
                  </a:lnTo>
                  <a:lnTo>
                    <a:pt x="5136" y="19441"/>
                  </a:lnTo>
                  <a:lnTo>
                    <a:pt x="5502" y="19549"/>
                  </a:lnTo>
                  <a:lnTo>
                    <a:pt x="5761" y="19575"/>
                  </a:lnTo>
                  <a:lnTo>
                    <a:pt x="6037" y="19558"/>
                  </a:lnTo>
                  <a:lnTo>
                    <a:pt x="6332" y="19486"/>
                  </a:lnTo>
                  <a:lnTo>
                    <a:pt x="6484" y="19433"/>
                  </a:lnTo>
                  <a:lnTo>
                    <a:pt x="6716" y="19325"/>
                  </a:lnTo>
                  <a:lnTo>
                    <a:pt x="7154" y="19013"/>
                  </a:lnTo>
                  <a:lnTo>
                    <a:pt x="7538" y="18611"/>
                  </a:lnTo>
                  <a:lnTo>
                    <a:pt x="7868" y="18138"/>
                  </a:lnTo>
                  <a:lnTo>
                    <a:pt x="8127" y="17620"/>
                  </a:lnTo>
                  <a:lnTo>
                    <a:pt x="8315" y="17075"/>
                  </a:lnTo>
                  <a:lnTo>
                    <a:pt x="8413" y="16530"/>
                  </a:lnTo>
                  <a:lnTo>
                    <a:pt x="8422" y="15994"/>
                  </a:lnTo>
                  <a:lnTo>
                    <a:pt x="8377" y="15753"/>
                  </a:lnTo>
                  <a:lnTo>
                    <a:pt x="8341" y="15637"/>
                  </a:lnTo>
                  <a:lnTo>
                    <a:pt x="8127" y="15414"/>
                  </a:lnTo>
                  <a:lnTo>
                    <a:pt x="7806" y="15218"/>
                  </a:lnTo>
                  <a:lnTo>
                    <a:pt x="7466" y="15084"/>
                  </a:lnTo>
                  <a:lnTo>
                    <a:pt x="7314" y="15057"/>
                  </a:lnTo>
                  <a:lnTo>
                    <a:pt x="7172" y="15048"/>
                  </a:lnTo>
                  <a:lnTo>
                    <a:pt x="6975" y="15155"/>
                  </a:lnTo>
                  <a:lnTo>
                    <a:pt x="6886" y="15378"/>
                  </a:lnTo>
                  <a:lnTo>
                    <a:pt x="6877" y="15673"/>
                  </a:lnTo>
                  <a:lnTo>
                    <a:pt x="6913" y="15834"/>
                  </a:lnTo>
                  <a:lnTo>
                    <a:pt x="6922" y="15914"/>
                  </a:lnTo>
                  <a:lnTo>
                    <a:pt x="6895" y="16093"/>
                  </a:lnTo>
                  <a:lnTo>
                    <a:pt x="6805" y="16280"/>
                  </a:lnTo>
                  <a:lnTo>
                    <a:pt x="6689" y="16432"/>
                  </a:lnTo>
                  <a:lnTo>
                    <a:pt x="6627" y="16486"/>
                  </a:lnTo>
                  <a:lnTo>
                    <a:pt x="6573" y="16512"/>
                  </a:lnTo>
                  <a:lnTo>
                    <a:pt x="6412" y="16521"/>
                  </a:lnTo>
                  <a:lnTo>
                    <a:pt x="6136" y="16459"/>
                  </a:lnTo>
                  <a:lnTo>
                    <a:pt x="5984" y="16378"/>
                  </a:lnTo>
                  <a:lnTo>
                    <a:pt x="5868" y="16298"/>
                  </a:lnTo>
                  <a:lnTo>
                    <a:pt x="5671" y="16057"/>
                  </a:lnTo>
                  <a:lnTo>
                    <a:pt x="5537" y="15753"/>
                  </a:lnTo>
                  <a:lnTo>
                    <a:pt x="5457" y="15405"/>
                  </a:lnTo>
                  <a:lnTo>
                    <a:pt x="5448" y="15039"/>
                  </a:lnTo>
                  <a:lnTo>
                    <a:pt x="5484" y="14673"/>
                  </a:lnTo>
                  <a:lnTo>
                    <a:pt x="5591" y="14334"/>
                  </a:lnTo>
                  <a:lnTo>
                    <a:pt x="5752" y="14039"/>
                  </a:lnTo>
                  <a:lnTo>
                    <a:pt x="5859" y="13923"/>
                  </a:lnTo>
                  <a:lnTo>
                    <a:pt x="6055" y="13726"/>
                  </a:lnTo>
                  <a:lnTo>
                    <a:pt x="6466" y="13441"/>
                  </a:lnTo>
                  <a:lnTo>
                    <a:pt x="6788" y="13324"/>
                  </a:lnTo>
                  <a:lnTo>
                    <a:pt x="7020" y="13307"/>
                  </a:lnTo>
                  <a:lnTo>
                    <a:pt x="7270" y="13342"/>
                  </a:lnTo>
                  <a:lnTo>
                    <a:pt x="7529" y="13441"/>
                  </a:lnTo>
                  <a:lnTo>
                    <a:pt x="7672" y="13521"/>
                  </a:lnTo>
                  <a:lnTo>
                    <a:pt x="7788" y="13574"/>
                  </a:lnTo>
                  <a:lnTo>
                    <a:pt x="8109" y="13628"/>
                  </a:lnTo>
                  <a:lnTo>
                    <a:pt x="8315" y="13664"/>
                  </a:lnTo>
                  <a:lnTo>
                    <a:pt x="8315" y="10467"/>
                  </a:lnTo>
                  <a:lnTo>
                    <a:pt x="7681" y="10333"/>
                  </a:lnTo>
                  <a:lnTo>
                    <a:pt x="7038" y="10190"/>
                  </a:lnTo>
                  <a:lnTo>
                    <a:pt x="6868" y="10404"/>
                  </a:lnTo>
                  <a:lnTo>
                    <a:pt x="6448" y="10708"/>
                  </a:lnTo>
                  <a:lnTo>
                    <a:pt x="5975" y="10878"/>
                  </a:lnTo>
                  <a:lnTo>
                    <a:pt x="5466" y="10913"/>
                  </a:lnTo>
                  <a:lnTo>
                    <a:pt x="5198" y="10869"/>
                  </a:lnTo>
                  <a:lnTo>
                    <a:pt x="4966" y="10815"/>
                  </a:lnTo>
                  <a:lnTo>
                    <a:pt x="4501" y="10637"/>
                  </a:lnTo>
                  <a:lnTo>
                    <a:pt x="4198" y="10440"/>
                  </a:lnTo>
                  <a:lnTo>
                    <a:pt x="4028" y="10261"/>
                  </a:lnTo>
                  <a:lnTo>
                    <a:pt x="3894" y="10056"/>
                  </a:lnTo>
                  <a:lnTo>
                    <a:pt x="3805" y="9806"/>
                  </a:lnTo>
                  <a:lnTo>
                    <a:pt x="3778" y="9663"/>
                  </a:lnTo>
                  <a:lnTo>
                    <a:pt x="3769" y="9538"/>
                  </a:lnTo>
                  <a:lnTo>
                    <a:pt x="3796" y="9261"/>
                  </a:lnTo>
                  <a:lnTo>
                    <a:pt x="3867" y="8993"/>
                  </a:lnTo>
                  <a:lnTo>
                    <a:pt x="3984" y="8752"/>
                  </a:lnTo>
                  <a:lnTo>
                    <a:pt x="4055" y="8645"/>
                  </a:lnTo>
                  <a:lnTo>
                    <a:pt x="4109" y="8600"/>
                  </a:lnTo>
                  <a:lnTo>
                    <a:pt x="4305" y="8574"/>
                  </a:lnTo>
                  <a:lnTo>
                    <a:pt x="4555" y="8592"/>
                  </a:lnTo>
                  <a:lnTo>
                    <a:pt x="4796" y="8654"/>
                  </a:lnTo>
                  <a:lnTo>
                    <a:pt x="4894" y="8708"/>
                  </a:lnTo>
                  <a:lnTo>
                    <a:pt x="5207" y="8904"/>
                  </a:lnTo>
                  <a:lnTo>
                    <a:pt x="5528" y="9083"/>
                  </a:lnTo>
                  <a:lnTo>
                    <a:pt x="5689" y="9127"/>
                  </a:lnTo>
                  <a:lnTo>
                    <a:pt x="5823" y="9101"/>
                  </a:lnTo>
                  <a:lnTo>
                    <a:pt x="5939" y="9002"/>
                  </a:lnTo>
                  <a:lnTo>
                    <a:pt x="6127" y="8708"/>
                  </a:lnTo>
                  <a:lnTo>
                    <a:pt x="6279" y="8377"/>
                  </a:lnTo>
                  <a:lnTo>
                    <a:pt x="6377" y="8199"/>
                  </a:lnTo>
                  <a:lnTo>
                    <a:pt x="6573" y="8020"/>
                  </a:lnTo>
                  <a:lnTo>
                    <a:pt x="6788" y="7984"/>
                  </a:lnTo>
                  <a:lnTo>
                    <a:pt x="7029" y="8065"/>
                  </a:lnTo>
                  <a:lnTo>
                    <a:pt x="7163" y="8136"/>
                  </a:lnTo>
                  <a:lnTo>
                    <a:pt x="7716" y="8431"/>
                  </a:lnTo>
                  <a:lnTo>
                    <a:pt x="8395" y="8797"/>
                  </a:lnTo>
                  <a:lnTo>
                    <a:pt x="8502" y="6779"/>
                  </a:lnTo>
                  <a:lnTo>
                    <a:pt x="8609" y="4841"/>
                  </a:lnTo>
                  <a:lnTo>
                    <a:pt x="8190" y="4698"/>
                  </a:lnTo>
                  <a:lnTo>
                    <a:pt x="7752" y="4582"/>
                  </a:lnTo>
                  <a:lnTo>
                    <a:pt x="7413" y="4502"/>
                  </a:lnTo>
                  <a:lnTo>
                    <a:pt x="7002" y="4314"/>
                  </a:lnTo>
                  <a:lnTo>
                    <a:pt x="6779" y="4162"/>
                  </a:lnTo>
                  <a:lnTo>
                    <a:pt x="6591" y="3966"/>
                  </a:lnTo>
                  <a:lnTo>
                    <a:pt x="6448" y="3734"/>
                  </a:lnTo>
                  <a:lnTo>
                    <a:pt x="6341" y="3475"/>
                  </a:lnTo>
                  <a:lnTo>
                    <a:pt x="6270" y="3162"/>
                  </a:lnTo>
                  <a:lnTo>
                    <a:pt x="6252" y="2992"/>
                  </a:lnTo>
                  <a:lnTo>
                    <a:pt x="6243" y="2832"/>
                  </a:lnTo>
                  <a:lnTo>
                    <a:pt x="6314" y="2600"/>
                  </a:lnTo>
                  <a:lnTo>
                    <a:pt x="6475" y="2483"/>
                  </a:lnTo>
                  <a:lnTo>
                    <a:pt x="6725" y="2501"/>
                  </a:lnTo>
                  <a:lnTo>
                    <a:pt x="6886" y="2564"/>
                  </a:lnTo>
                  <a:lnTo>
                    <a:pt x="7100" y="2662"/>
                  </a:lnTo>
                  <a:lnTo>
                    <a:pt x="7538" y="2841"/>
                  </a:lnTo>
                  <a:lnTo>
                    <a:pt x="7975" y="2939"/>
                  </a:lnTo>
                  <a:lnTo>
                    <a:pt x="8324" y="2921"/>
                  </a:lnTo>
                  <a:lnTo>
                    <a:pt x="8556" y="2859"/>
                  </a:lnTo>
                  <a:lnTo>
                    <a:pt x="8672" y="2805"/>
                  </a:lnTo>
                  <a:lnTo>
                    <a:pt x="8681" y="2510"/>
                  </a:lnTo>
                  <a:lnTo>
                    <a:pt x="8672" y="2225"/>
                  </a:lnTo>
                  <a:lnTo>
                    <a:pt x="8645" y="2019"/>
                  </a:lnTo>
                  <a:lnTo>
                    <a:pt x="8538" y="1635"/>
                  </a:lnTo>
                  <a:lnTo>
                    <a:pt x="8368" y="1278"/>
                  </a:lnTo>
                  <a:lnTo>
                    <a:pt x="8145" y="948"/>
                  </a:lnTo>
                  <a:lnTo>
                    <a:pt x="7877" y="662"/>
                  </a:lnTo>
                  <a:lnTo>
                    <a:pt x="7556" y="421"/>
                  </a:lnTo>
                  <a:lnTo>
                    <a:pt x="7189" y="224"/>
                  </a:lnTo>
                  <a:lnTo>
                    <a:pt x="6796" y="81"/>
                  </a:lnTo>
                  <a:lnTo>
                    <a:pt x="6591" y="37"/>
                  </a:lnTo>
                  <a:lnTo>
                    <a:pt x="6439" y="10"/>
                  </a:lnTo>
                  <a:lnTo>
                    <a:pt x="6171" y="1"/>
                  </a:ln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910567" y="3218285"/>
              <a:ext cx="303023" cy="690591"/>
            </a:xfrm>
            <a:custGeom>
              <a:avLst/>
              <a:gdLst/>
              <a:ahLst/>
              <a:cxnLst/>
              <a:rect l="l" t="t" r="r" b="b"/>
              <a:pathLst>
                <a:path w="8207" h="18700" extrusionOk="0">
                  <a:moveTo>
                    <a:pt x="2143" y="0"/>
                  </a:moveTo>
                  <a:lnTo>
                    <a:pt x="1465" y="107"/>
                  </a:lnTo>
                  <a:lnTo>
                    <a:pt x="813" y="331"/>
                  </a:lnTo>
                  <a:lnTo>
                    <a:pt x="500" y="464"/>
                  </a:lnTo>
                  <a:lnTo>
                    <a:pt x="393" y="518"/>
                  </a:lnTo>
                  <a:lnTo>
                    <a:pt x="259" y="661"/>
                  </a:lnTo>
                  <a:lnTo>
                    <a:pt x="205" y="822"/>
                  </a:lnTo>
                  <a:lnTo>
                    <a:pt x="205" y="1009"/>
                  </a:lnTo>
                  <a:lnTo>
                    <a:pt x="268" y="1304"/>
                  </a:lnTo>
                  <a:lnTo>
                    <a:pt x="375" y="1706"/>
                  </a:lnTo>
                  <a:lnTo>
                    <a:pt x="375" y="1893"/>
                  </a:lnTo>
                  <a:lnTo>
                    <a:pt x="402" y="2170"/>
                  </a:lnTo>
                  <a:lnTo>
                    <a:pt x="429" y="2447"/>
                  </a:lnTo>
                  <a:lnTo>
                    <a:pt x="429" y="2768"/>
                  </a:lnTo>
                  <a:lnTo>
                    <a:pt x="527" y="3420"/>
                  </a:lnTo>
                  <a:lnTo>
                    <a:pt x="625" y="4072"/>
                  </a:lnTo>
                  <a:lnTo>
                    <a:pt x="616" y="4563"/>
                  </a:lnTo>
                  <a:lnTo>
                    <a:pt x="554" y="4894"/>
                  </a:lnTo>
                  <a:lnTo>
                    <a:pt x="491" y="5063"/>
                  </a:lnTo>
                  <a:lnTo>
                    <a:pt x="447" y="5206"/>
                  </a:lnTo>
                  <a:lnTo>
                    <a:pt x="482" y="5546"/>
                  </a:lnTo>
                  <a:lnTo>
                    <a:pt x="491" y="5715"/>
                  </a:lnTo>
                  <a:lnTo>
                    <a:pt x="839" y="5706"/>
                  </a:lnTo>
                  <a:lnTo>
                    <a:pt x="1179" y="5680"/>
                  </a:lnTo>
                  <a:lnTo>
                    <a:pt x="1375" y="5617"/>
                  </a:lnTo>
                  <a:lnTo>
                    <a:pt x="1572" y="5519"/>
                  </a:lnTo>
                  <a:lnTo>
                    <a:pt x="1786" y="5447"/>
                  </a:lnTo>
                  <a:lnTo>
                    <a:pt x="2233" y="5403"/>
                  </a:lnTo>
                  <a:lnTo>
                    <a:pt x="2697" y="5456"/>
                  </a:lnTo>
                  <a:lnTo>
                    <a:pt x="3152" y="5608"/>
                  </a:lnTo>
                  <a:lnTo>
                    <a:pt x="3563" y="5822"/>
                  </a:lnTo>
                  <a:lnTo>
                    <a:pt x="3920" y="6108"/>
                  </a:lnTo>
                  <a:lnTo>
                    <a:pt x="4188" y="6448"/>
                  </a:lnTo>
                  <a:lnTo>
                    <a:pt x="4349" y="6823"/>
                  </a:lnTo>
                  <a:lnTo>
                    <a:pt x="4376" y="7028"/>
                  </a:lnTo>
                  <a:lnTo>
                    <a:pt x="4385" y="7171"/>
                  </a:lnTo>
                  <a:lnTo>
                    <a:pt x="4331" y="7474"/>
                  </a:lnTo>
                  <a:lnTo>
                    <a:pt x="4215" y="7778"/>
                  </a:lnTo>
                  <a:lnTo>
                    <a:pt x="4054" y="8037"/>
                  </a:lnTo>
                  <a:lnTo>
                    <a:pt x="3956" y="8135"/>
                  </a:lnTo>
                  <a:lnTo>
                    <a:pt x="3894" y="8189"/>
                  </a:lnTo>
                  <a:lnTo>
                    <a:pt x="3768" y="8242"/>
                  </a:lnTo>
                  <a:lnTo>
                    <a:pt x="3608" y="8216"/>
                  </a:lnTo>
                  <a:lnTo>
                    <a:pt x="3322" y="7939"/>
                  </a:lnTo>
                  <a:lnTo>
                    <a:pt x="3134" y="7742"/>
                  </a:lnTo>
                  <a:lnTo>
                    <a:pt x="2867" y="7546"/>
                  </a:lnTo>
                  <a:lnTo>
                    <a:pt x="2420" y="7296"/>
                  </a:lnTo>
                  <a:lnTo>
                    <a:pt x="2116" y="7189"/>
                  </a:lnTo>
                  <a:lnTo>
                    <a:pt x="1965" y="7171"/>
                  </a:lnTo>
                  <a:lnTo>
                    <a:pt x="1759" y="7153"/>
                  </a:lnTo>
                  <a:lnTo>
                    <a:pt x="1322" y="7171"/>
                  </a:lnTo>
                  <a:lnTo>
                    <a:pt x="616" y="7269"/>
                  </a:lnTo>
                  <a:lnTo>
                    <a:pt x="71" y="7341"/>
                  </a:lnTo>
                  <a:lnTo>
                    <a:pt x="54" y="7608"/>
                  </a:lnTo>
                  <a:lnTo>
                    <a:pt x="9" y="8144"/>
                  </a:lnTo>
                  <a:lnTo>
                    <a:pt x="45" y="8492"/>
                  </a:lnTo>
                  <a:lnTo>
                    <a:pt x="116" y="8653"/>
                  </a:lnTo>
                  <a:lnTo>
                    <a:pt x="241" y="8930"/>
                  </a:lnTo>
                  <a:lnTo>
                    <a:pt x="366" y="9484"/>
                  </a:lnTo>
                  <a:lnTo>
                    <a:pt x="384" y="10305"/>
                  </a:lnTo>
                  <a:lnTo>
                    <a:pt x="366" y="10859"/>
                  </a:lnTo>
                  <a:lnTo>
                    <a:pt x="348" y="11386"/>
                  </a:lnTo>
                  <a:lnTo>
                    <a:pt x="357" y="11904"/>
                  </a:lnTo>
                  <a:lnTo>
                    <a:pt x="375" y="12029"/>
                  </a:lnTo>
                  <a:lnTo>
                    <a:pt x="455" y="12252"/>
                  </a:lnTo>
                  <a:lnTo>
                    <a:pt x="580" y="12457"/>
                  </a:lnTo>
                  <a:lnTo>
                    <a:pt x="750" y="12645"/>
                  </a:lnTo>
                  <a:lnTo>
                    <a:pt x="947" y="12779"/>
                  </a:lnTo>
                  <a:lnTo>
                    <a:pt x="1161" y="12877"/>
                  </a:lnTo>
                  <a:lnTo>
                    <a:pt x="1384" y="12922"/>
                  </a:lnTo>
                  <a:lnTo>
                    <a:pt x="1616" y="12895"/>
                  </a:lnTo>
                  <a:lnTo>
                    <a:pt x="1724" y="12859"/>
                  </a:lnTo>
                  <a:lnTo>
                    <a:pt x="1920" y="12788"/>
                  </a:lnTo>
                  <a:lnTo>
                    <a:pt x="2268" y="12716"/>
                  </a:lnTo>
                  <a:lnTo>
                    <a:pt x="2599" y="12716"/>
                  </a:lnTo>
                  <a:lnTo>
                    <a:pt x="2893" y="12788"/>
                  </a:lnTo>
                  <a:lnTo>
                    <a:pt x="3313" y="12975"/>
                  </a:lnTo>
                  <a:lnTo>
                    <a:pt x="3822" y="13359"/>
                  </a:lnTo>
                  <a:lnTo>
                    <a:pt x="4072" y="13565"/>
                  </a:lnTo>
                  <a:lnTo>
                    <a:pt x="4135" y="13627"/>
                  </a:lnTo>
                  <a:lnTo>
                    <a:pt x="4215" y="13824"/>
                  </a:lnTo>
                  <a:lnTo>
                    <a:pt x="4260" y="14056"/>
                  </a:lnTo>
                  <a:lnTo>
                    <a:pt x="4251" y="14288"/>
                  </a:lnTo>
                  <a:lnTo>
                    <a:pt x="4224" y="14386"/>
                  </a:lnTo>
                  <a:lnTo>
                    <a:pt x="4188" y="14467"/>
                  </a:lnTo>
                  <a:lnTo>
                    <a:pt x="4063" y="14618"/>
                  </a:lnTo>
                  <a:lnTo>
                    <a:pt x="3885" y="14752"/>
                  </a:lnTo>
                  <a:lnTo>
                    <a:pt x="3697" y="14842"/>
                  </a:lnTo>
                  <a:lnTo>
                    <a:pt x="3608" y="14860"/>
                  </a:lnTo>
                  <a:lnTo>
                    <a:pt x="3536" y="14860"/>
                  </a:lnTo>
                  <a:lnTo>
                    <a:pt x="3367" y="14797"/>
                  </a:lnTo>
                  <a:lnTo>
                    <a:pt x="3197" y="14681"/>
                  </a:lnTo>
                  <a:lnTo>
                    <a:pt x="3063" y="14547"/>
                  </a:lnTo>
                  <a:lnTo>
                    <a:pt x="3027" y="14476"/>
                  </a:lnTo>
                  <a:lnTo>
                    <a:pt x="2965" y="14342"/>
                  </a:lnTo>
                  <a:lnTo>
                    <a:pt x="2840" y="14145"/>
                  </a:lnTo>
                  <a:lnTo>
                    <a:pt x="2697" y="14002"/>
                  </a:lnTo>
                  <a:lnTo>
                    <a:pt x="2545" y="13922"/>
                  </a:lnTo>
                  <a:lnTo>
                    <a:pt x="2295" y="13877"/>
                  </a:lnTo>
                  <a:lnTo>
                    <a:pt x="1911" y="13958"/>
                  </a:lnTo>
                  <a:lnTo>
                    <a:pt x="1706" y="14056"/>
                  </a:lnTo>
                  <a:lnTo>
                    <a:pt x="1482" y="14163"/>
                  </a:lnTo>
                  <a:lnTo>
                    <a:pt x="1188" y="14234"/>
                  </a:lnTo>
                  <a:lnTo>
                    <a:pt x="1000" y="14234"/>
                  </a:lnTo>
                  <a:lnTo>
                    <a:pt x="822" y="14190"/>
                  </a:lnTo>
                  <a:lnTo>
                    <a:pt x="661" y="14092"/>
                  </a:lnTo>
                  <a:lnTo>
                    <a:pt x="518" y="13931"/>
                  </a:lnTo>
                  <a:lnTo>
                    <a:pt x="393" y="13708"/>
                  </a:lnTo>
                  <a:lnTo>
                    <a:pt x="339" y="13565"/>
                  </a:lnTo>
                  <a:lnTo>
                    <a:pt x="170" y="16011"/>
                  </a:lnTo>
                  <a:lnTo>
                    <a:pt x="0" y="18440"/>
                  </a:lnTo>
                  <a:lnTo>
                    <a:pt x="598" y="18521"/>
                  </a:lnTo>
                  <a:lnTo>
                    <a:pt x="1295" y="18628"/>
                  </a:lnTo>
                  <a:lnTo>
                    <a:pt x="1652" y="18673"/>
                  </a:lnTo>
                  <a:lnTo>
                    <a:pt x="2277" y="18699"/>
                  </a:lnTo>
                  <a:lnTo>
                    <a:pt x="2813" y="18628"/>
                  </a:lnTo>
                  <a:lnTo>
                    <a:pt x="3259" y="18476"/>
                  </a:lnTo>
                  <a:lnTo>
                    <a:pt x="3635" y="18235"/>
                  </a:lnTo>
                  <a:lnTo>
                    <a:pt x="3956" y="17905"/>
                  </a:lnTo>
                  <a:lnTo>
                    <a:pt x="4224" y="17494"/>
                  </a:lnTo>
                  <a:lnTo>
                    <a:pt x="4465" y="16985"/>
                  </a:lnTo>
                  <a:lnTo>
                    <a:pt x="4581" y="16690"/>
                  </a:lnTo>
                  <a:lnTo>
                    <a:pt x="4617" y="16583"/>
                  </a:lnTo>
                  <a:lnTo>
                    <a:pt x="4635" y="16342"/>
                  </a:lnTo>
                  <a:lnTo>
                    <a:pt x="4608" y="16235"/>
                  </a:lnTo>
                  <a:lnTo>
                    <a:pt x="4528" y="15985"/>
                  </a:lnTo>
                  <a:lnTo>
                    <a:pt x="4483" y="15726"/>
                  </a:lnTo>
                  <a:lnTo>
                    <a:pt x="4501" y="15592"/>
                  </a:lnTo>
                  <a:lnTo>
                    <a:pt x="4608" y="15440"/>
                  </a:lnTo>
                  <a:lnTo>
                    <a:pt x="4920" y="15270"/>
                  </a:lnTo>
                  <a:lnTo>
                    <a:pt x="5170" y="15190"/>
                  </a:lnTo>
                  <a:lnTo>
                    <a:pt x="5590" y="15038"/>
                  </a:lnTo>
                  <a:lnTo>
                    <a:pt x="6215" y="14726"/>
                  </a:lnTo>
                  <a:lnTo>
                    <a:pt x="6564" y="14467"/>
                  </a:lnTo>
                  <a:lnTo>
                    <a:pt x="6706" y="14315"/>
                  </a:lnTo>
                  <a:lnTo>
                    <a:pt x="6849" y="14136"/>
                  </a:lnTo>
                  <a:lnTo>
                    <a:pt x="7055" y="13725"/>
                  </a:lnTo>
                  <a:lnTo>
                    <a:pt x="7278" y="13056"/>
                  </a:lnTo>
                  <a:lnTo>
                    <a:pt x="7430" y="12645"/>
                  </a:lnTo>
                  <a:lnTo>
                    <a:pt x="7117" y="12502"/>
                  </a:lnTo>
                  <a:lnTo>
                    <a:pt x="6590" y="12261"/>
                  </a:lnTo>
                  <a:lnTo>
                    <a:pt x="6385" y="12118"/>
                  </a:lnTo>
                  <a:lnTo>
                    <a:pt x="6331" y="12064"/>
                  </a:lnTo>
                  <a:lnTo>
                    <a:pt x="6251" y="11930"/>
                  </a:lnTo>
                  <a:lnTo>
                    <a:pt x="6189" y="11672"/>
                  </a:lnTo>
                  <a:lnTo>
                    <a:pt x="6189" y="11502"/>
                  </a:lnTo>
                  <a:lnTo>
                    <a:pt x="6233" y="11448"/>
                  </a:lnTo>
                  <a:lnTo>
                    <a:pt x="6546" y="11350"/>
                  </a:lnTo>
                  <a:lnTo>
                    <a:pt x="6689" y="11288"/>
                  </a:lnTo>
                  <a:lnTo>
                    <a:pt x="6939" y="11171"/>
                  </a:lnTo>
                  <a:lnTo>
                    <a:pt x="7314" y="10984"/>
                  </a:lnTo>
                  <a:lnTo>
                    <a:pt x="7537" y="10832"/>
                  </a:lnTo>
                  <a:lnTo>
                    <a:pt x="7626" y="10743"/>
                  </a:lnTo>
                  <a:lnTo>
                    <a:pt x="7751" y="10573"/>
                  </a:lnTo>
                  <a:lnTo>
                    <a:pt x="7957" y="10162"/>
                  </a:lnTo>
                  <a:lnTo>
                    <a:pt x="8108" y="9680"/>
                  </a:lnTo>
                  <a:lnTo>
                    <a:pt x="8189" y="9153"/>
                  </a:lnTo>
                  <a:lnTo>
                    <a:pt x="8207" y="8617"/>
                  </a:lnTo>
                  <a:lnTo>
                    <a:pt x="8171" y="8082"/>
                  </a:lnTo>
                  <a:lnTo>
                    <a:pt x="8064" y="7582"/>
                  </a:lnTo>
                  <a:lnTo>
                    <a:pt x="7894" y="7135"/>
                  </a:lnTo>
                  <a:lnTo>
                    <a:pt x="7787" y="6948"/>
                  </a:lnTo>
                  <a:lnTo>
                    <a:pt x="7653" y="6769"/>
                  </a:lnTo>
                  <a:lnTo>
                    <a:pt x="7483" y="6608"/>
                  </a:lnTo>
                  <a:lnTo>
                    <a:pt x="7332" y="6760"/>
                  </a:lnTo>
                  <a:lnTo>
                    <a:pt x="7064" y="7037"/>
                  </a:lnTo>
                  <a:lnTo>
                    <a:pt x="6921" y="7099"/>
                  </a:lnTo>
                  <a:lnTo>
                    <a:pt x="6760" y="7135"/>
                  </a:lnTo>
                  <a:lnTo>
                    <a:pt x="6403" y="7064"/>
                  </a:lnTo>
                  <a:lnTo>
                    <a:pt x="6224" y="7037"/>
                  </a:lnTo>
                  <a:lnTo>
                    <a:pt x="6251" y="6733"/>
                  </a:lnTo>
                  <a:lnTo>
                    <a:pt x="6314" y="6448"/>
                  </a:lnTo>
                  <a:lnTo>
                    <a:pt x="6367" y="6340"/>
                  </a:lnTo>
                  <a:lnTo>
                    <a:pt x="6537" y="6153"/>
                  </a:lnTo>
                  <a:lnTo>
                    <a:pt x="6626" y="6064"/>
                  </a:lnTo>
                  <a:lnTo>
                    <a:pt x="6831" y="5858"/>
                  </a:lnTo>
                  <a:lnTo>
                    <a:pt x="7108" y="5394"/>
                  </a:lnTo>
                  <a:lnTo>
                    <a:pt x="7260" y="4885"/>
                  </a:lnTo>
                  <a:lnTo>
                    <a:pt x="7287" y="4367"/>
                  </a:lnTo>
                  <a:lnTo>
                    <a:pt x="7189" y="3867"/>
                  </a:lnTo>
                  <a:lnTo>
                    <a:pt x="6965" y="3393"/>
                  </a:lnTo>
                  <a:lnTo>
                    <a:pt x="6644" y="2992"/>
                  </a:lnTo>
                  <a:lnTo>
                    <a:pt x="6206" y="2679"/>
                  </a:lnTo>
                  <a:lnTo>
                    <a:pt x="5938" y="2563"/>
                  </a:lnTo>
                  <a:lnTo>
                    <a:pt x="5697" y="2911"/>
                  </a:lnTo>
                  <a:lnTo>
                    <a:pt x="5465" y="3268"/>
                  </a:lnTo>
                  <a:lnTo>
                    <a:pt x="5376" y="3411"/>
                  </a:lnTo>
                  <a:lnTo>
                    <a:pt x="5170" y="3652"/>
                  </a:lnTo>
                  <a:lnTo>
                    <a:pt x="4920" y="3804"/>
                  </a:lnTo>
                  <a:lnTo>
                    <a:pt x="4697" y="3813"/>
                  </a:lnTo>
                  <a:lnTo>
                    <a:pt x="4528" y="3769"/>
                  </a:lnTo>
                  <a:lnTo>
                    <a:pt x="4438" y="3733"/>
                  </a:lnTo>
                  <a:lnTo>
                    <a:pt x="4349" y="3679"/>
                  </a:lnTo>
                  <a:lnTo>
                    <a:pt x="4215" y="3572"/>
                  </a:lnTo>
                  <a:lnTo>
                    <a:pt x="4126" y="3393"/>
                  </a:lnTo>
                  <a:lnTo>
                    <a:pt x="4170" y="2974"/>
                  </a:lnTo>
                  <a:lnTo>
                    <a:pt x="4277" y="2688"/>
                  </a:lnTo>
                  <a:lnTo>
                    <a:pt x="4349" y="2465"/>
                  </a:lnTo>
                  <a:lnTo>
                    <a:pt x="4420" y="2054"/>
                  </a:lnTo>
                  <a:lnTo>
                    <a:pt x="4420" y="1661"/>
                  </a:lnTo>
                  <a:lnTo>
                    <a:pt x="4358" y="1295"/>
                  </a:lnTo>
                  <a:lnTo>
                    <a:pt x="4215" y="973"/>
                  </a:lnTo>
                  <a:lnTo>
                    <a:pt x="4010" y="679"/>
                  </a:lnTo>
                  <a:lnTo>
                    <a:pt x="3724" y="429"/>
                  </a:lnTo>
                  <a:lnTo>
                    <a:pt x="3376" y="232"/>
                  </a:lnTo>
                  <a:lnTo>
                    <a:pt x="3170" y="152"/>
                  </a:lnTo>
                  <a:lnTo>
                    <a:pt x="3001" y="89"/>
                  </a:lnTo>
                  <a:lnTo>
                    <a:pt x="2661" y="18"/>
                  </a:lnTo>
                  <a:lnTo>
                    <a:pt x="2143" y="0"/>
                  </a:ln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1" name="Google Shape;141;p17"/>
          <p:cNvPicPr preferRelativeResize="0"/>
          <p:nvPr/>
        </p:nvPicPr>
        <p:blipFill>
          <a:blip r:embed="rId3">
            <a:alphaModFix/>
          </a:blip>
          <a:stretch>
            <a:fillRect/>
          </a:stretch>
        </p:blipFill>
        <p:spPr>
          <a:xfrm>
            <a:off x="647575" y="5418702"/>
            <a:ext cx="4320800" cy="494577"/>
          </a:xfrm>
          <a:prstGeom prst="rect">
            <a:avLst/>
          </a:prstGeom>
          <a:noFill/>
          <a:ln>
            <a:noFill/>
          </a:ln>
        </p:spPr>
      </p:pic>
      <p:pic>
        <p:nvPicPr>
          <p:cNvPr id="142" name="Google Shape;142;p17"/>
          <p:cNvPicPr preferRelativeResize="0"/>
          <p:nvPr/>
        </p:nvPicPr>
        <p:blipFill>
          <a:blip r:embed="rId4">
            <a:alphaModFix/>
          </a:blip>
          <a:stretch>
            <a:fillRect/>
          </a:stretch>
        </p:blipFill>
        <p:spPr>
          <a:xfrm>
            <a:off x="687378" y="5911975"/>
            <a:ext cx="4653320" cy="494577"/>
          </a:xfrm>
          <a:prstGeom prst="rect">
            <a:avLst/>
          </a:prstGeom>
          <a:noFill/>
          <a:ln>
            <a:noFill/>
          </a:ln>
        </p:spPr>
      </p:pic>
      <p:sp>
        <p:nvSpPr>
          <p:cNvPr id="143" name="Google Shape;143;p17"/>
          <p:cNvSpPr txBox="1">
            <a:spLocks noGrp="1"/>
          </p:cNvSpPr>
          <p:nvPr>
            <p:ph type="title"/>
          </p:nvPr>
        </p:nvSpPr>
        <p:spPr>
          <a:xfrm>
            <a:off x="311700" y="892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latin typeface="Fira Sans"/>
                <a:ea typeface="Fira Sans"/>
                <a:cs typeface="Fira Sans"/>
                <a:sym typeface="Fira Sans"/>
              </a:rPr>
              <a:t>Method</a:t>
            </a:r>
            <a:endParaRPr/>
          </a:p>
        </p:txBody>
      </p:sp>
      <p:sp>
        <p:nvSpPr>
          <p:cNvPr id="144" name="Google Shape;144;p17"/>
          <p:cNvSpPr/>
          <p:nvPr/>
        </p:nvSpPr>
        <p:spPr>
          <a:xfrm rot="-1832202">
            <a:off x="3209610" y="904722"/>
            <a:ext cx="1267342" cy="376127"/>
          </a:xfrm>
          <a:custGeom>
            <a:avLst/>
            <a:gdLst/>
            <a:ahLst/>
            <a:cxnLst/>
            <a:rect l="l" t="t" r="r" b="b"/>
            <a:pathLst>
              <a:path w="400575" h="40337" extrusionOk="0">
                <a:moveTo>
                  <a:pt x="72392" y="1"/>
                </a:moveTo>
                <a:lnTo>
                  <a:pt x="71271" y="6"/>
                </a:lnTo>
                <a:lnTo>
                  <a:pt x="70102" y="22"/>
                </a:lnTo>
                <a:lnTo>
                  <a:pt x="68933" y="43"/>
                </a:lnTo>
                <a:lnTo>
                  <a:pt x="67717" y="81"/>
                </a:lnTo>
                <a:lnTo>
                  <a:pt x="66500" y="123"/>
                </a:lnTo>
                <a:lnTo>
                  <a:pt x="65236" y="177"/>
                </a:lnTo>
                <a:lnTo>
                  <a:pt x="64234" y="225"/>
                </a:lnTo>
                <a:lnTo>
                  <a:pt x="63209" y="273"/>
                </a:lnTo>
                <a:lnTo>
                  <a:pt x="62207" y="326"/>
                </a:lnTo>
                <a:lnTo>
                  <a:pt x="61205" y="385"/>
                </a:lnTo>
                <a:lnTo>
                  <a:pt x="60203" y="449"/>
                </a:lnTo>
                <a:lnTo>
                  <a:pt x="59225" y="513"/>
                </a:lnTo>
                <a:lnTo>
                  <a:pt x="58247" y="582"/>
                </a:lnTo>
                <a:lnTo>
                  <a:pt x="57270" y="651"/>
                </a:lnTo>
                <a:lnTo>
                  <a:pt x="56292" y="726"/>
                </a:lnTo>
                <a:lnTo>
                  <a:pt x="55337" y="806"/>
                </a:lnTo>
                <a:lnTo>
                  <a:pt x="54407" y="892"/>
                </a:lnTo>
                <a:lnTo>
                  <a:pt x="53453" y="977"/>
                </a:lnTo>
                <a:lnTo>
                  <a:pt x="52547" y="1068"/>
                </a:lnTo>
                <a:lnTo>
                  <a:pt x="51617" y="1158"/>
                </a:lnTo>
                <a:lnTo>
                  <a:pt x="50710" y="1254"/>
                </a:lnTo>
                <a:lnTo>
                  <a:pt x="49804" y="1356"/>
                </a:lnTo>
                <a:lnTo>
                  <a:pt x="48921" y="1462"/>
                </a:lnTo>
                <a:lnTo>
                  <a:pt x="48039" y="1574"/>
                </a:lnTo>
                <a:lnTo>
                  <a:pt x="47180" y="1687"/>
                </a:lnTo>
                <a:lnTo>
                  <a:pt x="46321" y="1804"/>
                </a:lnTo>
                <a:lnTo>
                  <a:pt x="45487" y="1921"/>
                </a:lnTo>
                <a:lnTo>
                  <a:pt x="44652" y="2049"/>
                </a:lnTo>
                <a:lnTo>
                  <a:pt x="43841" y="2177"/>
                </a:lnTo>
                <a:lnTo>
                  <a:pt x="43030" y="2311"/>
                </a:lnTo>
                <a:lnTo>
                  <a:pt x="42219" y="2449"/>
                </a:lnTo>
                <a:lnTo>
                  <a:pt x="41455" y="2594"/>
                </a:lnTo>
                <a:lnTo>
                  <a:pt x="40692" y="2738"/>
                </a:lnTo>
                <a:lnTo>
                  <a:pt x="39929" y="2887"/>
                </a:lnTo>
                <a:lnTo>
                  <a:pt x="39190" y="3042"/>
                </a:lnTo>
                <a:lnTo>
                  <a:pt x="38450" y="3202"/>
                </a:lnTo>
                <a:lnTo>
                  <a:pt x="37758" y="3367"/>
                </a:lnTo>
                <a:lnTo>
                  <a:pt x="37043" y="3533"/>
                </a:lnTo>
                <a:lnTo>
                  <a:pt x="34920" y="4066"/>
                </a:lnTo>
                <a:lnTo>
                  <a:pt x="32821" y="4600"/>
                </a:lnTo>
                <a:lnTo>
                  <a:pt x="30722" y="5144"/>
                </a:lnTo>
                <a:lnTo>
                  <a:pt x="28647" y="5683"/>
                </a:lnTo>
                <a:lnTo>
                  <a:pt x="26596" y="6232"/>
                </a:lnTo>
                <a:lnTo>
                  <a:pt x="24544" y="6777"/>
                </a:lnTo>
                <a:lnTo>
                  <a:pt x="22517" y="7331"/>
                </a:lnTo>
                <a:lnTo>
                  <a:pt x="20489" y="7881"/>
                </a:lnTo>
                <a:lnTo>
                  <a:pt x="16458" y="8996"/>
                </a:lnTo>
                <a:lnTo>
                  <a:pt x="12475" y="10111"/>
                </a:lnTo>
                <a:lnTo>
                  <a:pt x="4532" y="12352"/>
                </a:lnTo>
                <a:lnTo>
                  <a:pt x="4127" y="12470"/>
                </a:lnTo>
                <a:lnTo>
                  <a:pt x="3745" y="12592"/>
                </a:lnTo>
                <a:lnTo>
                  <a:pt x="3387" y="12720"/>
                </a:lnTo>
                <a:lnTo>
                  <a:pt x="3030" y="12854"/>
                </a:lnTo>
                <a:lnTo>
                  <a:pt x="2696" y="12987"/>
                </a:lnTo>
                <a:lnTo>
                  <a:pt x="2385" y="13126"/>
                </a:lnTo>
                <a:lnTo>
                  <a:pt x="2099" y="13270"/>
                </a:lnTo>
                <a:lnTo>
                  <a:pt x="1813" y="13409"/>
                </a:lnTo>
                <a:lnTo>
                  <a:pt x="1551" y="13558"/>
                </a:lnTo>
                <a:lnTo>
                  <a:pt x="1312" y="13702"/>
                </a:lnTo>
                <a:lnTo>
                  <a:pt x="1074" y="13851"/>
                </a:lnTo>
                <a:lnTo>
                  <a:pt x="859" y="14001"/>
                </a:lnTo>
                <a:lnTo>
                  <a:pt x="668" y="14145"/>
                </a:lnTo>
                <a:lnTo>
                  <a:pt x="477" y="14294"/>
                </a:lnTo>
                <a:lnTo>
                  <a:pt x="167" y="14593"/>
                </a:lnTo>
                <a:lnTo>
                  <a:pt x="72" y="14689"/>
                </a:lnTo>
                <a:lnTo>
                  <a:pt x="24" y="14790"/>
                </a:lnTo>
                <a:lnTo>
                  <a:pt x="0" y="14897"/>
                </a:lnTo>
                <a:lnTo>
                  <a:pt x="0" y="15015"/>
                </a:lnTo>
                <a:lnTo>
                  <a:pt x="24" y="15132"/>
                </a:lnTo>
                <a:lnTo>
                  <a:pt x="72" y="15249"/>
                </a:lnTo>
                <a:lnTo>
                  <a:pt x="143" y="15367"/>
                </a:lnTo>
                <a:lnTo>
                  <a:pt x="239" y="15479"/>
                </a:lnTo>
                <a:lnTo>
                  <a:pt x="358" y="15591"/>
                </a:lnTo>
                <a:lnTo>
                  <a:pt x="501" y="15698"/>
                </a:lnTo>
                <a:lnTo>
                  <a:pt x="644" y="15794"/>
                </a:lnTo>
                <a:lnTo>
                  <a:pt x="811" y="15884"/>
                </a:lnTo>
                <a:lnTo>
                  <a:pt x="1026" y="15959"/>
                </a:lnTo>
                <a:lnTo>
                  <a:pt x="1217" y="16023"/>
                </a:lnTo>
                <a:lnTo>
                  <a:pt x="1336" y="16050"/>
                </a:lnTo>
                <a:lnTo>
                  <a:pt x="1455" y="16076"/>
                </a:lnTo>
                <a:lnTo>
                  <a:pt x="1575" y="16092"/>
                </a:lnTo>
                <a:lnTo>
                  <a:pt x="1694" y="16108"/>
                </a:lnTo>
                <a:lnTo>
                  <a:pt x="2099" y="16146"/>
                </a:lnTo>
                <a:lnTo>
                  <a:pt x="2529" y="16172"/>
                </a:lnTo>
                <a:lnTo>
                  <a:pt x="2982" y="16194"/>
                </a:lnTo>
                <a:lnTo>
                  <a:pt x="3483" y="16204"/>
                </a:lnTo>
                <a:lnTo>
                  <a:pt x="4007" y="16215"/>
                </a:lnTo>
                <a:lnTo>
                  <a:pt x="4532" y="16215"/>
                </a:lnTo>
                <a:lnTo>
                  <a:pt x="5081" y="16210"/>
                </a:lnTo>
                <a:lnTo>
                  <a:pt x="5606" y="16194"/>
                </a:lnTo>
                <a:lnTo>
                  <a:pt x="6130" y="16178"/>
                </a:lnTo>
                <a:lnTo>
                  <a:pt x="6655" y="16151"/>
                </a:lnTo>
                <a:lnTo>
                  <a:pt x="7156" y="16119"/>
                </a:lnTo>
                <a:lnTo>
                  <a:pt x="7633" y="16087"/>
                </a:lnTo>
                <a:lnTo>
                  <a:pt x="8062" y="16039"/>
                </a:lnTo>
                <a:lnTo>
                  <a:pt x="8468" y="15991"/>
                </a:lnTo>
                <a:lnTo>
                  <a:pt x="8802" y="15938"/>
                </a:lnTo>
                <a:lnTo>
                  <a:pt x="8969" y="15911"/>
                </a:lnTo>
                <a:lnTo>
                  <a:pt x="9112" y="15879"/>
                </a:lnTo>
                <a:lnTo>
                  <a:pt x="10161" y="15628"/>
                </a:lnTo>
                <a:lnTo>
                  <a:pt x="11187" y="15372"/>
                </a:lnTo>
                <a:lnTo>
                  <a:pt x="12213" y="15116"/>
                </a:lnTo>
                <a:lnTo>
                  <a:pt x="13191" y="14854"/>
                </a:lnTo>
                <a:lnTo>
                  <a:pt x="15170" y="14326"/>
                </a:lnTo>
                <a:lnTo>
                  <a:pt x="17126" y="13793"/>
                </a:lnTo>
                <a:lnTo>
                  <a:pt x="19058" y="13259"/>
                </a:lnTo>
                <a:lnTo>
                  <a:pt x="20990" y="12726"/>
                </a:lnTo>
                <a:lnTo>
                  <a:pt x="22970" y="12197"/>
                </a:lnTo>
                <a:lnTo>
                  <a:pt x="23972" y="11936"/>
                </a:lnTo>
                <a:lnTo>
                  <a:pt x="24997" y="11675"/>
                </a:lnTo>
                <a:lnTo>
                  <a:pt x="31652" y="10005"/>
                </a:lnTo>
                <a:lnTo>
                  <a:pt x="35015" y="9167"/>
                </a:lnTo>
                <a:lnTo>
                  <a:pt x="38379" y="8340"/>
                </a:lnTo>
                <a:lnTo>
                  <a:pt x="40072" y="7929"/>
                </a:lnTo>
                <a:lnTo>
                  <a:pt x="41789" y="7518"/>
                </a:lnTo>
                <a:lnTo>
                  <a:pt x="43507" y="7113"/>
                </a:lnTo>
                <a:lnTo>
                  <a:pt x="45248" y="6713"/>
                </a:lnTo>
                <a:lnTo>
                  <a:pt x="47013" y="6312"/>
                </a:lnTo>
                <a:lnTo>
                  <a:pt x="48778" y="5918"/>
                </a:lnTo>
                <a:lnTo>
                  <a:pt x="50567" y="5528"/>
                </a:lnTo>
                <a:lnTo>
                  <a:pt x="52380" y="5144"/>
                </a:lnTo>
                <a:lnTo>
                  <a:pt x="52785" y="5064"/>
                </a:lnTo>
                <a:lnTo>
                  <a:pt x="53191" y="4984"/>
                </a:lnTo>
                <a:lnTo>
                  <a:pt x="53596" y="4909"/>
                </a:lnTo>
                <a:lnTo>
                  <a:pt x="54049" y="4834"/>
                </a:lnTo>
                <a:lnTo>
                  <a:pt x="54932" y="4690"/>
                </a:lnTo>
                <a:lnTo>
                  <a:pt x="55862" y="4557"/>
                </a:lnTo>
                <a:lnTo>
                  <a:pt x="56816" y="4429"/>
                </a:lnTo>
                <a:lnTo>
                  <a:pt x="57818" y="4312"/>
                </a:lnTo>
                <a:lnTo>
                  <a:pt x="58820" y="4200"/>
                </a:lnTo>
                <a:lnTo>
                  <a:pt x="59869" y="4093"/>
                </a:lnTo>
                <a:lnTo>
                  <a:pt x="60919" y="3991"/>
                </a:lnTo>
                <a:lnTo>
                  <a:pt x="61992" y="3895"/>
                </a:lnTo>
                <a:lnTo>
                  <a:pt x="63066" y="3799"/>
                </a:lnTo>
                <a:lnTo>
                  <a:pt x="64139" y="3709"/>
                </a:lnTo>
                <a:lnTo>
                  <a:pt x="66286" y="3533"/>
                </a:lnTo>
                <a:lnTo>
                  <a:pt x="68432" y="3367"/>
                </a:lnTo>
                <a:lnTo>
                  <a:pt x="68909" y="3330"/>
                </a:lnTo>
                <a:lnTo>
                  <a:pt x="69363" y="3303"/>
                </a:lnTo>
                <a:lnTo>
                  <a:pt x="69840" y="3276"/>
                </a:lnTo>
                <a:lnTo>
                  <a:pt x="70293" y="3255"/>
                </a:lnTo>
                <a:lnTo>
                  <a:pt x="70746" y="3239"/>
                </a:lnTo>
                <a:lnTo>
                  <a:pt x="71199" y="3228"/>
                </a:lnTo>
                <a:lnTo>
                  <a:pt x="71652" y="3223"/>
                </a:lnTo>
                <a:lnTo>
                  <a:pt x="72511" y="3223"/>
                </a:lnTo>
                <a:lnTo>
                  <a:pt x="72940" y="3234"/>
                </a:lnTo>
                <a:lnTo>
                  <a:pt x="73370" y="3244"/>
                </a:lnTo>
                <a:lnTo>
                  <a:pt x="73775" y="3260"/>
                </a:lnTo>
                <a:lnTo>
                  <a:pt x="74205" y="3282"/>
                </a:lnTo>
                <a:lnTo>
                  <a:pt x="74586" y="3309"/>
                </a:lnTo>
                <a:lnTo>
                  <a:pt x="74992" y="3341"/>
                </a:lnTo>
                <a:lnTo>
                  <a:pt x="75373" y="3373"/>
                </a:lnTo>
                <a:lnTo>
                  <a:pt x="75755" y="3415"/>
                </a:lnTo>
                <a:lnTo>
                  <a:pt x="76113" y="3458"/>
                </a:lnTo>
                <a:lnTo>
                  <a:pt x="76471" y="3506"/>
                </a:lnTo>
                <a:lnTo>
                  <a:pt x="76828" y="3559"/>
                </a:lnTo>
                <a:lnTo>
                  <a:pt x="77162" y="3618"/>
                </a:lnTo>
                <a:lnTo>
                  <a:pt x="77496" y="3682"/>
                </a:lnTo>
                <a:lnTo>
                  <a:pt x="77806" y="3751"/>
                </a:lnTo>
                <a:lnTo>
                  <a:pt x="78116" y="3821"/>
                </a:lnTo>
                <a:lnTo>
                  <a:pt x="78403" y="3901"/>
                </a:lnTo>
                <a:lnTo>
                  <a:pt x="78689" y="3981"/>
                </a:lnTo>
                <a:lnTo>
                  <a:pt x="78951" y="4066"/>
                </a:lnTo>
                <a:lnTo>
                  <a:pt x="79214" y="4157"/>
                </a:lnTo>
                <a:lnTo>
                  <a:pt x="79452" y="4253"/>
                </a:lnTo>
                <a:lnTo>
                  <a:pt x="79691" y="4349"/>
                </a:lnTo>
                <a:lnTo>
                  <a:pt x="79905" y="4456"/>
                </a:lnTo>
                <a:lnTo>
                  <a:pt x="80120" y="4562"/>
                </a:lnTo>
                <a:lnTo>
                  <a:pt x="81169" y="5171"/>
                </a:lnTo>
                <a:lnTo>
                  <a:pt x="82171" y="5779"/>
                </a:lnTo>
                <a:lnTo>
                  <a:pt x="83173" y="6392"/>
                </a:lnTo>
                <a:lnTo>
                  <a:pt x="84127" y="7006"/>
                </a:lnTo>
                <a:lnTo>
                  <a:pt x="86059" y="8233"/>
                </a:lnTo>
                <a:lnTo>
                  <a:pt x="87037" y="8847"/>
                </a:lnTo>
                <a:lnTo>
                  <a:pt x="88039" y="9460"/>
                </a:lnTo>
                <a:lnTo>
                  <a:pt x="89136" y="10122"/>
                </a:lnTo>
                <a:lnTo>
                  <a:pt x="90209" y="10784"/>
                </a:lnTo>
                <a:lnTo>
                  <a:pt x="92308" y="12117"/>
                </a:lnTo>
                <a:lnTo>
                  <a:pt x="94407" y="13451"/>
                </a:lnTo>
                <a:lnTo>
                  <a:pt x="96530" y="14785"/>
                </a:lnTo>
                <a:lnTo>
                  <a:pt x="97604" y="15447"/>
                </a:lnTo>
                <a:lnTo>
                  <a:pt x="98701" y="16108"/>
                </a:lnTo>
                <a:lnTo>
                  <a:pt x="99822" y="16765"/>
                </a:lnTo>
                <a:lnTo>
                  <a:pt x="100991" y="17421"/>
                </a:lnTo>
                <a:lnTo>
                  <a:pt x="102159" y="18077"/>
                </a:lnTo>
                <a:lnTo>
                  <a:pt x="103400" y="18723"/>
                </a:lnTo>
                <a:lnTo>
                  <a:pt x="104664" y="19368"/>
                </a:lnTo>
                <a:lnTo>
                  <a:pt x="105976" y="20009"/>
                </a:lnTo>
                <a:lnTo>
                  <a:pt x="106310" y="20169"/>
                </a:lnTo>
                <a:lnTo>
                  <a:pt x="106668" y="20323"/>
                </a:lnTo>
                <a:lnTo>
                  <a:pt x="107025" y="20478"/>
                </a:lnTo>
                <a:lnTo>
                  <a:pt x="107407" y="20627"/>
                </a:lnTo>
                <a:lnTo>
                  <a:pt x="107789" y="20772"/>
                </a:lnTo>
                <a:lnTo>
                  <a:pt x="108170" y="20916"/>
                </a:lnTo>
                <a:lnTo>
                  <a:pt x="108576" y="21049"/>
                </a:lnTo>
                <a:lnTo>
                  <a:pt x="108981" y="21182"/>
                </a:lnTo>
                <a:lnTo>
                  <a:pt x="109387" y="21316"/>
                </a:lnTo>
                <a:lnTo>
                  <a:pt x="109816" y="21438"/>
                </a:lnTo>
                <a:lnTo>
                  <a:pt x="110245" y="21561"/>
                </a:lnTo>
                <a:lnTo>
                  <a:pt x="110675" y="21679"/>
                </a:lnTo>
                <a:lnTo>
                  <a:pt x="111104" y="21791"/>
                </a:lnTo>
                <a:lnTo>
                  <a:pt x="111557" y="21903"/>
                </a:lnTo>
                <a:lnTo>
                  <a:pt x="112010" y="22004"/>
                </a:lnTo>
                <a:lnTo>
                  <a:pt x="112487" y="22105"/>
                </a:lnTo>
                <a:lnTo>
                  <a:pt x="112965" y="22207"/>
                </a:lnTo>
                <a:lnTo>
                  <a:pt x="113442" y="22297"/>
                </a:lnTo>
                <a:lnTo>
                  <a:pt x="113919" y="22388"/>
                </a:lnTo>
                <a:lnTo>
                  <a:pt x="114420" y="22474"/>
                </a:lnTo>
                <a:lnTo>
                  <a:pt x="114920" y="22554"/>
                </a:lnTo>
                <a:lnTo>
                  <a:pt x="115421" y="22634"/>
                </a:lnTo>
                <a:lnTo>
                  <a:pt x="115922" y="22708"/>
                </a:lnTo>
                <a:lnTo>
                  <a:pt x="116447" y="22778"/>
                </a:lnTo>
                <a:lnTo>
                  <a:pt x="116972" y="22847"/>
                </a:lnTo>
                <a:lnTo>
                  <a:pt x="117520" y="22906"/>
                </a:lnTo>
                <a:lnTo>
                  <a:pt x="118045" y="22964"/>
                </a:lnTo>
                <a:lnTo>
                  <a:pt x="118594" y="23023"/>
                </a:lnTo>
                <a:lnTo>
                  <a:pt x="119142" y="23071"/>
                </a:lnTo>
                <a:lnTo>
                  <a:pt x="119715" y="23119"/>
                </a:lnTo>
                <a:lnTo>
                  <a:pt x="120263" y="23162"/>
                </a:lnTo>
                <a:lnTo>
                  <a:pt x="120836" y="23199"/>
                </a:lnTo>
                <a:lnTo>
                  <a:pt x="121432" y="23237"/>
                </a:lnTo>
                <a:lnTo>
                  <a:pt x="122005" y="23269"/>
                </a:lnTo>
                <a:lnTo>
                  <a:pt x="122601" y="23295"/>
                </a:lnTo>
                <a:lnTo>
                  <a:pt x="123197" y="23322"/>
                </a:lnTo>
                <a:lnTo>
                  <a:pt x="123793" y="23343"/>
                </a:lnTo>
                <a:lnTo>
                  <a:pt x="124390" y="23359"/>
                </a:lnTo>
                <a:lnTo>
                  <a:pt x="125010" y="23370"/>
                </a:lnTo>
                <a:lnTo>
                  <a:pt x="125606" y="23381"/>
                </a:lnTo>
                <a:lnTo>
                  <a:pt x="126250" y="23386"/>
                </a:lnTo>
                <a:lnTo>
                  <a:pt x="126870" y="23386"/>
                </a:lnTo>
                <a:lnTo>
                  <a:pt x="127491" y="23381"/>
                </a:lnTo>
                <a:lnTo>
                  <a:pt x="128135" y="23375"/>
                </a:lnTo>
                <a:lnTo>
                  <a:pt x="128779" y="23365"/>
                </a:lnTo>
                <a:lnTo>
                  <a:pt x="129423" y="23354"/>
                </a:lnTo>
                <a:lnTo>
                  <a:pt x="130067" y="23333"/>
                </a:lnTo>
                <a:lnTo>
                  <a:pt x="130734" y="23311"/>
                </a:lnTo>
                <a:lnTo>
                  <a:pt x="131402" y="23290"/>
                </a:lnTo>
                <a:lnTo>
                  <a:pt x="132070" y="23258"/>
                </a:lnTo>
                <a:lnTo>
                  <a:pt x="132738" y="23226"/>
                </a:lnTo>
                <a:lnTo>
                  <a:pt x="133406" y="23194"/>
                </a:lnTo>
                <a:lnTo>
                  <a:pt x="134074" y="23151"/>
                </a:lnTo>
                <a:lnTo>
                  <a:pt x="134765" y="23108"/>
                </a:lnTo>
                <a:lnTo>
                  <a:pt x="135457" y="23060"/>
                </a:lnTo>
                <a:lnTo>
                  <a:pt x="136149" y="23012"/>
                </a:lnTo>
                <a:lnTo>
                  <a:pt x="137532" y="22895"/>
                </a:lnTo>
                <a:lnTo>
                  <a:pt x="138963" y="22767"/>
                </a:lnTo>
                <a:lnTo>
                  <a:pt x="140371" y="22628"/>
                </a:lnTo>
                <a:lnTo>
                  <a:pt x="141826" y="22468"/>
                </a:lnTo>
                <a:lnTo>
                  <a:pt x="142899" y="22346"/>
                </a:lnTo>
                <a:lnTo>
                  <a:pt x="143996" y="22217"/>
                </a:lnTo>
                <a:lnTo>
                  <a:pt x="145094" y="22089"/>
                </a:lnTo>
                <a:lnTo>
                  <a:pt x="146143" y="21951"/>
                </a:lnTo>
                <a:lnTo>
                  <a:pt x="146668" y="21876"/>
                </a:lnTo>
                <a:lnTo>
                  <a:pt x="147169" y="21801"/>
                </a:lnTo>
                <a:lnTo>
                  <a:pt x="147670" y="21721"/>
                </a:lnTo>
                <a:lnTo>
                  <a:pt x="148170" y="21641"/>
                </a:lnTo>
                <a:lnTo>
                  <a:pt x="148624" y="21561"/>
                </a:lnTo>
                <a:lnTo>
                  <a:pt x="149077" y="21470"/>
                </a:lnTo>
                <a:lnTo>
                  <a:pt x="149506" y="21380"/>
                </a:lnTo>
                <a:lnTo>
                  <a:pt x="149936" y="21289"/>
                </a:lnTo>
                <a:lnTo>
                  <a:pt x="157330" y="19518"/>
                </a:lnTo>
                <a:lnTo>
                  <a:pt x="161003" y="18627"/>
                </a:lnTo>
                <a:lnTo>
                  <a:pt x="164676" y="17736"/>
                </a:lnTo>
                <a:lnTo>
                  <a:pt x="168302" y="16839"/>
                </a:lnTo>
                <a:lnTo>
                  <a:pt x="171903" y="15932"/>
                </a:lnTo>
                <a:lnTo>
                  <a:pt x="173669" y="15473"/>
                </a:lnTo>
                <a:lnTo>
                  <a:pt x="175434" y="15015"/>
                </a:lnTo>
                <a:lnTo>
                  <a:pt x="177199" y="14556"/>
                </a:lnTo>
                <a:lnTo>
                  <a:pt x="178940" y="14092"/>
                </a:lnTo>
                <a:lnTo>
                  <a:pt x="180132" y="13761"/>
                </a:lnTo>
                <a:lnTo>
                  <a:pt x="181325" y="13430"/>
                </a:lnTo>
                <a:lnTo>
                  <a:pt x="182470" y="13088"/>
                </a:lnTo>
                <a:lnTo>
                  <a:pt x="183591" y="12747"/>
                </a:lnTo>
                <a:lnTo>
                  <a:pt x="184688" y="12400"/>
                </a:lnTo>
                <a:lnTo>
                  <a:pt x="185785" y="12048"/>
                </a:lnTo>
                <a:lnTo>
                  <a:pt x="187956" y="11349"/>
                </a:lnTo>
                <a:lnTo>
                  <a:pt x="190127" y="10645"/>
                </a:lnTo>
                <a:lnTo>
                  <a:pt x="191200" y="10293"/>
                </a:lnTo>
                <a:lnTo>
                  <a:pt x="192297" y="9946"/>
                </a:lnTo>
                <a:lnTo>
                  <a:pt x="193418" y="9599"/>
                </a:lnTo>
                <a:lnTo>
                  <a:pt x="194539" y="9258"/>
                </a:lnTo>
                <a:lnTo>
                  <a:pt x="195708" y="8916"/>
                </a:lnTo>
                <a:lnTo>
                  <a:pt x="196877" y="8580"/>
                </a:lnTo>
                <a:lnTo>
                  <a:pt x="197831" y="8319"/>
                </a:lnTo>
                <a:lnTo>
                  <a:pt x="198785" y="8062"/>
                </a:lnTo>
                <a:lnTo>
                  <a:pt x="199739" y="7812"/>
                </a:lnTo>
                <a:lnTo>
                  <a:pt x="200717" y="7572"/>
                </a:lnTo>
                <a:lnTo>
                  <a:pt x="201671" y="7337"/>
                </a:lnTo>
                <a:lnTo>
                  <a:pt x="202649" y="7102"/>
                </a:lnTo>
                <a:lnTo>
                  <a:pt x="203627" y="6878"/>
                </a:lnTo>
                <a:lnTo>
                  <a:pt x="204581" y="6665"/>
                </a:lnTo>
                <a:lnTo>
                  <a:pt x="205559" y="6451"/>
                </a:lnTo>
                <a:lnTo>
                  <a:pt x="206537" y="6248"/>
                </a:lnTo>
                <a:lnTo>
                  <a:pt x="207539" y="6046"/>
                </a:lnTo>
                <a:lnTo>
                  <a:pt x="208517" y="5854"/>
                </a:lnTo>
                <a:lnTo>
                  <a:pt x="209518" y="5667"/>
                </a:lnTo>
                <a:lnTo>
                  <a:pt x="210520" y="5491"/>
                </a:lnTo>
                <a:lnTo>
                  <a:pt x="211522" y="5315"/>
                </a:lnTo>
                <a:lnTo>
                  <a:pt x="212524" y="5149"/>
                </a:lnTo>
                <a:lnTo>
                  <a:pt x="213526" y="4989"/>
                </a:lnTo>
                <a:lnTo>
                  <a:pt x="214551" y="4834"/>
                </a:lnTo>
                <a:lnTo>
                  <a:pt x="215553" y="4685"/>
                </a:lnTo>
                <a:lnTo>
                  <a:pt x="216579" y="4541"/>
                </a:lnTo>
                <a:lnTo>
                  <a:pt x="217628" y="4408"/>
                </a:lnTo>
                <a:lnTo>
                  <a:pt x="218654" y="4280"/>
                </a:lnTo>
                <a:lnTo>
                  <a:pt x="219703" y="4152"/>
                </a:lnTo>
                <a:lnTo>
                  <a:pt x="220753" y="4034"/>
                </a:lnTo>
                <a:lnTo>
                  <a:pt x="221802" y="3927"/>
                </a:lnTo>
                <a:lnTo>
                  <a:pt x="222852" y="3821"/>
                </a:lnTo>
                <a:lnTo>
                  <a:pt x="223925" y="3719"/>
                </a:lnTo>
                <a:lnTo>
                  <a:pt x="224999" y="3629"/>
                </a:lnTo>
                <a:lnTo>
                  <a:pt x="226072" y="3543"/>
                </a:lnTo>
                <a:lnTo>
                  <a:pt x="227169" y="3463"/>
                </a:lnTo>
                <a:lnTo>
                  <a:pt x="228242" y="3389"/>
                </a:lnTo>
                <a:lnTo>
                  <a:pt x="229364" y="3319"/>
                </a:lnTo>
                <a:lnTo>
                  <a:pt x="230461" y="3255"/>
                </a:lnTo>
                <a:lnTo>
                  <a:pt x="231582" y="3202"/>
                </a:lnTo>
                <a:lnTo>
                  <a:pt x="232703" y="3148"/>
                </a:lnTo>
                <a:lnTo>
                  <a:pt x="233824" y="3106"/>
                </a:lnTo>
                <a:lnTo>
                  <a:pt x="234969" y="3068"/>
                </a:lnTo>
                <a:lnTo>
                  <a:pt x="236114" y="3036"/>
                </a:lnTo>
                <a:lnTo>
                  <a:pt x="237259" y="3010"/>
                </a:lnTo>
                <a:lnTo>
                  <a:pt x="238427" y="2988"/>
                </a:lnTo>
                <a:lnTo>
                  <a:pt x="239596" y="2978"/>
                </a:lnTo>
                <a:lnTo>
                  <a:pt x="240789" y="2967"/>
                </a:lnTo>
                <a:lnTo>
                  <a:pt x="243174" y="2967"/>
                </a:lnTo>
                <a:lnTo>
                  <a:pt x="244390" y="2978"/>
                </a:lnTo>
                <a:lnTo>
                  <a:pt x="245607" y="2994"/>
                </a:lnTo>
                <a:lnTo>
                  <a:pt x="246823" y="3015"/>
                </a:lnTo>
                <a:lnTo>
                  <a:pt x="248064" y="3042"/>
                </a:lnTo>
                <a:lnTo>
                  <a:pt x="249304" y="3079"/>
                </a:lnTo>
                <a:lnTo>
                  <a:pt x="250568" y="3116"/>
                </a:lnTo>
                <a:lnTo>
                  <a:pt x="251832" y="3164"/>
                </a:lnTo>
                <a:lnTo>
                  <a:pt x="253120" y="3212"/>
                </a:lnTo>
                <a:lnTo>
                  <a:pt x="254408" y="3271"/>
                </a:lnTo>
                <a:lnTo>
                  <a:pt x="255696" y="3335"/>
                </a:lnTo>
                <a:lnTo>
                  <a:pt x="257008" y="3405"/>
                </a:lnTo>
                <a:lnTo>
                  <a:pt x="258320" y="3479"/>
                </a:lnTo>
                <a:lnTo>
                  <a:pt x="259656" y="3559"/>
                </a:lnTo>
                <a:lnTo>
                  <a:pt x="261015" y="3645"/>
                </a:lnTo>
                <a:lnTo>
                  <a:pt x="262375" y="3735"/>
                </a:lnTo>
                <a:lnTo>
                  <a:pt x="263735" y="3831"/>
                </a:lnTo>
                <a:lnTo>
                  <a:pt x="265118" y="3938"/>
                </a:lnTo>
                <a:lnTo>
                  <a:pt x="266502" y="4045"/>
                </a:lnTo>
                <a:lnTo>
                  <a:pt x="267909" y="4162"/>
                </a:lnTo>
                <a:lnTo>
                  <a:pt x="269316" y="4280"/>
                </a:lnTo>
                <a:lnTo>
                  <a:pt x="271606" y="4488"/>
                </a:lnTo>
                <a:lnTo>
                  <a:pt x="273848" y="4701"/>
                </a:lnTo>
                <a:lnTo>
                  <a:pt x="276042" y="4925"/>
                </a:lnTo>
                <a:lnTo>
                  <a:pt x="278213" y="5160"/>
                </a:lnTo>
                <a:lnTo>
                  <a:pt x="280360" y="5400"/>
                </a:lnTo>
                <a:lnTo>
                  <a:pt x="282459" y="5651"/>
                </a:lnTo>
                <a:lnTo>
                  <a:pt x="284534" y="5912"/>
                </a:lnTo>
                <a:lnTo>
                  <a:pt x="286561" y="6184"/>
                </a:lnTo>
                <a:lnTo>
                  <a:pt x="288565" y="6462"/>
                </a:lnTo>
                <a:lnTo>
                  <a:pt x="290545" y="6750"/>
                </a:lnTo>
                <a:lnTo>
                  <a:pt x="292477" y="7043"/>
                </a:lnTo>
                <a:lnTo>
                  <a:pt x="294409" y="7347"/>
                </a:lnTo>
                <a:lnTo>
                  <a:pt x="296293" y="7662"/>
                </a:lnTo>
                <a:lnTo>
                  <a:pt x="298130" y="7982"/>
                </a:lnTo>
                <a:lnTo>
                  <a:pt x="299966" y="8308"/>
                </a:lnTo>
                <a:lnTo>
                  <a:pt x="301755" y="8644"/>
                </a:lnTo>
                <a:lnTo>
                  <a:pt x="303520" y="8991"/>
                </a:lnTo>
                <a:lnTo>
                  <a:pt x="305261" y="9338"/>
                </a:lnTo>
                <a:lnTo>
                  <a:pt x="306979" y="9695"/>
                </a:lnTo>
                <a:lnTo>
                  <a:pt x="308672" y="10063"/>
                </a:lnTo>
                <a:lnTo>
                  <a:pt x="310318" y="10437"/>
                </a:lnTo>
                <a:lnTo>
                  <a:pt x="311964" y="10816"/>
                </a:lnTo>
                <a:lnTo>
                  <a:pt x="313562" y="11200"/>
                </a:lnTo>
                <a:lnTo>
                  <a:pt x="315136" y="11595"/>
                </a:lnTo>
                <a:lnTo>
                  <a:pt x="316710" y="11989"/>
                </a:lnTo>
                <a:lnTo>
                  <a:pt x="318237" y="12395"/>
                </a:lnTo>
                <a:lnTo>
                  <a:pt x="319764" y="12806"/>
                </a:lnTo>
                <a:lnTo>
                  <a:pt x="321242" y="13222"/>
                </a:lnTo>
                <a:lnTo>
                  <a:pt x="322721" y="13649"/>
                </a:lnTo>
                <a:lnTo>
                  <a:pt x="324152" y="14076"/>
                </a:lnTo>
                <a:lnTo>
                  <a:pt x="325584" y="14508"/>
                </a:lnTo>
                <a:lnTo>
                  <a:pt x="326967" y="14951"/>
                </a:lnTo>
                <a:lnTo>
                  <a:pt x="328422" y="15415"/>
                </a:lnTo>
                <a:lnTo>
                  <a:pt x="329853" y="15884"/>
                </a:lnTo>
                <a:lnTo>
                  <a:pt x="331260" y="16359"/>
                </a:lnTo>
                <a:lnTo>
                  <a:pt x="332620" y="16834"/>
                </a:lnTo>
                <a:lnTo>
                  <a:pt x="333956" y="17314"/>
                </a:lnTo>
                <a:lnTo>
                  <a:pt x="335244" y="17794"/>
                </a:lnTo>
                <a:lnTo>
                  <a:pt x="336508" y="18280"/>
                </a:lnTo>
                <a:lnTo>
                  <a:pt x="337748" y="18771"/>
                </a:lnTo>
                <a:lnTo>
                  <a:pt x="338965" y="19262"/>
                </a:lnTo>
                <a:lnTo>
                  <a:pt x="340133" y="19758"/>
                </a:lnTo>
                <a:lnTo>
                  <a:pt x="341254" y="20254"/>
                </a:lnTo>
                <a:lnTo>
                  <a:pt x="342376" y="20756"/>
                </a:lnTo>
                <a:lnTo>
                  <a:pt x="343449" y="21257"/>
                </a:lnTo>
                <a:lnTo>
                  <a:pt x="344475" y="21764"/>
                </a:lnTo>
                <a:lnTo>
                  <a:pt x="345476" y="22276"/>
                </a:lnTo>
                <a:lnTo>
                  <a:pt x="346430" y="22788"/>
                </a:lnTo>
                <a:lnTo>
                  <a:pt x="347361" y="23306"/>
                </a:lnTo>
                <a:lnTo>
                  <a:pt x="348243" y="23823"/>
                </a:lnTo>
                <a:lnTo>
                  <a:pt x="349102" y="24346"/>
                </a:lnTo>
                <a:lnTo>
                  <a:pt x="349913" y="24875"/>
                </a:lnTo>
                <a:lnTo>
                  <a:pt x="350676" y="25403"/>
                </a:lnTo>
                <a:lnTo>
                  <a:pt x="351416" y="25936"/>
                </a:lnTo>
                <a:lnTo>
                  <a:pt x="352131" y="26475"/>
                </a:lnTo>
                <a:lnTo>
                  <a:pt x="352775" y="27014"/>
                </a:lnTo>
                <a:lnTo>
                  <a:pt x="353395" y="27558"/>
                </a:lnTo>
                <a:lnTo>
                  <a:pt x="353968" y="28108"/>
                </a:lnTo>
                <a:lnTo>
                  <a:pt x="354516" y="28663"/>
                </a:lnTo>
                <a:lnTo>
                  <a:pt x="355017" y="29218"/>
                </a:lnTo>
                <a:lnTo>
                  <a:pt x="355470" y="29773"/>
                </a:lnTo>
                <a:lnTo>
                  <a:pt x="355876" y="30338"/>
                </a:lnTo>
                <a:lnTo>
                  <a:pt x="356258" y="30904"/>
                </a:lnTo>
                <a:lnTo>
                  <a:pt x="356568" y="31475"/>
                </a:lnTo>
                <a:lnTo>
                  <a:pt x="356711" y="31763"/>
                </a:lnTo>
                <a:lnTo>
                  <a:pt x="356830" y="32067"/>
                </a:lnTo>
                <a:lnTo>
                  <a:pt x="357069" y="32771"/>
                </a:lnTo>
                <a:lnTo>
                  <a:pt x="357069" y="32771"/>
                </a:lnTo>
                <a:lnTo>
                  <a:pt x="338965" y="29015"/>
                </a:lnTo>
                <a:lnTo>
                  <a:pt x="330115" y="27179"/>
                </a:lnTo>
                <a:lnTo>
                  <a:pt x="325727" y="26272"/>
                </a:lnTo>
                <a:lnTo>
                  <a:pt x="321314" y="25371"/>
                </a:lnTo>
                <a:lnTo>
                  <a:pt x="320670" y="25248"/>
                </a:lnTo>
                <a:lnTo>
                  <a:pt x="320002" y="25136"/>
                </a:lnTo>
                <a:lnTo>
                  <a:pt x="319334" y="25035"/>
                </a:lnTo>
                <a:lnTo>
                  <a:pt x="319000" y="24992"/>
                </a:lnTo>
                <a:lnTo>
                  <a:pt x="318666" y="24949"/>
                </a:lnTo>
                <a:lnTo>
                  <a:pt x="318332" y="24912"/>
                </a:lnTo>
                <a:lnTo>
                  <a:pt x="317975" y="24880"/>
                </a:lnTo>
                <a:lnTo>
                  <a:pt x="317617" y="24848"/>
                </a:lnTo>
                <a:lnTo>
                  <a:pt x="317283" y="24821"/>
                </a:lnTo>
                <a:lnTo>
                  <a:pt x="316925" y="24800"/>
                </a:lnTo>
                <a:lnTo>
                  <a:pt x="316567" y="24784"/>
                </a:lnTo>
                <a:lnTo>
                  <a:pt x="316210" y="24768"/>
                </a:lnTo>
                <a:lnTo>
                  <a:pt x="315876" y="24757"/>
                </a:lnTo>
                <a:lnTo>
                  <a:pt x="315518" y="24752"/>
                </a:lnTo>
                <a:lnTo>
                  <a:pt x="315160" y="24752"/>
                </a:lnTo>
                <a:lnTo>
                  <a:pt x="314802" y="24757"/>
                </a:lnTo>
                <a:lnTo>
                  <a:pt x="314445" y="24762"/>
                </a:lnTo>
                <a:lnTo>
                  <a:pt x="314087" y="24778"/>
                </a:lnTo>
                <a:lnTo>
                  <a:pt x="313729" y="24794"/>
                </a:lnTo>
                <a:lnTo>
                  <a:pt x="313371" y="24816"/>
                </a:lnTo>
                <a:lnTo>
                  <a:pt x="313037" y="24843"/>
                </a:lnTo>
                <a:lnTo>
                  <a:pt x="312679" y="24875"/>
                </a:lnTo>
                <a:lnTo>
                  <a:pt x="312322" y="24917"/>
                </a:lnTo>
                <a:lnTo>
                  <a:pt x="311964" y="24960"/>
                </a:lnTo>
                <a:lnTo>
                  <a:pt x="311630" y="25008"/>
                </a:lnTo>
                <a:lnTo>
                  <a:pt x="311272" y="25061"/>
                </a:lnTo>
                <a:lnTo>
                  <a:pt x="310938" y="25120"/>
                </a:lnTo>
                <a:lnTo>
                  <a:pt x="310604" y="25184"/>
                </a:lnTo>
                <a:lnTo>
                  <a:pt x="310270" y="25259"/>
                </a:lnTo>
                <a:lnTo>
                  <a:pt x="309936" y="25328"/>
                </a:lnTo>
                <a:lnTo>
                  <a:pt x="309650" y="25403"/>
                </a:lnTo>
                <a:lnTo>
                  <a:pt x="309364" y="25477"/>
                </a:lnTo>
                <a:lnTo>
                  <a:pt x="309125" y="25557"/>
                </a:lnTo>
                <a:lnTo>
                  <a:pt x="308911" y="25632"/>
                </a:lnTo>
                <a:lnTo>
                  <a:pt x="308696" y="25712"/>
                </a:lnTo>
                <a:lnTo>
                  <a:pt x="308505" y="25792"/>
                </a:lnTo>
                <a:lnTo>
                  <a:pt x="308362" y="25867"/>
                </a:lnTo>
                <a:lnTo>
                  <a:pt x="308219" y="25947"/>
                </a:lnTo>
                <a:lnTo>
                  <a:pt x="308100" y="26027"/>
                </a:lnTo>
                <a:lnTo>
                  <a:pt x="308004" y="26112"/>
                </a:lnTo>
                <a:lnTo>
                  <a:pt x="307933" y="26192"/>
                </a:lnTo>
                <a:lnTo>
                  <a:pt x="307885" y="26272"/>
                </a:lnTo>
                <a:lnTo>
                  <a:pt x="307837" y="26352"/>
                </a:lnTo>
                <a:lnTo>
                  <a:pt x="307814" y="26432"/>
                </a:lnTo>
                <a:lnTo>
                  <a:pt x="307837" y="26518"/>
                </a:lnTo>
                <a:lnTo>
                  <a:pt x="307861" y="26598"/>
                </a:lnTo>
                <a:lnTo>
                  <a:pt x="307885" y="26678"/>
                </a:lnTo>
                <a:lnTo>
                  <a:pt x="307957" y="26758"/>
                </a:lnTo>
                <a:lnTo>
                  <a:pt x="308028" y="26838"/>
                </a:lnTo>
                <a:lnTo>
                  <a:pt x="308124" y="26918"/>
                </a:lnTo>
                <a:lnTo>
                  <a:pt x="308243" y="26998"/>
                </a:lnTo>
                <a:lnTo>
                  <a:pt x="308386" y="27078"/>
                </a:lnTo>
                <a:lnTo>
                  <a:pt x="308529" y="27158"/>
                </a:lnTo>
                <a:lnTo>
                  <a:pt x="308696" y="27233"/>
                </a:lnTo>
                <a:lnTo>
                  <a:pt x="308887" y="27313"/>
                </a:lnTo>
                <a:lnTo>
                  <a:pt x="309078" y="27388"/>
                </a:lnTo>
                <a:lnTo>
                  <a:pt x="309292" y="27462"/>
                </a:lnTo>
                <a:lnTo>
                  <a:pt x="309531" y="27537"/>
                </a:lnTo>
                <a:lnTo>
                  <a:pt x="309769" y="27606"/>
                </a:lnTo>
                <a:lnTo>
                  <a:pt x="310032" y="27676"/>
                </a:lnTo>
                <a:lnTo>
                  <a:pt x="310294" y="27750"/>
                </a:lnTo>
                <a:lnTo>
                  <a:pt x="312775" y="28348"/>
                </a:lnTo>
                <a:lnTo>
                  <a:pt x="315279" y="28940"/>
                </a:lnTo>
                <a:lnTo>
                  <a:pt x="317808" y="29527"/>
                </a:lnTo>
                <a:lnTo>
                  <a:pt x="320360" y="30114"/>
                </a:lnTo>
                <a:lnTo>
                  <a:pt x="322936" y="30690"/>
                </a:lnTo>
                <a:lnTo>
                  <a:pt x="325536" y="31266"/>
                </a:lnTo>
                <a:lnTo>
                  <a:pt x="330712" y="32414"/>
                </a:lnTo>
                <a:lnTo>
                  <a:pt x="338488" y="34116"/>
                </a:lnTo>
                <a:lnTo>
                  <a:pt x="346287" y="35812"/>
                </a:lnTo>
                <a:lnTo>
                  <a:pt x="354111" y="37498"/>
                </a:lnTo>
                <a:lnTo>
                  <a:pt x="361958" y="39179"/>
                </a:lnTo>
                <a:lnTo>
                  <a:pt x="362745" y="39339"/>
                </a:lnTo>
                <a:lnTo>
                  <a:pt x="363509" y="39488"/>
                </a:lnTo>
                <a:lnTo>
                  <a:pt x="364272" y="39622"/>
                </a:lnTo>
                <a:lnTo>
                  <a:pt x="365011" y="39750"/>
                </a:lnTo>
                <a:lnTo>
                  <a:pt x="365751" y="39862"/>
                </a:lnTo>
                <a:lnTo>
                  <a:pt x="366466" y="39958"/>
                </a:lnTo>
                <a:lnTo>
                  <a:pt x="367206" y="40049"/>
                </a:lnTo>
                <a:lnTo>
                  <a:pt x="367897" y="40123"/>
                </a:lnTo>
                <a:lnTo>
                  <a:pt x="368613" y="40187"/>
                </a:lnTo>
                <a:lnTo>
                  <a:pt x="369305" y="40241"/>
                </a:lnTo>
                <a:lnTo>
                  <a:pt x="369973" y="40283"/>
                </a:lnTo>
                <a:lnTo>
                  <a:pt x="370640" y="40310"/>
                </a:lnTo>
                <a:lnTo>
                  <a:pt x="371308" y="40331"/>
                </a:lnTo>
                <a:lnTo>
                  <a:pt x="371952" y="40337"/>
                </a:lnTo>
                <a:lnTo>
                  <a:pt x="372596" y="40331"/>
                </a:lnTo>
                <a:lnTo>
                  <a:pt x="373240" y="40310"/>
                </a:lnTo>
                <a:lnTo>
                  <a:pt x="373860" y="40283"/>
                </a:lnTo>
                <a:lnTo>
                  <a:pt x="374457" y="40241"/>
                </a:lnTo>
                <a:lnTo>
                  <a:pt x="375053" y="40187"/>
                </a:lnTo>
                <a:lnTo>
                  <a:pt x="375649" y="40118"/>
                </a:lnTo>
                <a:lnTo>
                  <a:pt x="376222" y="40043"/>
                </a:lnTo>
                <a:lnTo>
                  <a:pt x="376794" y="39953"/>
                </a:lnTo>
                <a:lnTo>
                  <a:pt x="377343" y="39851"/>
                </a:lnTo>
                <a:lnTo>
                  <a:pt x="377892" y="39739"/>
                </a:lnTo>
                <a:lnTo>
                  <a:pt x="378416" y="39611"/>
                </a:lnTo>
                <a:lnTo>
                  <a:pt x="378941" y="39478"/>
                </a:lnTo>
                <a:lnTo>
                  <a:pt x="379442" y="39328"/>
                </a:lnTo>
                <a:lnTo>
                  <a:pt x="379943" y="39168"/>
                </a:lnTo>
                <a:lnTo>
                  <a:pt x="380420" y="38992"/>
                </a:lnTo>
                <a:lnTo>
                  <a:pt x="380897" y="38811"/>
                </a:lnTo>
                <a:lnTo>
                  <a:pt x="381350" y="38613"/>
                </a:lnTo>
                <a:lnTo>
                  <a:pt x="381803" y="38405"/>
                </a:lnTo>
                <a:lnTo>
                  <a:pt x="383807" y="37413"/>
                </a:lnTo>
                <a:lnTo>
                  <a:pt x="385787" y="36421"/>
                </a:lnTo>
                <a:lnTo>
                  <a:pt x="387743" y="35428"/>
                </a:lnTo>
                <a:lnTo>
                  <a:pt x="389675" y="34430"/>
                </a:lnTo>
                <a:lnTo>
                  <a:pt x="391583" y="33427"/>
                </a:lnTo>
                <a:lnTo>
                  <a:pt x="393491" y="32430"/>
                </a:lnTo>
                <a:lnTo>
                  <a:pt x="397260" y="30423"/>
                </a:lnTo>
                <a:lnTo>
                  <a:pt x="397737" y="30157"/>
                </a:lnTo>
                <a:lnTo>
                  <a:pt x="398166" y="29885"/>
                </a:lnTo>
                <a:lnTo>
                  <a:pt x="398548" y="29607"/>
                </a:lnTo>
                <a:lnTo>
                  <a:pt x="398929" y="29330"/>
                </a:lnTo>
                <a:lnTo>
                  <a:pt x="399263" y="29047"/>
                </a:lnTo>
                <a:lnTo>
                  <a:pt x="399597" y="28769"/>
                </a:lnTo>
                <a:lnTo>
                  <a:pt x="400193" y="28204"/>
                </a:lnTo>
                <a:lnTo>
                  <a:pt x="400360" y="28028"/>
                </a:lnTo>
                <a:lnTo>
                  <a:pt x="400480" y="27852"/>
                </a:lnTo>
                <a:lnTo>
                  <a:pt x="400551" y="27686"/>
                </a:lnTo>
                <a:lnTo>
                  <a:pt x="400575" y="27521"/>
                </a:lnTo>
                <a:lnTo>
                  <a:pt x="400527" y="27356"/>
                </a:lnTo>
                <a:lnTo>
                  <a:pt x="400480" y="27281"/>
                </a:lnTo>
                <a:lnTo>
                  <a:pt x="400432" y="27201"/>
                </a:lnTo>
                <a:lnTo>
                  <a:pt x="400360" y="27126"/>
                </a:lnTo>
                <a:lnTo>
                  <a:pt x="400289" y="27051"/>
                </a:lnTo>
                <a:lnTo>
                  <a:pt x="400170" y="26982"/>
                </a:lnTo>
                <a:lnTo>
                  <a:pt x="400050" y="26907"/>
                </a:lnTo>
                <a:lnTo>
                  <a:pt x="399931" y="26838"/>
                </a:lnTo>
                <a:lnTo>
                  <a:pt x="399788" y="26774"/>
                </a:lnTo>
                <a:lnTo>
                  <a:pt x="399621" y="26705"/>
                </a:lnTo>
                <a:lnTo>
                  <a:pt x="399430" y="26641"/>
                </a:lnTo>
                <a:lnTo>
                  <a:pt x="399239" y="26582"/>
                </a:lnTo>
                <a:lnTo>
                  <a:pt x="399025" y="26523"/>
                </a:lnTo>
                <a:lnTo>
                  <a:pt x="398786" y="26465"/>
                </a:lnTo>
                <a:lnTo>
                  <a:pt x="398548" y="26411"/>
                </a:lnTo>
                <a:lnTo>
                  <a:pt x="398261" y="26358"/>
                </a:lnTo>
                <a:lnTo>
                  <a:pt x="397975" y="26304"/>
                </a:lnTo>
                <a:lnTo>
                  <a:pt x="397689" y="26256"/>
                </a:lnTo>
                <a:lnTo>
                  <a:pt x="397355" y="26214"/>
                </a:lnTo>
                <a:lnTo>
                  <a:pt x="397021" y="26171"/>
                </a:lnTo>
                <a:lnTo>
                  <a:pt x="396639" y="26128"/>
                </a:lnTo>
                <a:lnTo>
                  <a:pt x="396258" y="26091"/>
                </a:lnTo>
                <a:lnTo>
                  <a:pt x="395876" y="26054"/>
                </a:lnTo>
                <a:lnTo>
                  <a:pt x="395447" y="26022"/>
                </a:lnTo>
                <a:lnTo>
                  <a:pt x="395041" y="25995"/>
                </a:lnTo>
                <a:lnTo>
                  <a:pt x="394636" y="25974"/>
                </a:lnTo>
                <a:lnTo>
                  <a:pt x="394254" y="25963"/>
                </a:lnTo>
                <a:lnTo>
                  <a:pt x="393849" y="25952"/>
                </a:lnTo>
                <a:lnTo>
                  <a:pt x="393491" y="25947"/>
                </a:lnTo>
                <a:lnTo>
                  <a:pt x="393109" y="25942"/>
                </a:lnTo>
                <a:lnTo>
                  <a:pt x="392751" y="25947"/>
                </a:lnTo>
                <a:lnTo>
                  <a:pt x="392418" y="25958"/>
                </a:lnTo>
                <a:lnTo>
                  <a:pt x="392060" y="25968"/>
                </a:lnTo>
                <a:lnTo>
                  <a:pt x="391726" y="25990"/>
                </a:lnTo>
                <a:lnTo>
                  <a:pt x="391416" y="26011"/>
                </a:lnTo>
                <a:lnTo>
                  <a:pt x="391106" y="26038"/>
                </a:lnTo>
                <a:lnTo>
                  <a:pt x="390796" y="26064"/>
                </a:lnTo>
                <a:lnTo>
                  <a:pt x="390486" y="26096"/>
                </a:lnTo>
                <a:lnTo>
                  <a:pt x="390199" y="26134"/>
                </a:lnTo>
                <a:lnTo>
                  <a:pt x="389913" y="26176"/>
                </a:lnTo>
                <a:lnTo>
                  <a:pt x="389627" y="26224"/>
                </a:lnTo>
                <a:lnTo>
                  <a:pt x="389364" y="26267"/>
                </a:lnTo>
                <a:lnTo>
                  <a:pt x="389102" y="26320"/>
                </a:lnTo>
                <a:lnTo>
                  <a:pt x="388840" y="26374"/>
                </a:lnTo>
                <a:lnTo>
                  <a:pt x="388601" y="26432"/>
                </a:lnTo>
                <a:lnTo>
                  <a:pt x="388124" y="26555"/>
                </a:lnTo>
                <a:lnTo>
                  <a:pt x="387695" y="26689"/>
                </a:lnTo>
                <a:lnTo>
                  <a:pt x="387265" y="26827"/>
                </a:lnTo>
                <a:lnTo>
                  <a:pt x="386884" y="26977"/>
                </a:lnTo>
                <a:lnTo>
                  <a:pt x="386526" y="27137"/>
                </a:lnTo>
                <a:lnTo>
                  <a:pt x="385238" y="27724"/>
                </a:lnTo>
                <a:lnTo>
                  <a:pt x="383998" y="28311"/>
                </a:lnTo>
                <a:lnTo>
                  <a:pt x="381517" y="29495"/>
                </a:lnTo>
                <a:lnTo>
                  <a:pt x="379060" y="30680"/>
                </a:lnTo>
                <a:lnTo>
                  <a:pt x="376604" y="31859"/>
                </a:lnTo>
                <a:lnTo>
                  <a:pt x="375816" y="32216"/>
                </a:lnTo>
                <a:lnTo>
                  <a:pt x="374958" y="32600"/>
                </a:lnTo>
                <a:lnTo>
                  <a:pt x="372739" y="33577"/>
                </a:lnTo>
                <a:lnTo>
                  <a:pt x="372024" y="32798"/>
                </a:lnTo>
                <a:lnTo>
                  <a:pt x="371332" y="32040"/>
                </a:lnTo>
                <a:lnTo>
                  <a:pt x="370044" y="30600"/>
                </a:lnTo>
                <a:lnTo>
                  <a:pt x="369424" y="29911"/>
                </a:lnTo>
                <a:lnTo>
                  <a:pt x="368780" y="29228"/>
                </a:lnTo>
                <a:lnTo>
                  <a:pt x="368112" y="28561"/>
                </a:lnTo>
                <a:lnTo>
                  <a:pt x="367397" y="27900"/>
                </a:lnTo>
                <a:lnTo>
                  <a:pt x="366896" y="27457"/>
                </a:lnTo>
                <a:lnTo>
                  <a:pt x="366371" y="27014"/>
                </a:lnTo>
                <a:lnTo>
                  <a:pt x="365822" y="26577"/>
                </a:lnTo>
                <a:lnTo>
                  <a:pt x="365274" y="26139"/>
                </a:lnTo>
                <a:lnTo>
                  <a:pt x="364701" y="25707"/>
                </a:lnTo>
                <a:lnTo>
                  <a:pt x="364105" y="25275"/>
                </a:lnTo>
                <a:lnTo>
                  <a:pt x="363509" y="24843"/>
                </a:lnTo>
                <a:lnTo>
                  <a:pt x="362865" y="24416"/>
                </a:lnTo>
                <a:lnTo>
                  <a:pt x="362221" y="23994"/>
                </a:lnTo>
                <a:lnTo>
                  <a:pt x="361577" y="23573"/>
                </a:lnTo>
                <a:lnTo>
                  <a:pt x="360885" y="23151"/>
                </a:lnTo>
                <a:lnTo>
                  <a:pt x="360193" y="22735"/>
                </a:lnTo>
                <a:lnTo>
                  <a:pt x="359501" y="22319"/>
                </a:lnTo>
                <a:lnTo>
                  <a:pt x="358762" y="21908"/>
                </a:lnTo>
                <a:lnTo>
                  <a:pt x="358023" y="21497"/>
                </a:lnTo>
                <a:lnTo>
                  <a:pt x="357259" y="21092"/>
                </a:lnTo>
                <a:lnTo>
                  <a:pt x="356472" y="20686"/>
                </a:lnTo>
                <a:lnTo>
                  <a:pt x="355661" y="20286"/>
                </a:lnTo>
                <a:lnTo>
                  <a:pt x="354850" y="19886"/>
                </a:lnTo>
                <a:lnTo>
                  <a:pt x="354015" y="19491"/>
                </a:lnTo>
                <a:lnTo>
                  <a:pt x="353157" y="19096"/>
                </a:lnTo>
                <a:lnTo>
                  <a:pt x="352298" y="18707"/>
                </a:lnTo>
                <a:lnTo>
                  <a:pt x="351416" y="18317"/>
                </a:lnTo>
                <a:lnTo>
                  <a:pt x="350509" y="17933"/>
                </a:lnTo>
                <a:lnTo>
                  <a:pt x="349579" y="17549"/>
                </a:lnTo>
                <a:lnTo>
                  <a:pt x="348649" y="17170"/>
                </a:lnTo>
                <a:lnTo>
                  <a:pt x="347671" y="16791"/>
                </a:lnTo>
                <a:lnTo>
                  <a:pt x="346693" y="16412"/>
                </a:lnTo>
                <a:lnTo>
                  <a:pt x="345715" y="16044"/>
                </a:lnTo>
                <a:lnTo>
                  <a:pt x="344689" y="15671"/>
                </a:lnTo>
                <a:lnTo>
                  <a:pt x="343664" y="15308"/>
                </a:lnTo>
                <a:lnTo>
                  <a:pt x="342614" y="14940"/>
                </a:lnTo>
                <a:lnTo>
                  <a:pt x="341541" y="14577"/>
                </a:lnTo>
                <a:lnTo>
                  <a:pt x="340443" y="14220"/>
                </a:lnTo>
                <a:lnTo>
                  <a:pt x="339346" y="13862"/>
                </a:lnTo>
                <a:lnTo>
                  <a:pt x="338225" y="13510"/>
                </a:lnTo>
                <a:lnTo>
                  <a:pt x="337080" y="13163"/>
                </a:lnTo>
                <a:lnTo>
                  <a:pt x="335935" y="12811"/>
                </a:lnTo>
                <a:lnTo>
                  <a:pt x="334743" y="12470"/>
                </a:lnTo>
                <a:lnTo>
                  <a:pt x="333550" y="12128"/>
                </a:lnTo>
                <a:lnTo>
                  <a:pt x="332334" y="11787"/>
                </a:lnTo>
                <a:lnTo>
                  <a:pt x="331093" y="11450"/>
                </a:lnTo>
                <a:lnTo>
                  <a:pt x="329853" y="11114"/>
                </a:lnTo>
                <a:lnTo>
                  <a:pt x="328565" y="10784"/>
                </a:lnTo>
                <a:lnTo>
                  <a:pt x="327277" y="10458"/>
                </a:lnTo>
                <a:lnTo>
                  <a:pt x="325965" y="10133"/>
                </a:lnTo>
                <a:lnTo>
                  <a:pt x="324653" y="9812"/>
                </a:lnTo>
                <a:lnTo>
                  <a:pt x="323294" y="9492"/>
                </a:lnTo>
                <a:lnTo>
                  <a:pt x="321934" y="9178"/>
                </a:lnTo>
                <a:lnTo>
                  <a:pt x="320551" y="8863"/>
                </a:lnTo>
                <a:lnTo>
                  <a:pt x="319143" y="8553"/>
                </a:lnTo>
                <a:lnTo>
                  <a:pt x="317712" y="8244"/>
                </a:lnTo>
                <a:lnTo>
                  <a:pt x="316281" y="7940"/>
                </a:lnTo>
                <a:lnTo>
                  <a:pt x="314826" y="7641"/>
                </a:lnTo>
                <a:lnTo>
                  <a:pt x="313347" y="7342"/>
                </a:lnTo>
                <a:lnTo>
                  <a:pt x="311845" y="7043"/>
                </a:lnTo>
                <a:lnTo>
                  <a:pt x="310318" y="6750"/>
                </a:lnTo>
                <a:lnTo>
                  <a:pt x="308792" y="6462"/>
                </a:lnTo>
                <a:lnTo>
                  <a:pt x="307217" y="6174"/>
                </a:lnTo>
                <a:lnTo>
                  <a:pt x="305643" y="5891"/>
                </a:lnTo>
                <a:lnTo>
                  <a:pt x="304045" y="5613"/>
                </a:lnTo>
                <a:lnTo>
                  <a:pt x="302447" y="5336"/>
                </a:lnTo>
                <a:lnTo>
                  <a:pt x="300801" y="5059"/>
                </a:lnTo>
                <a:lnTo>
                  <a:pt x="299155" y="4786"/>
                </a:lnTo>
                <a:lnTo>
                  <a:pt x="297080" y="4461"/>
                </a:lnTo>
                <a:lnTo>
                  <a:pt x="294981" y="4141"/>
                </a:lnTo>
                <a:lnTo>
                  <a:pt x="292858" y="3831"/>
                </a:lnTo>
                <a:lnTo>
                  <a:pt x="290735" y="3538"/>
                </a:lnTo>
                <a:lnTo>
                  <a:pt x="288589" y="3255"/>
                </a:lnTo>
                <a:lnTo>
                  <a:pt x="286418" y="2983"/>
                </a:lnTo>
                <a:lnTo>
                  <a:pt x="285321" y="2850"/>
                </a:lnTo>
                <a:lnTo>
                  <a:pt x="284248" y="2722"/>
                </a:lnTo>
                <a:lnTo>
                  <a:pt x="283150" y="2599"/>
                </a:lnTo>
                <a:lnTo>
                  <a:pt x="282053" y="2476"/>
                </a:lnTo>
                <a:lnTo>
                  <a:pt x="280932" y="2359"/>
                </a:lnTo>
                <a:lnTo>
                  <a:pt x="279835" y="2241"/>
                </a:lnTo>
                <a:lnTo>
                  <a:pt x="278714" y="2129"/>
                </a:lnTo>
                <a:lnTo>
                  <a:pt x="277593" y="2023"/>
                </a:lnTo>
                <a:lnTo>
                  <a:pt x="276472" y="1916"/>
                </a:lnTo>
                <a:lnTo>
                  <a:pt x="275351" y="1815"/>
                </a:lnTo>
                <a:lnTo>
                  <a:pt x="274230" y="1719"/>
                </a:lnTo>
                <a:lnTo>
                  <a:pt x="273109" y="1622"/>
                </a:lnTo>
                <a:lnTo>
                  <a:pt x="271964" y="1526"/>
                </a:lnTo>
                <a:lnTo>
                  <a:pt x="270819" y="1441"/>
                </a:lnTo>
                <a:lnTo>
                  <a:pt x="269674" y="1356"/>
                </a:lnTo>
                <a:lnTo>
                  <a:pt x="268529" y="1276"/>
                </a:lnTo>
                <a:lnTo>
                  <a:pt x="267360" y="1196"/>
                </a:lnTo>
                <a:lnTo>
                  <a:pt x="266215" y="1121"/>
                </a:lnTo>
                <a:lnTo>
                  <a:pt x="265047" y="1052"/>
                </a:lnTo>
                <a:lnTo>
                  <a:pt x="263878" y="982"/>
                </a:lnTo>
                <a:lnTo>
                  <a:pt x="262709" y="918"/>
                </a:lnTo>
                <a:lnTo>
                  <a:pt x="261540" y="860"/>
                </a:lnTo>
                <a:lnTo>
                  <a:pt x="260371" y="806"/>
                </a:lnTo>
                <a:lnTo>
                  <a:pt x="259179" y="753"/>
                </a:lnTo>
                <a:lnTo>
                  <a:pt x="258010" y="705"/>
                </a:lnTo>
                <a:lnTo>
                  <a:pt x="256817" y="657"/>
                </a:lnTo>
                <a:lnTo>
                  <a:pt x="255625" y="619"/>
                </a:lnTo>
                <a:lnTo>
                  <a:pt x="254408" y="582"/>
                </a:lnTo>
                <a:lnTo>
                  <a:pt x="253216" y="545"/>
                </a:lnTo>
                <a:lnTo>
                  <a:pt x="251999" y="518"/>
                </a:lnTo>
                <a:lnTo>
                  <a:pt x="250807" y="491"/>
                </a:lnTo>
                <a:lnTo>
                  <a:pt x="249590" y="470"/>
                </a:lnTo>
                <a:lnTo>
                  <a:pt x="248374" y="449"/>
                </a:lnTo>
                <a:lnTo>
                  <a:pt x="247157" y="438"/>
                </a:lnTo>
                <a:lnTo>
                  <a:pt x="245917" y="427"/>
                </a:lnTo>
                <a:lnTo>
                  <a:pt x="244701" y="422"/>
                </a:lnTo>
                <a:lnTo>
                  <a:pt x="243460" y="417"/>
                </a:lnTo>
                <a:lnTo>
                  <a:pt x="242220" y="422"/>
                </a:lnTo>
                <a:lnTo>
                  <a:pt x="240980" y="427"/>
                </a:lnTo>
                <a:lnTo>
                  <a:pt x="239739" y="438"/>
                </a:lnTo>
                <a:lnTo>
                  <a:pt x="238475" y="454"/>
                </a:lnTo>
                <a:lnTo>
                  <a:pt x="237235" y="470"/>
                </a:lnTo>
                <a:lnTo>
                  <a:pt x="235971" y="497"/>
                </a:lnTo>
                <a:lnTo>
                  <a:pt x="234706" y="523"/>
                </a:lnTo>
                <a:lnTo>
                  <a:pt x="233442" y="555"/>
                </a:lnTo>
                <a:lnTo>
                  <a:pt x="232178" y="587"/>
                </a:lnTo>
                <a:lnTo>
                  <a:pt x="230890" y="630"/>
                </a:lnTo>
                <a:lnTo>
                  <a:pt x="229626" y="673"/>
                </a:lnTo>
                <a:lnTo>
                  <a:pt x="228338" y="721"/>
                </a:lnTo>
                <a:lnTo>
                  <a:pt x="227050" y="774"/>
                </a:lnTo>
                <a:lnTo>
                  <a:pt x="225762" y="833"/>
                </a:lnTo>
                <a:lnTo>
                  <a:pt x="224474" y="897"/>
                </a:lnTo>
                <a:lnTo>
                  <a:pt x="223520" y="945"/>
                </a:lnTo>
                <a:lnTo>
                  <a:pt x="222566" y="998"/>
                </a:lnTo>
                <a:lnTo>
                  <a:pt x="221635" y="1057"/>
                </a:lnTo>
                <a:lnTo>
                  <a:pt x="220705" y="1116"/>
                </a:lnTo>
                <a:lnTo>
                  <a:pt x="219775" y="1185"/>
                </a:lnTo>
                <a:lnTo>
                  <a:pt x="218869" y="1249"/>
                </a:lnTo>
                <a:lnTo>
                  <a:pt x="217962" y="1324"/>
                </a:lnTo>
                <a:lnTo>
                  <a:pt x="217056" y="1398"/>
                </a:lnTo>
                <a:lnTo>
                  <a:pt x="216173" y="1478"/>
                </a:lnTo>
                <a:lnTo>
                  <a:pt x="215291" y="1564"/>
                </a:lnTo>
                <a:lnTo>
                  <a:pt x="214432" y="1649"/>
                </a:lnTo>
                <a:lnTo>
                  <a:pt x="213573" y="1740"/>
                </a:lnTo>
                <a:lnTo>
                  <a:pt x="212715" y="1831"/>
                </a:lnTo>
                <a:lnTo>
                  <a:pt x="211880" y="1932"/>
                </a:lnTo>
                <a:lnTo>
                  <a:pt x="211045" y="2033"/>
                </a:lnTo>
                <a:lnTo>
                  <a:pt x="210210" y="2135"/>
                </a:lnTo>
                <a:lnTo>
                  <a:pt x="209399" y="2241"/>
                </a:lnTo>
                <a:lnTo>
                  <a:pt x="208588" y="2353"/>
                </a:lnTo>
                <a:lnTo>
                  <a:pt x="207801" y="2471"/>
                </a:lnTo>
                <a:lnTo>
                  <a:pt x="207014" y="2588"/>
                </a:lnTo>
                <a:lnTo>
                  <a:pt x="206251" y="2711"/>
                </a:lnTo>
                <a:lnTo>
                  <a:pt x="205487" y="2834"/>
                </a:lnTo>
                <a:lnTo>
                  <a:pt x="204724" y="2962"/>
                </a:lnTo>
                <a:lnTo>
                  <a:pt x="203985" y="3095"/>
                </a:lnTo>
                <a:lnTo>
                  <a:pt x="203269" y="3228"/>
                </a:lnTo>
                <a:lnTo>
                  <a:pt x="202530" y="3367"/>
                </a:lnTo>
                <a:lnTo>
                  <a:pt x="201814" y="3511"/>
                </a:lnTo>
                <a:lnTo>
                  <a:pt x="201122" y="3655"/>
                </a:lnTo>
                <a:lnTo>
                  <a:pt x="200431" y="3799"/>
                </a:lnTo>
                <a:lnTo>
                  <a:pt x="199763" y="3954"/>
                </a:lnTo>
                <a:lnTo>
                  <a:pt x="199095" y="4109"/>
                </a:lnTo>
                <a:lnTo>
                  <a:pt x="198427" y="4264"/>
                </a:lnTo>
                <a:lnTo>
                  <a:pt x="196638" y="4706"/>
                </a:lnTo>
                <a:lnTo>
                  <a:pt x="194873" y="5155"/>
                </a:lnTo>
                <a:lnTo>
                  <a:pt x="193108" y="5603"/>
                </a:lnTo>
                <a:lnTo>
                  <a:pt x="191367" y="6056"/>
                </a:lnTo>
                <a:lnTo>
                  <a:pt x="189650" y="6510"/>
                </a:lnTo>
                <a:lnTo>
                  <a:pt x="187932" y="6969"/>
                </a:lnTo>
                <a:lnTo>
                  <a:pt x="184521" y="7892"/>
                </a:lnTo>
                <a:lnTo>
                  <a:pt x="181158" y="8820"/>
                </a:lnTo>
                <a:lnTo>
                  <a:pt x="177771" y="9748"/>
                </a:lnTo>
                <a:lnTo>
                  <a:pt x="174384" y="10671"/>
                </a:lnTo>
                <a:lnTo>
                  <a:pt x="170973" y="11595"/>
                </a:lnTo>
                <a:lnTo>
                  <a:pt x="165678" y="13014"/>
                </a:lnTo>
                <a:lnTo>
                  <a:pt x="163054" y="13723"/>
                </a:lnTo>
                <a:lnTo>
                  <a:pt x="160383" y="14428"/>
                </a:lnTo>
                <a:lnTo>
                  <a:pt x="157711" y="15132"/>
                </a:lnTo>
                <a:lnTo>
                  <a:pt x="155016" y="15831"/>
                </a:lnTo>
                <a:lnTo>
                  <a:pt x="152273" y="16525"/>
                </a:lnTo>
                <a:lnTo>
                  <a:pt x="150913" y="16866"/>
                </a:lnTo>
                <a:lnTo>
                  <a:pt x="149506" y="17207"/>
                </a:lnTo>
                <a:lnTo>
                  <a:pt x="148910" y="17352"/>
                </a:lnTo>
                <a:lnTo>
                  <a:pt x="148290" y="17490"/>
                </a:lnTo>
                <a:lnTo>
                  <a:pt x="147646" y="17624"/>
                </a:lnTo>
                <a:lnTo>
                  <a:pt x="146978" y="17757"/>
                </a:lnTo>
                <a:lnTo>
                  <a:pt x="146310" y="17885"/>
                </a:lnTo>
                <a:lnTo>
                  <a:pt x="145594" y="18013"/>
                </a:lnTo>
                <a:lnTo>
                  <a:pt x="144903" y="18130"/>
                </a:lnTo>
                <a:lnTo>
                  <a:pt x="144187" y="18253"/>
                </a:lnTo>
                <a:lnTo>
                  <a:pt x="143448" y="18371"/>
                </a:lnTo>
                <a:lnTo>
                  <a:pt x="142708" y="18483"/>
                </a:lnTo>
                <a:lnTo>
                  <a:pt x="141206" y="18701"/>
                </a:lnTo>
                <a:lnTo>
                  <a:pt x="139679" y="18915"/>
                </a:lnTo>
                <a:lnTo>
                  <a:pt x="138153" y="19112"/>
                </a:lnTo>
                <a:lnTo>
                  <a:pt x="137246" y="19230"/>
                </a:lnTo>
                <a:lnTo>
                  <a:pt x="136364" y="19331"/>
                </a:lnTo>
                <a:lnTo>
                  <a:pt x="135505" y="19427"/>
                </a:lnTo>
                <a:lnTo>
                  <a:pt x="134670" y="19512"/>
                </a:lnTo>
                <a:lnTo>
                  <a:pt x="133859" y="19592"/>
                </a:lnTo>
                <a:lnTo>
                  <a:pt x="133072" y="19656"/>
                </a:lnTo>
                <a:lnTo>
                  <a:pt x="132309" y="19715"/>
                </a:lnTo>
                <a:lnTo>
                  <a:pt x="131545" y="19768"/>
                </a:lnTo>
                <a:lnTo>
                  <a:pt x="130806" y="19806"/>
                </a:lnTo>
                <a:lnTo>
                  <a:pt x="130114" y="19838"/>
                </a:lnTo>
                <a:lnTo>
                  <a:pt x="129423" y="19854"/>
                </a:lnTo>
                <a:lnTo>
                  <a:pt x="128731" y="19865"/>
                </a:lnTo>
                <a:lnTo>
                  <a:pt x="128087" y="19865"/>
                </a:lnTo>
                <a:lnTo>
                  <a:pt x="127443" y="19854"/>
                </a:lnTo>
                <a:lnTo>
                  <a:pt x="126823" y="19838"/>
                </a:lnTo>
                <a:lnTo>
                  <a:pt x="126226" y="19806"/>
                </a:lnTo>
                <a:lnTo>
                  <a:pt x="125630" y="19763"/>
                </a:lnTo>
                <a:lnTo>
                  <a:pt x="125058" y="19715"/>
                </a:lnTo>
                <a:lnTo>
                  <a:pt x="124485" y="19651"/>
                </a:lnTo>
                <a:lnTo>
                  <a:pt x="123937" y="19576"/>
                </a:lnTo>
                <a:lnTo>
                  <a:pt x="123412" y="19496"/>
                </a:lnTo>
                <a:lnTo>
                  <a:pt x="122887" y="19400"/>
                </a:lnTo>
                <a:lnTo>
                  <a:pt x="122386" y="19294"/>
                </a:lnTo>
                <a:lnTo>
                  <a:pt x="121885" y="19176"/>
                </a:lnTo>
                <a:lnTo>
                  <a:pt x="121408" y="19048"/>
                </a:lnTo>
                <a:lnTo>
                  <a:pt x="120931" y="18909"/>
                </a:lnTo>
                <a:lnTo>
                  <a:pt x="120478" y="18760"/>
                </a:lnTo>
                <a:lnTo>
                  <a:pt x="120025" y="18595"/>
                </a:lnTo>
                <a:lnTo>
                  <a:pt x="119572" y="18424"/>
                </a:lnTo>
                <a:lnTo>
                  <a:pt x="119142" y="18237"/>
                </a:lnTo>
                <a:lnTo>
                  <a:pt x="118713" y="18040"/>
                </a:lnTo>
                <a:lnTo>
                  <a:pt x="118284" y="17826"/>
                </a:lnTo>
                <a:lnTo>
                  <a:pt x="116996" y="17154"/>
                </a:lnTo>
                <a:lnTo>
                  <a:pt x="115731" y="16476"/>
                </a:lnTo>
                <a:lnTo>
                  <a:pt x="114515" y="15799"/>
                </a:lnTo>
                <a:lnTo>
                  <a:pt x="113322" y="15116"/>
                </a:lnTo>
                <a:lnTo>
                  <a:pt x="112130" y="14433"/>
                </a:lnTo>
                <a:lnTo>
                  <a:pt x="110985" y="13750"/>
                </a:lnTo>
                <a:lnTo>
                  <a:pt x="109840" y="13062"/>
                </a:lnTo>
                <a:lnTo>
                  <a:pt x="108695" y="12373"/>
                </a:lnTo>
                <a:lnTo>
                  <a:pt x="106453" y="10997"/>
                </a:lnTo>
                <a:lnTo>
                  <a:pt x="104235" y="9615"/>
                </a:lnTo>
                <a:lnTo>
                  <a:pt x="102016" y="8233"/>
                </a:lnTo>
                <a:lnTo>
                  <a:pt x="99750" y="6857"/>
                </a:lnTo>
                <a:lnTo>
                  <a:pt x="99035" y="6414"/>
                </a:lnTo>
                <a:lnTo>
                  <a:pt x="98343" y="5971"/>
                </a:lnTo>
                <a:lnTo>
                  <a:pt x="96984" y="5075"/>
                </a:lnTo>
                <a:lnTo>
                  <a:pt x="96268" y="4632"/>
                </a:lnTo>
                <a:lnTo>
                  <a:pt x="95552" y="4194"/>
                </a:lnTo>
                <a:lnTo>
                  <a:pt x="95147" y="3975"/>
                </a:lnTo>
                <a:lnTo>
                  <a:pt x="94765" y="3757"/>
                </a:lnTo>
                <a:lnTo>
                  <a:pt x="94336" y="3538"/>
                </a:lnTo>
                <a:lnTo>
                  <a:pt x="93907" y="3325"/>
                </a:lnTo>
                <a:lnTo>
                  <a:pt x="93358" y="3074"/>
                </a:lnTo>
                <a:lnTo>
                  <a:pt x="92786" y="2828"/>
                </a:lnTo>
                <a:lnTo>
                  <a:pt x="92189" y="2594"/>
                </a:lnTo>
                <a:lnTo>
                  <a:pt x="91569" y="2369"/>
                </a:lnTo>
                <a:lnTo>
                  <a:pt x="90925" y="2156"/>
                </a:lnTo>
                <a:lnTo>
                  <a:pt x="90281" y="1953"/>
                </a:lnTo>
                <a:lnTo>
                  <a:pt x="89589" y="1761"/>
                </a:lnTo>
                <a:lnTo>
                  <a:pt x="88898" y="1580"/>
                </a:lnTo>
                <a:lnTo>
                  <a:pt x="88158" y="1404"/>
                </a:lnTo>
                <a:lnTo>
                  <a:pt x="87419" y="1244"/>
                </a:lnTo>
                <a:lnTo>
                  <a:pt x="86656" y="1089"/>
                </a:lnTo>
                <a:lnTo>
                  <a:pt x="85845" y="950"/>
                </a:lnTo>
                <a:lnTo>
                  <a:pt x="85034" y="817"/>
                </a:lnTo>
                <a:lnTo>
                  <a:pt x="84199" y="694"/>
                </a:lnTo>
                <a:lnTo>
                  <a:pt x="83340" y="582"/>
                </a:lnTo>
                <a:lnTo>
                  <a:pt x="82458" y="481"/>
                </a:lnTo>
                <a:lnTo>
                  <a:pt x="81551" y="390"/>
                </a:lnTo>
                <a:lnTo>
                  <a:pt x="80621" y="305"/>
                </a:lnTo>
                <a:lnTo>
                  <a:pt x="79691" y="235"/>
                </a:lnTo>
                <a:lnTo>
                  <a:pt x="78713" y="171"/>
                </a:lnTo>
                <a:lnTo>
                  <a:pt x="77711" y="118"/>
                </a:lnTo>
                <a:lnTo>
                  <a:pt x="76685" y="75"/>
                </a:lnTo>
                <a:lnTo>
                  <a:pt x="75660" y="43"/>
                </a:lnTo>
                <a:lnTo>
                  <a:pt x="74586" y="22"/>
                </a:lnTo>
                <a:lnTo>
                  <a:pt x="73513" y="6"/>
                </a:lnTo>
                <a:lnTo>
                  <a:pt x="723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17"/>
          <p:cNvCxnSpPr/>
          <p:nvPr/>
        </p:nvCxnSpPr>
        <p:spPr>
          <a:xfrm rot="10800000">
            <a:off x="3173550" y="2733825"/>
            <a:ext cx="891600" cy="327600"/>
          </a:xfrm>
          <a:prstGeom prst="curvedConnector3">
            <a:avLst>
              <a:gd name="adj1" fmla="val 50000"/>
            </a:avLst>
          </a:prstGeom>
          <a:noFill/>
          <a:ln w="38100" cap="flat" cmpd="sng">
            <a:solidFill>
              <a:srgbClr val="000000"/>
            </a:solidFill>
            <a:prstDash val="solid"/>
            <a:round/>
            <a:headEnd type="triangle" w="med" len="med"/>
            <a:tailEnd type="none" w="med" len="med"/>
          </a:ln>
        </p:spPr>
      </p:cxnSp>
      <p:grpSp>
        <p:nvGrpSpPr>
          <p:cNvPr id="146" name="Google Shape;146;p17"/>
          <p:cNvGrpSpPr/>
          <p:nvPr/>
        </p:nvGrpSpPr>
        <p:grpSpPr>
          <a:xfrm>
            <a:off x="4006538" y="537825"/>
            <a:ext cx="4629637" cy="4559700"/>
            <a:chOff x="4006538" y="537825"/>
            <a:chExt cx="4629637" cy="4559700"/>
          </a:xfrm>
        </p:grpSpPr>
        <p:pic>
          <p:nvPicPr>
            <p:cNvPr id="147" name="Google Shape;147;p17"/>
            <p:cNvPicPr preferRelativeResize="0"/>
            <p:nvPr/>
          </p:nvPicPr>
          <p:blipFill rotWithShape="1">
            <a:blip r:embed="rId5">
              <a:alphaModFix/>
            </a:blip>
            <a:srcRect/>
            <a:stretch/>
          </p:blipFill>
          <p:spPr>
            <a:xfrm>
              <a:off x="4006538" y="1114150"/>
              <a:ext cx="2285400" cy="1831259"/>
            </a:xfrm>
            <a:prstGeom prst="rect">
              <a:avLst/>
            </a:prstGeom>
            <a:noFill/>
            <a:ln>
              <a:noFill/>
            </a:ln>
          </p:spPr>
        </p:pic>
        <p:pic>
          <p:nvPicPr>
            <p:cNvPr id="148" name="Google Shape;148;p17"/>
            <p:cNvPicPr preferRelativeResize="0"/>
            <p:nvPr/>
          </p:nvPicPr>
          <p:blipFill>
            <a:blip r:embed="rId6">
              <a:alphaModFix/>
            </a:blip>
            <a:stretch>
              <a:fillRect/>
            </a:stretch>
          </p:blipFill>
          <p:spPr>
            <a:xfrm>
              <a:off x="6350775" y="1114175"/>
              <a:ext cx="2285400" cy="1831207"/>
            </a:xfrm>
            <a:prstGeom prst="rect">
              <a:avLst/>
            </a:prstGeom>
            <a:noFill/>
            <a:ln>
              <a:noFill/>
            </a:ln>
          </p:spPr>
        </p:pic>
        <p:pic>
          <p:nvPicPr>
            <p:cNvPr id="149" name="Google Shape;149;p17"/>
            <p:cNvPicPr preferRelativeResize="0"/>
            <p:nvPr/>
          </p:nvPicPr>
          <p:blipFill>
            <a:blip r:embed="rId7">
              <a:alphaModFix/>
            </a:blip>
            <a:stretch>
              <a:fillRect/>
            </a:stretch>
          </p:blipFill>
          <p:spPr>
            <a:xfrm>
              <a:off x="5212550" y="2963400"/>
              <a:ext cx="2371450" cy="1894175"/>
            </a:xfrm>
            <a:prstGeom prst="rect">
              <a:avLst/>
            </a:prstGeom>
            <a:noFill/>
            <a:ln>
              <a:noFill/>
            </a:ln>
          </p:spPr>
        </p:pic>
        <p:sp>
          <p:nvSpPr>
            <p:cNvPr id="150" name="Google Shape;150;p17"/>
            <p:cNvSpPr txBox="1"/>
            <p:nvPr/>
          </p:nvSpPr>
          <p:spPr>
            <a:xfrm>
              <a:off x="4474700" y="561575"/>
              <a:ext cx="1649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Positive-feedback RDM</a:t>
              </a:r>
              <a:endParaRPr b="1">
                <a:latin typeface="Roboto"/>
                <a:ea typeface="Roboto"/>
                <a:cs typeface="Roboto"/>
                <a:sym typeface="Roboto"/>
              </a:endParaRPr>
            </a:p>
          </p:txBody>
        </p:sp>
        <p:sp>
          <p:nvSpPr>
            <p:cNvPr id="151" name="Google Shape;151;p17"/>
            <p:cNvSpPr txBox="1"/>
            <p:nvPr/>
          </p:nvSpPr>
          <p:spPr>
            <a:xfrm>
              <a:off x="6613425" y="537825"/>
              <a:ext cx="1760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Negative-feedback RDM</a:t>
              </a:r>
              <a:endParaRPr b="1">
                <a:latin typeface="Roboto"/>
                <a:ea typeface="Roboto"/>
                <a:cs typeface="Roboto"/>
                <a:sym typeface="Roboto"/>
              </a:endParaRPr>
            </a:p>
          </p:txBody>
        </p:sp>
        <p:sp>
          <p:nvSpPr>
            <p:cNvPr id="152" name="Google Shape;152;p17"/>
            <p:cNvSpPr txBox="1"/>
            <p:nvPr/>
          </p:nvSpPr>
          <p:spPr>
            <a:xfrm>
              <a:off x="5768438" y="4697325"/>
              <a:ext cx="134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Emotion RDM</a:t>
              </a:r>
              <a:endParaRPr b="1">
                <a:latin typeface="Roboto"/>
                <a:ea typeface="Roboto"/>
                <a:cs typeface="Roboto"/>
                <a:sym typeface="Roboto"/>
              </a:endParaRPr>
            </a:p>
          </p:txBody>
        </p:sp>
      </p:grpSp>
      <p:pic>
        <p:nvPicPr>
          <p:cNvPr id="153" name="Google Shape;153;p17"/>
          <p:cNvPicPr preferRelativeResize="0"/>
          <p:nvPr/>
        </p:nvPicPr>
        <p:blipFill>
          <a:blip r:embed="rId8">
            <a:alphaModFix/>
          </a:blip>
          <a:stretch>
            <a:fillRect/>
          </a:stretch>
        </p:blipFill>
        <p:spPr>
          <a:xfrm>
            <a:off x="4444725" y="1832588"/>
            <a:ext cx="3666600" cy="2483950"/>
          </a:xfrm>
          <a:prstGeom prst="rect">
            <a:avLst/>
          </a:prstGeom>
          <a:noFill/>
          <a:ln>
            <a:noFill/>
          </a:ln>
        </p:spPr>
      </p:pic>
      <p:sp>
        <p:nvSpPr>
          <p:cNvPr id="154" name="Google Shape;154;p17"/>
          <p:cNvSpPr txBox="1"/>
          <p:nvPr/>
        </p:nvSpPr>
        <p:spPr>
          <a:xfrm>
            <a:off x="235325" y="4650450"/>
            <a:ext cx="2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000"/>
                                          </p:stCondLst>
                                        </p:cTn>
                                        <p:tgtEl>
                                          <p:spTgt spid="14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1000"/>
                                          </p:stCondLst>
                                        </p:cTn>
                                        <p:tgtEl>
                                          <p:spTgt spid="14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000"/>
                                          </p:stCondLst>
                                        </p:cTn>
                                        <p:tgtEl>
                                          <p:spTgt spid="15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1000"/>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311700" y="221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latin typeface="Fira Sans"/>
                <a:ea typeface="Fira Sans"/>
                <a:cs typeface="Fira Sans"/>
                <a:sym typeface="Fira Sans"/>
              </a:rPr>
              <a:t>Result: Individual-Level Analysis</a:t>
            </a:r>
            <a:endParaRPr sz="3500">
              <a:latin typeface="Fira Sans"/>
              <a:ea typeface="Fira Sans"/>
              <a:cs typeface="Fira Sans"/>
              <a:sym typeface="Fira Sans"/>
            </a:endParaRPr>
          </a:p>
        </p:txBody>
      </p:sp>
      <p:sp>
        <p:nvSpPr>
          <p:cNvPr id="160" name="Google Shape;160;p18"/>
          <p:cNvSpPr txBox="1"/>
          <p:nvPr/>
        </p:nvSpPr>
        <p:spPr>
          <a:xfrm>
            <a:off x="152400" y="794050"/>
            <a:ext cx="583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edium"/>
                <a:ea typeface="Roboto Medium"/>
                <a:cs typeface="Roboto Medium"/>
                <a:sym typeface="Roboto Medium"/>
              </a:rPr>
              <a:t>Representational Similarity Analysis:</a:t>
            </a:r>
            <a:endParaRPr>
              <a:latin typeface="Roboto Medium"/>
              <a:ea typeface="Roboto Medium"/>
              <a:cs typeface="Roboto Medium"/>
              <a:sym typeface="Roboto Medium"/>
            </a:endParaRPr>
          </a:p>
        </p:txBody>
      </p:sp>
      <p:pic>
        <p:nvPicPr>
          <p:cNvPr id="161" name="Google Shape;161;p18"/>
          <p:cNvPicPr preferRelativeResize="0"/>
          <p:nvPr/>
        </p:nvPicPr>
        <p:blipFill>
          <a:blip r:embed="rId3">
            <a:alphaModFix/>
          </a:blip>
          <a:stretch>
            <a:fillRect/>
          </a:stretch>
        </p:blipFill>
        <p:spPr>
          <a:xfrm>
            <a:off x="152400" y="1595775"/>
            <a:ext cx="8839204" cy="2965104"/>
          </a:xfrm>
          <a:prstGeom prst="rect">
            <a:avLst/>
          </a:prstGeom>
          <a:noFill/>
          <a:ln>
            <a:noFill/>
          </a:ln>
        </p:spPr>
      </p:pic>
      <p:sp>
        <p:nvSpPr>
          <p:cNvPr id="162" name="Google Shape;162;p18"/>
          <p:cNvSpPr txBox="1"/>
          <p:nvPr/>
        </p:nvSpPr>
        <p:spPr>
          <a:xfrm>
            <a:off x="235325" y="4650450"/>
            <a:ext cx="2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sp>
        <p:nvSpPr>
          <p:cNvPr id="163" name="Google Shape;163;p18"/>
          <p:cNvSpPr txBox="1"/>
          <p:nvPr/>
        </p:nvSpPr>
        <p:spPr>
          <a:xfrm>
            <a:off x="235325" y="1194250"/>
            <a:ext cx="8316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No. of subjects with RSA p&lt;0.05 across ROIs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p:nvPr/>
        </p:nvSpPr>
        <p:spPr>
          <a:xfrm>
            <a:off x="381850" y="1153325"/>
            <a:ext cx="82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Medium"/>
                <a:ea typeface="Roboto Medium"/>
                <a:cs typeface="Roboto Medium"/>
                <a:sym typeface="Roboto Medium"/>
              </a:rPr>
              <a:t>Decoding accuracy: Train (Emotion Dataset)  → Test (Emotion Dataset)</a:t>
            </a:r>
            <a:endParaRPr/>
          </a:p>
        </p:txBody>
      </p:sp>
      <p:sp>
        <p:nvSpPr>
          <p:cNvPr id="169" name="Google Shape;169;p19"/>
          <p:cNvSpPr txBox="1">
            <a:spLocks noGrp="1"/>
          </p:cNvSpPr>
          <p:nvPr>
            <p:ph type="title"/>
          </p:nvPr>
        </p:nvSpPr>
        <p:spPr>
          <a:xfrm>
            <a:off x="311700" y="466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latin typeface="Fira Sans"/>
                <a:ea typeface="Fira Sans"/>
                <a:cs typeface="Fira Sans"/>
                <a:sym typeface="Fira Sans"/>
              </a:rPr>
              <a:t>Result: Group-Level Analysis</a:t>
            </a:r>
            <a:endParaRPr/>
          </a:p>
        </p:txBody>
      </p:sp>
      <p:pic>
        <p:nvPicPr>
          <p:cNvPr id="170" name="Google Shape;170;p19"/>
          <p:cNvPicPr preferRelativeResize="0"/>
          <p:nvPr/>
        </p:nvPicPr>
        <p:blipFill rotWithShape="1">
          <a:blip r:embed="rId3">
            <a:alphaModFix/>
          </a:blip>
          <a:srcRect l="50154"/>
          <a:stretch/>
        </p:blipFill>
        <p:spPr>
          <a:xfrm>
            <a:off x="305650" y="1835575"/>
            <a:ext cx="4381000" cy="2926525"/>
          </a:xfrm>
          <a:prstGeom prst="rect">
            <a:avLst/>
          </a:prstGeom>
          <a:noFill/>
          <a:ln>
            <a:noFill/>
          </a:ln>
        </p:spPr>
      </p:pic>
      <p:pic>
        <p:nvPicPr>
          <p:cNvPr id="171" name="Google Shape;171;p19"/>
          <p:cNvPicPr preferRelativeResize="0"/>
          <p:nvPr/>
        </p:nvPicPr>
        <p:blipFill>
          <a:blip r:embed="rId4">
            <a:alphaModFix/>
          </a:blip>
          <a:stretch>
            <a:fillRect/>
          </a:stretch>
        </p:blipFill>
        <p:spPr>
          <a:xfrm>
            <a:off x="4852225" y="2644925"/>
            <a:ext cx="4080200" cy="130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11700" y="466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latin typeface="Fira Sans"/>
                <a:ea typeface="Fira Sans"/>
                <a:cs typeface="Fira Sans"/>
                <a:sym typeface="Fira Sans"/>
              </a:rPr>
              <a:t>Result: Group-Level Analysis</a:t>
            </a:r>
            <a:endParaRPr/>
          </a:p>
        </p:txBody>
      </p:sp>
      <p:sp>
        <p:nvSpPr>
          <p:cNvPr id="177" name="Google Shape;177;p20"/>
          <p:cNvSpPr txBox="1"/>
          <p:nvPr/>
        </p:nvSpPr>
        <p:spPr>
          <a:xfrm>
            <a:off x="235325" y="4650450"/>
            <a:ext cx="2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p:txBody>
      </p:sp>
      <p:pic>
        <p:nvPicPr>
          <p:cNvPr id="178" name="Google Shape;178;p20"/>
          <p:cNvPicPr preferRelativeResize="0"/>
          <p:nvPr/>
        </p:nvPicPr>
        <p:blipFill rotWithShape="1">
          <a:blip r:embed="rId3">
            <a:alphaModFix/>
          </a:blip>
          <a:srcRect/>
          <a:stretch/>
        </p:blipFill>
        <p:spPr>
          <a:xfrm>
            <a:off x="5727625" y="2002450"/>
            <a:ext cx="2615749" cy="2592775"/>
          </a:xfrm>
          <a:prstGeom prst="rect">
            <a:avLst/>
          </a:prstGeom>
          <a:noFill/>
          <a:ln>
            <a:noFill/>
          </a:ln>
        </p:spPr>
      </p:pic>
      <p:sp>
        <p:nvSpPr>
          <p:cNvPr id="179" name="Google Shape;179;p20"/>
          <p:cNvSpPr txBox="1"/>
          <p:nvPr/>
        </p:nvSpPr>
        <p:spPr>
          <a:xfrm>
            <a:off x="381850" y="1153325"/>
            <a:ext cx="692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Medium"/>
                <a:ea typeface="Roboto Medium"/>
                <a:cs typeface="Roboto Medium"/>
                <a:sym typeface="Roboto Medium"/>
              </a:rPr>
              <a:t>Decoding accuracy: Train (Gambling Dataset)  → Test (Gambling Dataset)</a:t>
            </a:r>
            <a:endParaRPr/>
          </a:p>
        </p:txBody>
      </p:sp>
      <p:pic>
        <p:nvPicPr>
          <p:cNvPr id="180" name="Google Shape;180;p20"/>
          <p:cNvPicPr preferRelativeResize="0"/>
          <p:nvPr/>
        </p:nvPicPr>
        <p:blipFill rotWithShape="1">
          <a:blip r:embed="rId4">
            <a:alphaModFix/>
          </a:blip>
          <a:srcRect r="50154"/>
          <a:stretch/>
        </p:blipFill>
        <p:spPr>
          <a:xfrm>
            <a:off x="744675" y="1835575"/>
            <a:ext cx="4381000" cy="2926525"/>
          </a:xfrm>
          <a:prstGeom prst="rect">
            <a:avLst/>
          </a:prstGeom>
          <a:noFill/>
          <a:ln>
            <a:noFill/>
          </a:ln>
        </p:spPr>
      </p:pic>
      <p:sp>
        <p:nvSpPr>
          <p:cNvPr id="181" name="Google Shape;181;p20"/>
          <p:cNvSpPr txBox="1"/>
          <p:nvPr/>
        </p:nvSpPr>
        <p:spPr>
          <a:xfrm>
            <a:off x="5855000" y="4665900"/>
            <a:ext cx="2361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from Barch </a:t>
            </a:r>
            <a:r>
              <a:rPr lang="en" sz="1200" i="1">
                <a:latin typeface="Roboto"/>
                <a:ea typeface="Roboto"/>
                <a:cs typeface="Roboto"/>
                <a:sym typeface="Roboto"/>
              </a:rPr>
              <a:t>et al</a:t>
            </a:r>
            <a:r>
              <a:rPr lang="en" sz="1200">
                <a:latin typeface="Roboto"/>
                <a:ea typeface="Roboto"/>
                <a:cs typeface="Roboto"/>
                <a:sym typeface="Roboto"/>
              </a:rPr>
              <a:t> 2013</a:t>
            </a:r>
            <a:endParaRPr sz="12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childTnLst>
                                </p:cTn>
                              </p:par>
                              <p:par>
                                <p:cTn id="8" presetID="1" presetClass="exit" presetSubtype="0" fill="hold" nodeType="withEffect">
                                  <p:stCondLst>
                                    <p:cond delay="0"/>
                                  </p:stCondLst>
                                  <p:childTnLst>
                                    <p:set>
                                      <p:cBhvr>
                                        <p:cTn id="9" dur="1" fill="hold">
                                          <p:stCondLst>
                                            <p:cond delay="1000"/>
                                          </p:stCondLst>
                                        </p:cTn>
                                        <p:tgtEl>
                                          <p:spTgt spid="18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9"/>
                                        </p:tgtEl>
                                        <p:attrNameLst>
                                          <p:attrName>style.visibility</p:attrName>
                                        </p:attrNameLst>
                                      </p:cBhvr>
                                      <p:to>
                                        <p:strVal val="visible"/>
                                      </p:to>
                                    </p:set>
                                    <p:animEffect transition="in" filter="fade">
                                      <p:cBhvr>
                                        <p:cTn id="14" dur="1000"/>
                                        <p:tgtEl>
                                          <p:spTgt spid="179"/>
                                        </p:tgtEl>
                                      </p:cBhvr>
                                    </p:animEffect>
                                  </p:childTnLst>
                                </p:cTn>
                              </p:par>
                              <p:par>
                                <p:cTn id="15" presetID="10" presetClass="entr" presetSubtype="0" fill="hold" nodeType="withEffect">
                                  <p:stCondLst>
                                    <p:cond delay="0"/>
                                  </p:stCondLst>
                                  <p:childTnLst>
                                    <p:set>
                                      <p:cBhvr>
                                        <p:cTn id="16" dur="1" fill="hold">
                                          <p:stCondLst>
                                            <p:cond delay="0"/>
                                          </p:stCondLst>
                                        </p:cTn>
                                        <p:tgtEl>
                                          <p:spTgt spid="180"/>
                                        </p:tgtEl>
                                        <p:attrNameLst>
                                          <p:attrName>style.visibility</p:attrName>
                                        </p:attrNameLst>
                                      </p:cBhvr>
                                      <p:to>
                                        <p:strVal val="visible"/>
                                      </p:to>
                                    </p:set>
                                    <p:animEffect transition="in" filter="fade">
                                      <p:cBhvr>
                                        <p:cTn id="17" dur="1000"/>
                                        <p:tgtEl>
                                          <p:spTgt spid="1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gtEl>
                                        <p:attrNameLst>
                                          <p:attrName>style.visibility</p:attrName>
                                        </p:attrNameLst>
                                      </p:cBhvr>
                                      <p:to>
                                        <p:strVal val="visible"/>
                                      </p:to>
                                    </p:set>
                                    <p:animEffect transition="in" filter="fade">
                                      <p:cBhvr>
                                        <p:cTn id="22" dur="1000"/>
                                        <p:tgtEl>
                                          <p:spTgt spid="178"/>
                                        </p:tgtEl>
                                      </p:cBhvr>
                                    </p:animEffect>
                                  </p:childTnLst>
                                </p:cTn>
                              </p:par>
                              <p:par>
                                <p:cTn id="23" presetID="10" presetClass="entr" presetSubtype="0" fill="hold" nodeType="withEffect">
                                  <p:stCondLst>
                                    <p:cond delay="0"/>
                                  </p:stCondLst>
                                  <p:childTnLst>
                                    <p:set>
                                      <p:cBhvr>
                                        <p:cTn id="24" dur="1" fill="hold">
                                          <p:stCondLst>
                                            <p:cond delay="0"/>
                                          </p:stCondLst>
                                        </p:cTn>
                                        <p:tgtEl>
                                          <p:spTgt spid="181"/>
                                        </p:tgtEl>
                                        <p:attrNameLst>
                                          <p:attrName>style.visibility</p:attrName>
                                        </p:attrNameLst>
                                      </p:cBhvr>
                                      <p:to>
                                        <p:strVal val="visible"/>
                                      </p:to>
                                    </p:set>
                                    <p:animEffect transition="in" filter="fade">
                                      <p:cBhvr>
                                        <p:cTn id="25"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11700" y="161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100">
                <a:latin typeface="Fira Sans"/>
                <a:ea typeface="Fira Sans"/>
                <a:cs typeface="Fira Sans"/>
                <a:sym typeface="Fira Sans"/>
              </a:rPr>
              <a:t>Conclusion</a:t>
            </a:r>
            <a:endParaRPr/>
          </a:p>
          <a:p>
            <a:pPr marL="0" lvl="0" indent="0" algn="ctr" rtl="0">
              <a:spcBef>
                <a:spcPts val="0"/>
              </a:spcBef>
              <a:spcAft>
                <a:spcPts val="0"/>
              </a:spcAft>
              <a:buNone/>
            </a:pPr>
            <a:endParaRPr/>
          </a:p>
        </p:txBody>
      </p:sp>
      <p:sp>
        <p:nvSpPr>
          <p:cNvPr id="187" name="Google Shape;187;p21"/>
          <p:cNvSpPr txBox="1"/>
          <p:nvPr/>
        </p:nvSpPr>
        <p:spPr>
          <a:xfrm>
            <a:off x="872400" y="735925"/>
            <a:ext cx="7399200" cy="1262100"/>
          </a:xfrm>
          <a:prstGeom prst="rect">
            <a:avLst/>
          </a:prstGeom>
          <a:solidFill>
            <a:srgbClr val="D8F5FC"/>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Roboto"/>
              <a:buChar char="●"/>
            </a:pPr>
            <a:r>
              <a:rPr lang="en">
                <a:latin typeface="Roboto Medium"/>
                <a:ea typeface="Roboto Medium"/>
                <a:cs typeface="Roboto Medium"/>
                <a:sym typeface="Roboto Medium"/>
              </a:rPr>
              <a:t>RSA</a:t>
            </a:r>
            <a:r>
              <a:rPr lang="en">
                <a:latin typeface="Roboto"/>
                <a:ea typeface="Roboto"/>
                <a:cs typeface="Roboto"/>
                <a:sym typeface="Roboto"/>
              </a:rPr>
              <a:t> evinces correlation between emotion response and positive/negative feedback response in some ROIs in both left and right hemispheres</a:t>
            </a:r>
            <a:endParaRPr>
              <a:latin typeface="Roboto"/>
              <a:ea typeface="Roboto"/>
              <a:cs typeface="Roboto"/>
              <a:sym typeface="Roboto"/>
            </a:endParaRPr>
          </a:p>
          <a:p>
            <a:pPr marL="457200" lvl="0" indent="-317500" algn="just" rtl="0">
              <a:spcBef>
                <a:spcPts val="0"/>
              </a:spcBef>
              <a:spcAft>
                <a:spcPts val="0"/>
              </a:spcAft>
              <a:buSzPts val="1400"/>
              <a:buFont typeface="Roboto"/>
              <a:buChar char="●"/>
            </a:pPr>
            <a:r>
              <a:rPr lang="en">
                <a:latin typeface="Roboto"/>
                <a:ea typeface="Roboto"/>
                <a:cs typeface="Roboto"/>
                <a:sym typeface="Roboto"/>
              </a:rPr>
              <a:t>Decoding accuracy of RF classifiers: lower for gambling responses and did not correlate with RSA results</a:t>
            </a:r>
            <a:endParaRPr>
              <a:latin typeface="Roboto"/>
              <a:ea typeface="Roboto"/>
              <a:cs typeface="Roboto"/>
              <a:sym typeface="Roboto"/>
            </a:endParaRPr>
          </a:p>
          <a:p>
            <a:pPr marL="457200" lvl="0" indent="-317500" algn="just" rtl="0">
              <a:spcBef>
                <a:spcPts val="0"/>
              </a:spcBef>
              <a:spcAft>
                <a:spcPts val="0"/>
              </a:spcAft>
              <a:buSzPts val="1400"/>
              <a:buFont typeface="Roboto"/>
              <a:buChar char="●"/>
            </a:pPr>
            <a:r>
              <a:rPr lang="en" b="1">
                <a:latin typeface="Roboto"/>
                <a:ea typeface="Roboto"/>
                <a:cs typeface="Roboto"/>
                <a:sym typeface="Roboto"/>
              </a:rPr>
              <a:t>Individual-level correlations</a:t>
            </a:r>
            <a:r>
              <a:rPr lang="en">
                <a:latin typeface="Roboto"/>
                <a:ea typeface="Roboto"/>
                <a:cs typeface="Roboto"/>
                <a:sym typeface="Roboto"/>
              </a:rPr>
              <a:t> observed, but not group-level</a:t>
            </a:r>
            <a:endParaRPr>
              <a:latin typeface="Roboto"/>
              <a:ea typeface="Roboto"/>
              <a:cs typeface="Roboto"/>
              <a:sym typeface="Roboto"/>
            </a:endParaRPr>
          </a:p>
        </p:txBody>
      </p:sp>
      <p:sp>
        <p:nvSpPr>
          <p:cNvPr id="188" name="Google Shape;188;p21"/>
          <p:cNvSpPr txBox="1"/>
          <p:nvPr/>
        </p:nvSpPr>
        <p:spPr>
          <a:xfrm>
            <a:off x="235325" y="4650450"/>
            <a:ext cx="2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
        <p:nvSpPr>
          <p:cNvPr id="189" name="Google Shape;189;p21"/>
          <p:cNvSpPr txBox="1"/>
          <p:nvPr/>
        </p:nvSpPr>
        <p:spPr>
          <a:xfrm>
            <a:off x="872400" y="1997334"/>
            <a:ext cx="7399200" cy="1693200"/>
          </a:xfrm>
          <a:prstGeom prst="rect">
            <a:avLst/>
          </a:prstGeom>
          <a:solidFill>
            <a:srgbClr val="EA9999"/>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b="1" dirty="0">
                <a:solidFill>
                  <a:schemeClr val="dk1"/>
                </a:solidFill>
                <a:latin typeface="Roboto"/>
                <a:ea typeface="Roboto"/>
                <a:cs typeface="Roboto"/>
                <a:sym typeface="Roboto"/>
              </a:rPr>
              <a:t>Limitations:</a:t>
            </a:r>
            <a:endParaRPr b="1" dirty="0">
              <a:solidFill>
                <a:schemeClr val="dk1"/>
              </a:solidFill>
              <a:latin typeface="Roboto"/>
              <a:ea typeface="Roboto"/>
              <a:cs typeface="Roboto"/>
              <a:sym typeface="Roboto"/>
            </a:endParaRPr>
          </a:p>
          <a:p>
            <a:pPr marL="0" lvl="0" indent="0" algn="just" rtl="0">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457200" lvl="0" indent="-317500" algn="just" rtl="0">
              <a:spcBef>
                <a:spcPts val="0"/>
              </a:spcBef>
              <a:spcAft>
                <a:spcPts val="0"/>
              </a:spcAft>
              <a:buClr>
                <a:schemeClr val="dk1"/>
              </a:buClr>
              <a:buSzPts val="1400"/>
              <a:buFont typeface="Roboto"/>
              <a:buChar char="●"/>
            </a:pPr>
            <a:r>
              <a:rPr lang="en" dirty="0">
                <a:solidFill>
                  <a:schemeClr val="dk1"/>
                </a:solidFill>
                <a:latin typeface="Roboto"/>
                <a:ea typeface="Roboto"/>
                <a:cs typeface="Roboto"/>
                <a:sym typeface="Roboto"/>
              </a:rPr>
              <a:t>The gambling task did not offer enough neutral condition data to build win/loss RDMs appropriately</a:t>
            </a:r>
            <a:endParaRPr dirty="0">
              <a:solidFill>
                <a:schemeClr val="dk1"/>
              </a:solidFill>
              <a:latin typeface="Roboto"/>
              <a:ea typeface="Roboto"/>
              <a:cs typeface="Roboto"/>
              <a:sym typeface="Roboto"/>
            </a:endParaRPr>
          </a:p>
          <a:p>
            <a:pPr marL="457200" lvl="0" indent="-317500" algn="just" rtl="0">
              <a:spcBef>
                <a:spcPts val="0"/>
              </a:spcBef>
              <a:spcAft>
                <a:spcPts val="0"/>
              </a:spcAft>
              <a:buClr>
                <a:schemeClr val="dk1"/>
              </a:buClr>
              <a:buSzPts val="1400"/>
              <a:buFont typeface="Roboto"/>
              <a:buChar char="●"/>
            </a:pPr>
            <a:r>
              <a:rPr lang="en" dirty="0">
                <a:solidFill>
                  <a:schemeClr val="dk1"/>
                </a:solidFill>
                <a:latin typeface="Roboto"/>
                <a:ea typeface="Roboto"/>
                <a:cs typeface="Roboto"/>
                <a:sym typeface="Roboto"/>
              </a:rPr>
              <a:t>The choice of decoding classifier may not have been well suited for the given data</a:t>
            </a:r>
            <a:endParaRPr dirty="0">
              <a:solidFill>
                <a:schemeClr val="dk1"/>
              </a:solidFill>
              <a:latin typeface="Roboto"/>
              <a:ea typeface="Roboto"/>
              <a:cs typeface="Roboto"/>
              <a:sym typeface="Roboto"/>
            </a:endParaRPr>
          </a:p>
          <a:p>
            <a:pPr marL="457200" lvl="0" indent="-317500" algn="just" rtl="0">
              <a:spcBef>
                <a:spcPts val="0"/>
              </a:spcBef>
              <a:spcAft>
                <a:spcPts val="0"/>
              </a:spcAft>
              <a:buClr>
                <a:schemeClr val="dk1"/>
              </a:buClr>
              <a:buSzPts val="1400"/>
              <a:buFont typeface="Roboto"/>
              <a:buChar char="●"/>
            </a:pPr>
            <a:r>
              <a:rPr lang="en" dirty="0">
                <a:solidFill>
                  <a:schemeClr val="dk1"/>
                </a:solidFill>
                <a:latin typeface="Roboto"/>
                <a:ea typeface="Roboto"/>
                <a:cs typeface="Roboto"/>
                <a:sym typeface="Roboto"/>
              </a:rPr>
              <a:t>Only cortical regions in the dataset</a:t>
            </a:r>
            <a:endParaRPr dirty="0">
              <a:solidFill>
                <a:schemeClr val="dk1"/>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190" name="Google Shape;190;p21"/>
          <p:cNvSpPr txBox="1"/>
          <p:nvPr/>
        </p:nvSpPr>
        <p:spPr>
          <a:xfrm>
            <a:off x="872400" y="3696914"/>
            <a:ext cx="7399200" cy="10467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b="1" dirty="0">
                <a:solidFill>
                  <a:schemeClr val="dk1"/>
                </a:solidFill>
                <a:latin typeface="Roboto"/>
                <a:ea typeface="Roboto"/>
                <a:cs typeface="Roboto"/>
                <a:sym typeface="Roboto"/>
              </a:rPr>
              <a:t>Future Directions:</a:t>
            </a:r>
            <a:endParaRPr b="1" dirty="0">
              <a:solidFill>
                <a:schemeClr val="dk1"/>
              </a:solidFill>
              <a:latin typeface="Roboto"/>
              <a:ea typeface="Roboto"/>
              <a:cs typeface="Roboto"/>
              <a:sym typeface="Roboto"/>
            </a:endParaRPr>
          </a:p>
          <a:p>
            <a:pPr marL="0" lvl="0" indent="0" algn="just" rtl="0">
              <a:spcBef>
                <a:spcPts val="0"/>
              </a:spcBef>
              <a:spcAft>
                <a:spcPts val="0"/>
              </a:spcAft>
              <a:buClr>
                <a:schemeClr val="dk1"/>
              </a:buClr>
              <a:buSzPts val="1100"/>
              <a:buFont typeface="Arial"/>
              <a:buNone/>
            </a:pPr>
            <a:endParaRPr dirty="0">
              <a:solidFill>
                <a:schemeClr val="dk1"/>
              </a:solidFill>
              <a:latin typeface="Roboto"/>
              <a:ea typeface="Roboto"/>
              <a:cs typeface="Roboto"/>
              <a:sym typeface="Roboto"/>
            </a:endParaRPr>
          </a:p>
          <a:p>
            <a:pPr marL="0" lvl="0" indent="0" algn="just" rtl="0">
              <a:spcBef>
                <a:spcPts val="0"/>
              </a:spcBef>
              <a:spcAft>
                <a:spcPts val="0"/>
              </a:spcAft>
              <a:buNone/>
            </a:pPr>
            <a:r>
              <a:rPr lang="en" dirty="0">
                <a:solidFill>
                  <a:schemeClr val="dk1"/>
                </a:solidFill>
                <a:latin typeface="Roboto"/>
                <a:ea typeface="Roboto"/>
                <a:cs typeface="Roboto"/>
                <a:sym typeface="Roboto"/>
              </a:rPr>
              <a:t>Future research would benefit from task paradigms that combine reward and emotion measures </a:t>
            </a:r>
            <a:endParaRPr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1000"/>
                                        <p:tgtEl>
                                          <p:spTgt spid="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1" end="1"/>
                                            </p:txEl>
                                          </p:spTgt>
                                        </p:tgtEl>
                                        <p:attrNameLst>
                                          <p:attrName>style.visibility</p:attrName>
                                        </p:attrNameLst>
                                      </p:cBhvr>
                                      <p:to>
                                        <p:strVal val="visible"/>
                                      </p:to>
                                    </p:set>
                                    <p:animEffect transition="in" filter="fade">
                                      <p:cBhvr>
                                        <p:cTn id="12" dur="1000"/>
                                        <p:tgtEl>
                                          <p:spTgt spid="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xEl>
                                              <p:pRg st="2" end="2"/>
                                            </p:txEl>
                                          </p:spTgt>
                                        </p:tgtEl>
                                        <p:attrNameLst>
                                          <p:attrName>style.visibility</p:attrName>
                                        </p:attrNameLst>
                                      </p:cBhvr>
                                      <p:to>
                                        <p:strVal val="visible"/>
                                      </p:to>
                                    </p:set>
                                    <p:animEffect transition="in" filter="fade">
                                      <p:cBhvr>
                                        <p:cTn id="17" dur="1000"/>
                                        <p:tgtEl>
                                          <p:spTgt spid="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fade">
                                      <p:cBhvr>
                                        <p:cTn id="22" dur="1000"/>
                                        <p:tgtEl>
                                          <p:spTgt spid="1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0"/>
                                        </p:tgtEl>
                                        <p:attrNameLst>
                                          <p:attrName>style.visibility</p:attrName>
                                        </p:attrNameLst>
                                      </p:cBhvr>
                                      <p:to>
                                        <p:strVal val="visible"/>
                                      </p:to>
                                    </p:set>
                                    <p:animEffect transition="in" filter="fade">
                                      <p:cBhvr>
                                        <p:cTn id="27"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311700" y="554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Special Thanks to NMA! </a:t>
            </a:r>
            <a:endParaRPr/>
          </a:p>
          <a:p>
            <a:pPr marL="0" lvl="0" indent="0" algn="ctr" rtl="0">
              <a:spcBef>
                <a:spcPts val="0"/>
              </a:spcBef>
              <a:spcAft>
                <a:spcPts val="0"/>
              </a:spcAft>
              <a:buNone/>
            </a:pPr>
            <a:endParaRPr sz="1500"/>
          </a:p>
        </p:txBody>
      </p:sp>
      <p:sp>
        <p:nvSpPr>
          <p:cNvPr id="196" name="Google Shape;196;p22"/>
          <p:cNvSpPr/>
          <p:nvPr/>
        </p:nvSpPr>
        <p:spPr>
          <a:xfrm flipH="1">
            <a:off x="3582802" y="2971062"/>
            <a:ext cx="1832989" cy="1680765"/>
          </a:xfrm>
          <a:custGeom>
            <a:avLst/>
            <a:gdLst/>
            <a:ahLst/>
            <a:cxnLst/>
            <a:rect l="l" t="t" r="r" b="b"/>
            <a:pathLst>
              <a:path w="82997" h="73637" extrusionOk="0">
                <a:moveTo>
                  <a:pt x="12074" y="0"/>
                </a:moveTo>
                <a:lnTo>
                  <a:pt x="11780" y="36"/>
                </a:lnTo>
                <a:lnTo>
                  <a:pt x="11628" y="98"/>
                </a:lnTo>
                <a:lnTo>
                  <a:pt x="11512" y="197"/>
                </a:lnTo>
                <a:lnTo>
                  <a:pt x="11440" y="339"/>
                </a:lnTo>
                <a:lnTo>
                  <a:pt x="11378" y="634"/>
                </a:lnTo>
                <a:lnTo>
                  <a:pt x="11387" y="893"/>
                </a:lnTo>
                <a:lnTo>
                  <a:pt x="11449" y="1652"/>
                </a:lnTo>
                <a:lnTo>
                  <a:pt x="11485" y="2411"/>
                </a:lnTo>
                <a:lnTo>
                  <a:pt x="11485" y="3492"/>
                </a:lnTo>
                <a:lnTo>
                  <a:pt x="11521" y="5662"/>
                </a:lnTo>
                <a:lnTo>
                  <a:pt x="11601" y="7823"/>
                </a:lnTo>
                <a:lnTo>
                  <a:pt x="11753" y="9984"/>
                </a:lnTo>
                <a:lnTo>
                  <a:pt x="11851" y="11064"/>
                </a:lnTo>
                <a:lnTo>
                  <a:pt x="11878" y="11466"/>
                </a:lnTo>
                <a:lnTo>
                  <a:pt x="11833" y="12073"/>
                </a:lnTo>
                <a:lnTo>
                  <a:pt x="11735" y="12457"/>
                </a:lnTo>
                <a:lnTo>
                  <a:pt x="11663" y="12636"/>
                </a:lnTo>
                <a:lnTo>
                  <a:pt x="11154" y="13725"/>
                </a:lnTo>
                <a:lnTo>
                  <a:pt x="10342" y="15342"/>
                </a:lnTo>
                <a:lnTo>
                  <a:pt x="9735" y="16378"/>
                </a:lnTo>
                <a:lnTo>
                  <a:pt x="9404" y="16878"/>
                </a:lnTo>
                <a:lnTo>
                  <a:pt x="8806" y="17735"/>
                </a:lnTo>
                <a:lnTo>
                  <a:pt x="7556" y="19432"/>
                </a:lnTo>
                <a:lnTo>
                  <a:pt x="5627" y="21941"/>
                </a:lnTo>
                <a:lnTo>
                  <a:pt x="4359" y="23620"/>
                </a:lnTo>
                <a:lnTo>
                  <a:pt x="2394" y="26263"/>
                </a:lnTo>
                <a:lnTo>
                  <a:pt x="430" y="28906"/>
                </a:lnTo>
                <a:lnTo>
                  <a:pt x="340" y="29040"/>
                </a:lnTo>
                <a:lnTo>
                  <a:pt x="188" y="29308"/>
                </a:lnTo>
                <a:lnTo>
                  <a:pt x="46" y="29710"/>
                </a:lnTo>
                <a:lnTo>
                  <a:pt x="1" y="30255"/>
                </a:lnTo>
                <a:lnTo>
                  <a:pt x="108" y="30817"/>
                </a:lnTo>
                <a:lnTo>
                  <a:pt x="215" y="31103"/>
                </a:lnTo>
                <a:lnTo>
                  <a:pt x="287" y="31273"/>
                </a:lnTo>
                <a:lnTo>
                  <a:pt x="465" y="31594"/>
                </a:lnTo>
                <a:lnTo>
                  <a:pt x="697" y="31871"/>
                </a:lnTo>
                <a:lnTo>
                  <a:pt x="974" y="32085"/>
                </a:lnTo>
                <a:lnTo>
                  <a:pt x="1144" y="32175"/>
                </a:lnTo>
                <a:lnTo>
                  <a:pt x="1742" y="32451"/>
                </a:lnTo>
                <a:lnTo>
                  <a:pt x="2957" y="32969"/>
                </a:lnTo>
                <a:lnTo>
                  <a:pt x="3582" y="33175"/>
                </a:lnTo>
                <a:lnTo>
                  <a:pt x="4028" y="33327"/>
                </a:lnTo>
                <a:lnTo>
                  <a:pt x="4903" y="33702"/>
                </a:lnTo>
                <a:lnTo>
                  <a:pt x="5725" y="34148"/>
                </a:lnTo>
                <a:lnTo>
                  <a:pt x="6502" y="34675"/>
                </a:lnTo>
                <a:lnTo>
                  <a:pt x="6877" y="34961"/>
                </a:lnTo>
                <a:lnTo>
                  <a:pt x="7145" y="35193"/>
                </a:lnTo>
                <a:lnTo>
                  <a:pt x="7565" y="35702"/>
                </a:lnTo>
                <a:lnTo>
                  <a:pt x="7850" y="36273"/>
                </a:lnTo>
                <a:lnTo>
                  <a:pt x="7993" y="36916"/>
                </a:lnTo>
                <a:lnTo>
                  <a:pt x="8002" y="37256"/>
                </a:lnTo>
                <a:lnTo>
                  <a:pt x="7993" y="37961"/>
                </a:lnTo>
                <a:lnTo>
                  <a:pt x="7922" y="39363"/>
                </a:lnTo>
                <a:lnTo>
                  <a:pt x="7832" y="40051"/>
                </a:lnTo>
                <a:lnTo>
                  <a:pt x="7797" y="40283"/>
                </a:lnTo>
                <a:lnTo>
                  <a:pt x="7779" y="40730"/>
                </a:lnTo>
                <a:lnTo>
                  <a:pt x="7824" y="41149"/>
                </a:lnTo>
                <a:lnTo>
                  <a:pt x="7913" y="41551"/>
                </a:lnTo>
                <a:lnTo>
                  <a:pt x="8065" y="41917"/>
                </a:lnTo>
                <a:lnTo>
                  <a:pt x="8261" y="42265"/>
                </a:lnTo>
                <a:lnTo>
                  <a:pt x="8511" y="42596"/>
                </a:lnTo>
                <a:lnTo>
                  <a:pt x="8815" y="42891"/>
                </a:lnTo>
                <a:lnTo>
                  <a:pt x="8993" y="43033"/>
                </a:lnTo>
                <a:lnTo>
                  <a:pt x="9154" y="43167"/>
                </a:lnTo>
                <a:lnTo>
                  <a:pt x="9440" y="43444"/>
                </a:lnTo>
                <a:lnTo>
                  <a:pt x="9663" y="43730"/>
                </a:lnTo>
                <a:lnTo>
                  <a:pt x="9833" y="44034"/>
                </a:lnTo>
                <a:lnTo>
                  <a:pt x="9931" y="44355"/>
                </a:lnTo>
                <a:lnTo>
                  <a:pt x="9976" y="44694"/>
                </a:lnTo>
                <a:lnTo>
                  <a:pt x="9958" y="45052"/>
                </a:lnTo>
                <a:lnTo>
                  <a:pt x="9869" y="45427"/>
                </a:lnTo>
                <a:lnTo>
                  <a:pt x="9797" y="45623"/>
                </a:lnTo>
                <a:lnTo>
                  <a:pt x="9735" y="45829"/>
                </a:lnTo>
                <a:lnTo>
                  <a:pt x="9690" y="46221"/>
                </a:lnTo>
                <a:lnTo>
                  <a:pt x="9735" y="46605"/>
                </a:lnTo>
                <a:lnTo>
                  <a:pt x="9869" y="46980"/>
                </a:lnTo>
                <a:lnTo>
                  <a:pt x="9958" y="47168"/>
                </a:lnTo>
                <a:lnTo>
                  <a:pt x="10119" y="47445"/>
                </a:lnTo>
                <a:lnTo>
                  <a:pt x="10494" y="47936"/>
                </a:lnTo>
                <a:lnTo>
                  <a:pt x="10922" y="48365"/>
                </a:lnTo>
                <a:lnTo>
                  <a:pt x="11404" y="48766"/>
                </a:lnTo>
                <a:lnTo>
                  <a:pt x="11663" y="48954"/>
                </a:lnTo>
                <a:lnTo>
                  <a:pt x="12235" y="49383"/>
                </a:lnTo>
                <a:lnTo>
                  <a:pt x="13360" y="50293"/>
                </a:lnTo>
                <a:lnTo>
                  <a:pt x="13905" y="50767"/>
                </a:lnTo>
                <a:lnTo>
                  <a:pt x="14075" y="50919"/>
                </a:lnTo>
                <a:lnTo>
                  <a:pt x="14369" y="51276"/>
                </a:lnTo>
                <a:lnTo>
                  <a:pt x="14601" y="51678"/>
                </a:lnTo>
                <a:lnTo>
                  <a:pt x="14762" y="52106"/>
                </a:lnTo>
                <a:lnTo>
                  <a:pt x="14807" y="52338"/>
                </a:lnTo>
                <a:lnTo>
                  <a:pt x="14994" y="53356"/>
                </a:lnTo>
                <a:lnTo>
                  <a:pt x="15271" y="54892"/>
                </a:lnTo>
                <a:lnTo>
                  <a:pt x="15396" y="55919"/>
                </a:lnTo>
                <a:lnTo>
                  <a:pt x="15423" y="56446"/>
                </a:lnTo>
                <a:lnTo>
                  <a:pt x="15459" y="56955"/>
                </a:lnTo>
                <a:lnTo>
                  <a:pt x="15610" y="57839"/>
                </a:lnTo>
                <a:lnTo>
                  <a:pt x="15869" y="58554"/>
                </a:lnTo>
                <a:lnTo>
                  <a:pt x="16245" y="59143"/>
                </a:lnTo>
                <a:lnTo>
                  <a:pt x="16736" y="59607"/>
                </a:lnTo>
                <a:lnTo>
                  <a:pt x="17325" y="59965"/>
                </a:lnTo>
                <a:lnTo>
                  <a:pt x="18031" y="60233"/>
                </a:lnTo>
                <a:lnTo>
                  <a:pt x="18843" y="60429"/>
                </a:lnTo>
                <a:lnTo>
                  <a:pt x="19299" y="60500"/>
                </a:lnTo>
                <a:lnTo>
                  <a:pt x="19343" y="60509"/>
                </a:lnTo>
                <a:lnTo>
                  <a:pt x="19379" y="60509"/>
                </a:lnTo>
                <a:lnTo>
                  <a:pt x="21344" y="60536"/>
                </a:lnTo>
                <a:lnTo>
                  <a:pt x="25282" y="60608"/>
                </a:lnTo>
                <a:lnTo>
                  <a:pt x="27246" y="60599"/>
                </a:lnTo>
                <a:lnTo>
                  <a:pt x="28059" y="60608"/>
                </a:lnTo>
                <a:lnTo>
                  <a:pt x="29255" y="60688"/>
                </a:lnTo>
                <a:lnTo>
                  <a:pt x="30050" y="60804"/>
                </a:lnTo>
                <a:lnTo>
                  <a:pt x="30443" y="60884"/>
                </a:lnTo>
                <a:lnTo>
                  <a:pt x="30997" y="61027"/>
                </a:lnTo>
                <a:lnTo>
                  <a:pt x="31792" y="61313"/>
                </a:lnTo>
                <a:lnTo>
                  <a:pt x="32292" y="61554"/>
                </a:lnTo>
                <a:lnTo>
                  <a:pt x="32765" y="61840"/>
                </a:lnTo>
                <a:lnTo>
                  <a:pt x="33203" y="62179"/>
                </a:lnTo>
                <a:lnTo>
                  <a:pt x="33595" y="62572"/>
                </a:lnTo>
                <a:lnTo>
                  <a:pt x="33953" y="63019"/>
                </a:lnTo>
                <a:lnTo>
                  <a:pt x="34113" y="63269"/>
                </a:lnTo>
                <a:lnTo>
                  <a:pt x="34712" y="64251"/>
                </a:lnTo>
                <a:lnTo>
                  <a:pt x="35533" y="65751"/>
                </a:lnTo>
                <a:lnTo>
                  <a:pt x="36015" y="66778"/>
                </a:lnTo>
                <a:lnTo>
                  <a:pt x="36426" y="67832"/>
                </a:lnTo>
                <a:lnTo>
                  <a:pt x="36766" y="68912"/>
                </a:lnTo>
                <a:lnTo>
                  <a:pt x="36998" y="70029"/>
                </a:lnTo>
                <a:lnTo>
                  <a:pt x="37132" y="71181"/>
                </a:lnTo>
                <a:lnTo>
                  <a:pt x="37141" y="71779"/>
                </a:lnTo>
                <a:lnTo>
                  <a:pt x="37150" y="72038"/>
                </a:lnTo>
                <a:lnTo>
                  <a:pt x="37221" y="72413"/>
                </a:lnTo>
                <a:lnTo>
                  <a:pt x="37355" y="72583"/>
                </a:lnTo>
                <a:lnTo>
                  <a:pt x="37480" y="72672"/>
                </a:lnTo>
                <a:lnTo>
                  <a:pt x="37748" y="72752"/>
                </a:lnTo>
                <a:lnTo>
                  <a:pt x="38007" y="72797"/>
                </a:lnTo>
                <a:lnTo>
                  <a:pt x="38819" y="72886"/>
                </a:lnTo>
                <a:lnTo>
                  <a:pt x="40463" y="72993"/>
                </a:lnTo>
                <a:lnTo>
                  <a:pt x="41284" y="73011"/>
                </a:lnTo>
                <a:lnTo>
                  <a:pt x="42222" y="73020"/>
                </a:lnTo>
                <a:lnTo>
                  <a:pt x="44115" y="72984"/>
                </a:lnTo>
                <a:lnTo>
                  <a:pt x="45053" y="72984"/>
                </a:lnTo>
                <a:lnTo>
                  <a:pt x="48553" y="73038"/>
                </a:lnTo>
                <a:lnTo>
                  <a:pt x="52045" y="73109"/>
                </a:lnTo>
                <a:lnTo>
                  <a:pt x="57385" y="73172"/>
                </a:lnTo>
                <a:lnTo>
                  <a:pt x="62725" y="73288"/>
                </a:lnTo>
                <a:lnTo>
                  <a:pt x="65190" y="73395"/>
                </a:lnTo>
                <a:lnTo>
                  <a:pt x="68878" y="73610"/>
                </a:lnTo>
                <a:lnTo>
                  <a:pt x="70726" y="73636"/>
                </a:lnTo>
                <a:lnTo>
                  <a:pt x="71968" y="73610"/>
                </a:lnTo>
                <a:lnTo>
                  <a:pt x="72584" y="73574"/>
                </a:lnTo>
                <a:lnTo>
                  <a:pt x="73262" y="73556"/>
                </a:lnTo>
                <a:lnTo>
                  <a:pt x="74021" y="73565"/>
                </a:lnTo>
                <a:lnTo>
                  <a:pt x="74066" y="72958"/>
                </a:lnTo>
                <a:lnTo>
                  <a:pt x="74066" y="72368"/>
                </a:lnTo>
                <a:lnTo>
                  <a:pt x="74004" y="71556"/>
                </a:lnTo>
                <a:lnTo>
                  <a:pt x="73905" y="69913"/>
                </a:lnTo>
                <a:lnTo>
                  <a:pt x="73852" y="68269"/>
                </a:lnTo>
                <a:lnTo>
                  <a:pt x="73870" y="66626"/>
                </a:lnTo>
                <a:lnTo>
                  <a:pt x="73914" y="65805"/>
                </a:lnTo>
                <a:lnTo>
                  <a:pt x="73968" y="64903"/>
                </a:lnTo>
                <a:lnTo>
                  <a:pt x="74066" y="63099"/>
                </a:lnTo>
                <a:lnTo>
                  <a:pt x="74057" y="62197"/>
                </a:lnTo>
                <a:lnTo>
                  <a:pt x="74048" y="61492"/>
                </a:lnTo>
                <a:lnTo>
                  <a:pt x="74057" y="60081"/>
                </a:lnTo>
                <a:lnTo>
                  <a:pt x="74155" y="57982"/>
                </a:lnTo>
                <a:lnTo>
                  <a:pt x="74396" y="55187"/>
                </a:lnTo>
                <a:lnTo>
                  <a:pt x="74709" y="52392"/>
                </a:lnTo>
                <a:lnTo>
                  <a:pt x="74870" y="50999"/>
                </a:lnTo>
                <a:lnTo>
                  <a:pt x="74995" y="50026"/>
                </a:lnTo>
                <a:lnTo>
                  <a:pt x="75289" y="48088"/>
                </a:lnTo>
                <a:lnTo>
                  <a:pt x="75647" y="46150"/>
                </a:lnTo>
                <a:lnTo>
                  <a:pt x="76040" y="44221"/>
                </a:lnTo>
                <a:lnTo>
                  <a:pt x="76254" y="43266"/>
                </a:lnTo>
                <a:lnTo>
                  <a:pt x="77227" y="39042"/>
                </a:lnTo>
                <a:lnTo>
                  <a:pt x="79245" y="30612"/>
                </a:lnTo>
                <a:lnTo>
                  <a:pt x="80255" y="26397"/>
                </a:lnTo>
                <a:lnTo>
                  <a:pt x="81022" y="23316"/>
                </a:lnTo>
                <a:lnTo>
                  <a:pt x="81737" y="20235"/>
                </a:lnTo>
                <a:lnTo>
                  <a:pt x="81924" y="19253"/>
                </a:lnTo>
                <a:lnTo>
                  <a:pt x="82201" y="17262"/>
                </a:lnTo>
                <a:lnTo>
                  <a:pt x="82344" y="16270"/>
                </a:lnTo>
                <a:lnTo>
                  <a:pt x="82576" y="14797"/>
                </a:lnTo>
                <a:lnTo>
                  <a:pt x="82826" y="12582"/>
                </a:lnTo>
                <a:lnTo>
                  <a:pt x="82942" y="11109"/>
                </a:lnTo>
                <a:lnTo>
                  <a:pt x="82996" y="9635"/>
                </a:lnTo>
                <a:lnTo>
                  <a:pt x="82978" y="8153"/>
                </a:lnTo>
                <a:lnTo>
                  <a:pt x="82898" y="6671"/>
                </a:lnTo>
                <a:lnTo>
                  <a:pt x="82728" y="5188"/>
                </a:lnTo>
                <a:lnTo>
                  <a:pt x="82612" y="4447"/>
                </a:lnTo>
                <a:lnTo>
                  <a:pt x="82478" y="3697"/>
                </a:lnTo>
                <a:lnTo>
                  <a:pt x="82166" y="2206"/>
                </a:lnTo>
                <a:lnTo>
                  <a:pt x="81978" y="1474"/>
                </a:lnTo>
                <a:lnTo>
                  <a:pt x="81942" y="1331"/>
                </a:lnTo>
                <a:lnTo>
                  <a:pt x="81817" y="1098"/>
                </a:lnTo>
                <a:lnTo>
                  <a:pt x="81665" y="911"/>
                </a:lnTo>
                <a:lnTo>
                  <a:pt x="81478" y="768"/>
                </a:lnTo>
                <a:lnTo>
                  <a:pt x="81273" y="679"/>
                </a:lnTo>
                <a:lnTo>
                  <a:pt x="81049" y="643"/>
                </a:lnTo>
                <a:lnTo>
                  <a:pt x="80826" y="670"/>
                </a:lnTo>
                <a:lnTo>
                  <a:pt x="80612" y="759"/>
                </a:lnTo>
                <a:lnTo>
                  <a:pt x="80505" y="831"/>
                </a:lnTo>
                <a:lnTo>
                  <a:pt x="80121" y="1107"/>
                </a:lnTo>
                <a:lnTo>
                  <a:pt x="79308" y="1536"/>
                </a:lnTo>
                <a:lnTo>
                  <a:pt x="78460" y="1875"/>
                </a:lnTo>
                <a:lnTo>
                  <a:pt x="77576" y="2152"/>
                </a:lnTo>
                <a:lnTo>
                  <a:pt x="77138" y="2277"/>
                </a:lnTo>
                <a:lnTo>
                  <a:pt x="76174" y="2545"/>
                </a:lnTo>
                <a:lnTo>
                  <a:pt x="74745" y="2992"/>
                </a:lnTo>
                <a:lnTo>
                  <a:pt x="73816" y="3376"/>
                </a:lnTo>
                <a:lnTo>
                  <a:pt x="73370" y="3617"/>
                </a:lnTo>
                <a:lnTo>
                  <a:pt x="73057" y="3795"/>
                </a:lnTo>
                <a:lnTo>
                  <a:pt x="72405" y="4099"/>
                </a:lnTo>
                <a:lnTo>
                  <a:pt x="71726" y="4322"/>
                </a:lnTo>
                <a:lnTo>
                  <a:pt x="71012" y="4438"/>
                </a:lnTo>
                <a:lnTo>
                  <a:pt x="70637" y="4447"/>
                </a:lnTo>
                <a:lnTo>
                  <a:pt x="70485" y="4447"/>
                </a:lnTo>
                <a:lnTo>
                  <a:pt x="70173" y="4510"/>
                </a:lnTo>
                <a:lnTo>
                  <a:pt x="69708" y="4653"/>
                </a:lnTo>
                <a:lnTo>
                  <a:pt x="69405" y="4751"/>
                </a:lnTo>
                <a:lnTo>
                  <a:pt x="68985" y="4894"/>
                </a:lnTo>
                <a:lnTo>
                  <a:pt x="68154" y="5188"/>
                </a:lnTo>
                <a:lnTo>
                  <a:pt x="67726" y="5304"/>
                </a:lnTo>
                <a:lnTo>
                  <a:pt x="66922" y="5474"/>
                </a:lnTo>
                <a:lnTo>
                  <a:pt x="65297" y="5697"/>
                </a:lnTo>
                <a:lnTo>
                  <a:pt x="62841" y="5876"/>
                </a:lnTo>
                <a:lnTo>
                  <a:pt x="61207" y="5983"/>
                </a:lnTo>
                <a:lnTo>
                  <a:pt x="59858" y="6055"/>
                </a:lnTo>
                <a:lnTo>
                  <a:pt x="57840" y="6081"/>
                </a:lnTo>
                <a:lnTo>
                  <a:pt x="56501" y="6162"/>
                </a:lnTo>
                <a:lnTo>
                  <a:pt x="55840" y="6242"/>
                </a:lnTo>
                <a:lnTo>
                  <a:pt x="55161" y="6331"/>
                </a:lnTo>
                <a:lnTo>
                  <a:pt x="53804" y="6439"/>
                </a:lnTo>
                <a:lnTo>
                  <a:pt x="51759" y="6537"/>
                </a:lnTo>
                <a:lnTo>
                  <a:pt x="50402" y="6617"/>
                </a:lnTo>
                <a:lnTo>
                  <a:pt x="49473" y="6680"/>
                </a:lnTo>
                <a:lnTo>
                  <a:pt x="47607" y="6760"/>
                </a:lnTo>
                <a:lnTo>
                  <a:pt x="45740" y="6769"/>
                </a:lnTo>
                <a:lnTo>
                  <a:pt x="43874" y="6706"/>
                </a:lnTo>
                <a:lnTo>
                  <a:pt x="42945" y="6635"/>
                </a:lnTo>
                <a:lnTo>
                  <a:pt x="41463" y="6528"/>
                </a:lnTo>
                <a:lnTo>
                  <a:pt x="38498" y="6394"/>
                </a:lnTo>
                <a:lnTo>
                  <a:pt x="37016" y="6305"/>
                </a:lnTo>
                <a:lnTo>
                  <a:pt x="35935" y="6215"/>
                </a:lnTo>
                <a:lnTo>
                  <a:pt x="33774" y="5992"/>
                </a:lnTo>
                <a:lnTo>
                  <a:pt x="32702" y="5858"/>
                </a:lnTo>
                <a:lnTo>
                  <a:pt x="31211" y="5644"/>
                </a:lnTo>
                <a:lnTo>
                  <a:pt x="28237" y="5179"/>
                </a:lnTo>
                <a:lnTo>
                  <a:pt x="26764" y="4920"/>
                </a:lnTo>
                <a:lnTo>
                  <a:pt x="25666" y="4724"/>
                </a:lnTo>
                <a:lnTo>
                  <a:pt x="23478" y="4322"/>
                </a:lnTo>
                <a:lnTo>
                  <a:pt x="21861" y="3956"/>
                </a:lnTo>
                <a:lnTo>
                  <a:pt x="20790" y="3652"/>
                </a:lnTo>
                <a:lnTo>
                  <a:pt x="19736" y="3295"/>
                </a:lnTo>
                <a:lnTo>
                  <a:pt x="18709" y="2867"/>
                </a:lnTo>
                <a:lnTo>
                  <a:pt x="18200" y="2617"/>
                </a:lnTo>
                <a:lnTo>
                  <a:pt x="16941" y="1991"/>
                </a:lnTo>
                <a:lnTo>
                  <a:pt x="14387" y="831"/>
                </a:lnTo>
                <a:lnTo>
                  <a:pt x="13101" y="250"/>
                </a:lnTo>
                <a:lnTo>
                  <a:pt x="12923" y="179"/>
                </a:lnTo>
                <a:lnTo>
                  <a:pt x="12539" y="63"/>
                </a:lnTo>
                <a:lnTo>
                  <a:pt x="12342" y="36"/>
                </a:lnTo>
                <a:lnTo>
                  <a:pt x="120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flipH="1">
            <a:off x="3698207" y="2901563"/>
            <a:ext cx="1915571" cy="1680765"/>
          </a:xfrm>
          <a:custGeom>
            <a:avLst/>
            <a:gdLst/>
            <a:ahLst/>
            <a:cxnLst/>
            <a:rect l="l" t="t" r="r" b="b"/>
            <a:pathLst>
              <a:path w="82997" h="73637" extrusionOk="0">
                <a:moveTo>
                  <a:pt x="12074" y="0"/>
                </a:moveTo>
                <a:lnTo>
                  <a:pt x="11780" y="36"/>
                </a:lnTo>
                <a:lnTo>
                  <a:pt x="11628" y="98"/>
                </a:lnTo>
                <a:lnTo>
                  <a:pt x="11512" y="197"/>
                </a:lnTo>
                <a:lnTo>
                  <a:pt x="11440" y="339"/>
                </a:lnTo>
                <a:lnTo>
                  <a:pt x="11378" y="634"/>
                </a:lnTo>
                <a:lnTo>
                  <a:pt x="11387" y="893"/>
                </a:lnTo>
                <a:lnTo>
                  <a:pt x="11449" y="1652"/>
                </a:lnTo>
                <a:lnTo>
                  <a:pt x="11485" y="2411"/>
                </a:lnTo>
                <a:lnTo>
                  <a:pt x="11485" y="3492"/>
                </a:lnTo>
                <a:lnTo>
                  <a:pt x="11521" y="5662"/>
                </a:lnTo>
                <a:lnTo>
                  <a:pt x="11601" y="7823"/>
                </a:lnTo>
                <a:lnTo>
                  <a:pt x="11753" y="9984"/>
                </a:lnTo>
                <a:lnTo>
                  <a:pt x="11851" y="11064"/>
                </a:lnTo>
                <a:lnTo>
                  <a:pt x="11878" y="11466"/>
                </a:lnTo>
                <a:lnTo>
                  <a:pt x="11833" y="12073"/>
                </a:lnTo>
                <a:lnTo>
                  <a:pt x="11735" y="12457"/>
                </a:lnTo>
                <a:lnTo>
                  <a:pt x="11663" y="12636"/>
                </a:lnTo>
                <a:lnTo>
                  <a:pt x="11154" y="13725"/>
                </a:lnTo>
                <a:lnTo>
                  <a:pt x="10342" y="15342"/>
                </a:lnTo>
                <a:lnTo>
                  <a:pt x="9735" y="16378"/>
                </a:lnTo>
                <a:lnTo>
                  <a:pt x="9404" y="16878"/>
                </a:lnTo>
                <a:lnTo>
                  <a:pt x="8806" y="17735"/>
                </a:lnTo>
                <a:lnTo>
                  <a:pt x="7556" y="19432"/>
                </a:lnTo>
                <a:lnTo>
                  <a:pt x="5627" y="21941"/>
                </a:lnTo>
                <a:lnTo>
                  <a:pt x="4359" y="23620"/>
                </a:lnTo>
                <a:lnTo>
                  <a:pt x="2394" y="26263"/>
                </a:lnTo>
                <a:lnTo>
                  <a:pt x="430" y="28906"/>
                </a:lnTo>
                <a:lnTo>
                  <a:pt x="340" y="29040"/>
                </a:lnTo>
                <a:lnTo>
                  <a:pt x="188" y="29308"/>
                </a:lnTo>
                <a:lnTo>
                  <a:pt x="46" y="29710"/>
                </a:lnTo>
                <a:lnTo>
                  <a:pt x="1" y="30255"/>
                </a:lnTo>
                <a:lnTo>
                  <a:pt x="108" y="30817"/>
                </a:lnTo>
                <a:lnTo>
                  <a:pt x="215" y="31103"/>
                </a:lnTo>
                <a:lnTo>
                  <a:pt x="287" y="31273"/>
                </a:lnTo>
                <a:lnTo>
                  <a:pt x="465" y="31594"/>
                </a:lnTo>
                <a:lnTo>
                  <a:pt x="697" y="31871"/>
                </a:lnTo>
                <a:lnTo>
                  <a:pt x="974" y="32085"/>
                </a:lnTo>
                <a:lnTo>
                  <a:pt x="1144" y="32175"/>
                </a:lnTo>
                <a:lnTo>
                  <a:pt x="1742" y="32451"/>
                </a:lnTo>
                <a:lnTo>
                  <a:pt x="2957" y="32969"/>
                </a:lnTo>
                <a:lnTo>
                  <a:pt x="3582" y="33175"/>
                </a:lnTo>
                <a:lnTo>
                  <a:pt x="4028" y="33327"/>
                </a:lnTo>
                <a:lnTo>
                  <a:pt x="4903" y="33702"/>
                </a:lnTo>
                <a:lnTo>
                  <a:pt x="5725" y="34148"/>
                </a:lnTo>
                <a:lnTo>
                  <a:pt x="6502" y="34675"/>
                </a:lnTo>
                <a:lnTo>
                  <a:pt x="6877" y="34961"/>
                </a:lnTo>
                <a:lnTo>
                  <a:pt x="7145" y="35193"/>
                </a:lnTo>
                <a:lnTo>
                  <a:pt x="7565" y="35702"/>
                </a:lnTo>
                <a:lnTo>
                  <a:pt x="7850" y="36273"/>
                </a:lnTo>
                <a:lnTo>
                  <a:pt x="7993" y="36916"/>
                </a:lnTo>
                <a:lnTo>
                  <a:pt x="8002" y="37256"/>
                </a:lnTo>
                <a:lnTo>
                  <a:pt x="7993" y="37961"/>
                </a:lnTo>
                <a:lnTo>
                  <a:pt x="7922" y="39363"/>
                </a:lnTo>
                <a:lnTo>
                  <a:pt x="7832" y="40051"/>
                </a:lnTo>
                <a:lnTo>
                  <a:pt x="7797" y="40283"/>
                </a:lnTo>
                <a:lnTo>
                  <a:pt x="7779" y="40730"/>
                </a:lnTo>
                <a:lnTo>
                  <a:pt x="7824" y="41149"/>
                </a:lnTo>
                <a:lnTo>
                  <a:pt x="7913" y="41551"/>
                </a:lnTo>
                <a:lnTo>
                  <a:pt x="8065" y="41917"/>
                </a:lnTo>
                <a:lnTo>
                  <a:pt x="8261" y="42265"/>
                </a:lnTo>
                <a:lnTo>
                  <a:pt x="8511" y="42596"/>
                </a:lnTo>
                <a:lnTo>
                  <a:pt x="8815" y="42891"/>
                </a:lnTo>
                <a:lnTo>
                  <a:pt x="8993" y="43033"/>
                </a:lnTo>
                <a:lnTo>
                  <a:pt x="9154" y="43167"/>
                </a:lnTo>
                <a:lnTo>
                  <a:pt x="9440" y="43444"/>
                </a:lnTo>
                <a:lnTo>
                  <a:pt x="9663" y="43730"/>
                </a:lnTo>
                <a:lnTo>
                  <a:pt x="9833" y="44034"/>
                </a:lnTo>
                <a:lnTo>
                  <a:pt x="9931" y="44355"/>
                </a:lnTo>
                <a:lnTo>
                  <a:pt x="9976" y="44694"/>
                </a:lnTo>
                <a:lnTo>
                  <a:pt x="9958" y="45052"/>
                </a:lnTo>
                <a:lnTo>
                  <a:pt x="9869" y="45427"/>
                </a:lnTo>
                <a:lnTo>
                  <a:pt x="9797" y="45623"/>
                </a:lnTo>
                <a:lnTo>
                  <a:pt x="9735" y="45829"/>
                </a:lnTo>
                <a:lnTo>
                  <a:pt x="9690" y="46221"/>
                </a:lnTo>
                <a:lnTo>
                  <a:pt x="9735" y="46605"/>
                </a:lnTo>
                <a:lnTo>
                  <a:pt x="9869" y="46980"/>
                </a:lnTo>
                <a:lnTo>
                  <a:pt x="9958" y="47168"/>
                </a:lnTo>
                <a:lnTo>
                  <a:pt x="10119" y="47445"/>
                </a:lnTo>
                <a:lnTo>
                  <a:pt x="10494" y="47936"/>
                </a:lnTo>
                <a:lnTo>
                  <a:pt x="10922" y="48365"/>
                </a:lnTo>
                <a:lnTo>
                  <a:pt x="11404" y="48766"/>
                </a:lnTo>
                <a:lnTo>
                  <a:pt x="11663" y="48954"/>
                </a:lnTo>
                <a:lnTo>
                  <a:pt x="12235" y="49383"/>
                </a:lnTo>
                <a:lnTo>
                  <a:pt x="13360" y="50293"/>
                </a:lnTo>
                <a:lnTo>
                  <a:pt x="13905" y="50767"/>
                </a:lnTo>
                <a:lnTo>
                  <a:pt x="14075" y="50919"/>
                </a:lnTo>
                <a:lnTo>
                  <a:pt x="14369" y="51276"/>
                </a:lnTo>
                <a:lnTo>
                  <a:pt x="14601" y="51678"/>
                </a:lnTo>
                <a:lnTo>
                  <a:pt x="14762" y="52106"/>
                </a:lnTo>
                <a:lnTo>
                  <a:pt x="14807" y="52338"/>
                </a:lnTo>
                <a:lnTo>
                  <a:pt x="14994" y="53356"/>
                </a:lnTo>
                <a:lnTo>
                  <a:pt x="15271" y="54892"/>
                </a:lnTo>
                <a:lnTo>
                  <a:pt x="15396" y="55919"/>
                </a:lnTo>
                <a:lnTo>
                  <a:pt x="15423" y="56446"/>
                </a:lnTo>
                <a:lnTo>
                  <a:pt x="15459" y="56955"/>
                </a:lnTo>
                <a:lnTo>
                  <a:pt x="15610" y="57839"/>
                </a:lnTo>
                <a:lnTo>
                  <a:pt x="15869" y="58554"/>
                </a:lnTo>
                <a:lnTo>
                  <a:pt x="16245" y="59143"/>
                </a:lnTo>
                <a:lnTo>
                  <a:pt x="16736" y="59607"/>
                </a:lnTo>
                <a:lnTo>
                  <a:pt x="17325" y="59965"/>
                </a:lnTo>
                <a:lnTo>
                  <a:pt x="18031" y="60233"/>
                </a:lnTo>
                <a:lnTo>
                  <a:pt x="18843" y="60429"/>
                </a:lnTo>
                <a:lnTo>
                  <a:pt x="19299" y="60500"/>
                </a:lnTo>
                <a:lnTo>
                  <a:pt x="19343" y="60509"/>
                </a:lnTo>
                <a:lnTo>
                  <a:pt x="19379" y="60509"/>
                </a:lnTo>
                <a:lnTo>
                  <a:pt x="21344" y="60536"/>
                </a:lnTo>
                <a:lnTo>
                  <a:pt x="25282" y="60608"/>
                </a:lnTo>
                <a:lnTo>
                  <a:pt x="27246" y="60599"/>
                </a:lnTo>
                <a:lnTo>
                  <a:pt x="28059" y="60608"/>
                </a:lnTo>
                <a:lnTo>
                  <a:pt x="29255" y="60688"/>
                </a:lnTo>
                <a:lnTo>
                  <a:pt x="30050" y="60804"/>
                </a:lnTo>
                <a:lnTo>
                  <a:pt x="30443" y="60884"/>
                </a:lnTo>
                <a:lnTo>
                  <a:pt x="30997" y="61027"/>
                </a:lnTo>
                <a:lnTo>
                  <a:pt x="31792" y="61313"/>
                </a:lnTo>
                <a:lnTo>
                  <a:pt x="32292" y="61554"/>
                </a:lnTo>
                <a:lnTo>
                  <a:pt x="32765" y="61840"/>
                </a:lnTo>
                <a:lnTo>
                  <a:pt x="33203" y="62179"/>
                </a:lnTo>
                <a:lnTo>
                  <a:pt x="33595" y="62572"/>
                </a:lnTo>
                <a:lnTo>
                  <a:pt x="33953" y="63019"/>
                </a:lnTo>
                <a:lnTo>
                  <a:pt x="34113" y="63269"/>
                </a:lnTo>
                <a:lnTo>
                  <a:pt x="34712" y="64251"/>
                </a:lnTo>
                <a:lnTo>
                  <a:pt x="35533" y="65751"/>
                </a:lnTo>
                <a:lnTo>
                  <a:pt x="36015" y="66778"/>
                </a:lnTo>
                <a:lnTo>
                  <a:pt x="36426" y="67832"/>
                </a:lnTo>
                <a:lnTo>
                  <a:pt x="36766" y="68912"/>
                </a:lnTo>
                <a:lnTo>
                  <a:pt x="36998" y="70029"/>
                </a:lnTo>
                <a:lnTo>
                  <a:pt x="37132" y="71181"/>
                </a:lnTo>
                <a:lnTo>
                  <a:pt x="37141" y="71779"/>
                </a:lnTo>
                <a:lnTo>
                  <a:pt x="37150" y="72038"/>
                </a:lnTo>
                <a:lnTo>
                  <a:pt x="37221" y="72413"/>
                </a:lnTo>
                <a:lnTo>
                  <a:pt x="37355" y="72583"/>
                </a:lnTo>
                <a:lnTo>
                  <a:pt x="37480" y="72672"/>
                </a:lnTo>
                <a:lnTo>
                  <a:pt x="37748" y="72752"/>
                </a:lnTo>
                <a:lnTo>
                  <a:pt x="38007" y="72797"/>
                </a:lnTo>
                <a:lnTo>
                  <a:pt x="38819" y="72886"/>
                </a:lnTo>
                <a:lnTo>
                  <a:pt x="40463" y="72993"/>
                </a:lnTo>
                <a:lnTo>
                  <a:pt x="41284" y="73011"/>
                </a:lnTo>
                <a:lnTo>
                  <a:pt x="42222" y="73020"/>
                </a:lnTo>
                <a:lnTo>
                  <a:pt x="44115" y="72984"/>
                </a:lnTo>
                <a:lnTo>
                  <a:pt x="45053" y="72984"/>
                </a:lnTo>
                <a:lnTo>
                  <a:pt x="48553" y="73038"/>
                </a:lnTo>
                <a:lnTo>
                  <a:pt x="52045" y="73109"/>
                </a:lnTo>
                <a:lnTo>
                  <a:pt x="57385" y="73172"/>
                </a:lnTo>
                <a:lnTo>
                  <a:pt x="62725" y="73288"/>
                </a:lnTo>
                <a:lnTo>
                  <a:pt x="65190" y="73395"/>
                </a:lnTo>
                <a:lnTo>
                  <a:pt x="68878" y="73610"/>
                </a:lnTo>
                <a:lnTo>
                  <a:pt x="70726" y="73636"/>
                </a:lnTo>
                <a:lnTo>
                  <a:pt x="71968" y="73610"/>
                </a:lnTo>
                <a:lnTo>
                  <a:pt x="72584" y="73574"/>
                </a:lnTo>
                <a:lnTo>
                  <a:pt x="73262" y="73556"/>
                </a:lnTo>
                <a:lnTo>
                  <a:pt x="74021" y="73565"/>
                </a:lnTo>
                <a:lnTo>
                  <a:pt x="74066" y="72958"/>
                </a:lnTo>
                <a:lnTo>
                  <a:pt x="74066" y="72368"/>
                </a:lnTo>
                <a:lnTo>
                  <a:pt x="74004" y="71556"/>
                </a:lnTo>
                <a:lnTo>
                  <a:pt x="73905" y="69913"/>
                </a:lnTo>
                <a:lnTo>
                  <a:pt x="73852" y="68269"/>
                </a:lnTo>
                <a:lnTo>
                  <a:pt x="73870" y="66626"/>
                </a:lnTo>
                <a:lnTo>
                  <a:pt x="73914" y="65805"/>
                </a:lnTo>
                <a:lnTo>
                  <a:pt x="73968" y="64903"/>
                </a:lnTo>
                <a:lnTo>
                  <a:pt x="74066" y="63099"/>
                </a:lnTo>
                <a:lnTo>
                  <a:pt x="74057" y="62197"/>
                </a:lnTo>
                <a:lnTo>
                  <a:pt x="74048" y="61492"/>
                </a:lnTo>
                <a:lnTo>
                  <a:pt x="74057" y="60081"/>
                </a:lnTo>
                <a:lnTo>
                  <a:pt x="74155" y="57982"/>
                </a:lnTo>
                <a:lnTo>
                  <a:pt x="74396" y="55187"/>
                </a:lnTo>
                <a:lnTo>
                  <a:pt x="74709" y="52392"/>
                </a:lnTo>
                <a:lnTo>
                  <a:pt x="74870" y="50999"/>
                </a:lnTo>
                <a:lnTo>
                  <a:pt x="74995" y="50026"/>
                </a:lnTo>
                <a:lnTo>
                  <a:pt x="75289" y="48088"/>
                </a:lnTo>
                <a:lnTo>
                  <a:pt x="75647" y="46150"/>
                </a:lnTo>
                <a:lnTo>
                  <a:pt x="76040" y="44221"/>
                </a:lnTo>
                <a:lnTo>
                  <a:pt x="76254" y="43266"/>
                </a:lnTo>
                <a:lnTo>
                  <a:pt x="77227" y="39042"/>
                </a:lnTo>
                <a:lnTo>
                  <a:pt x="79245" y="30612"/>
                </a:lnTo>
                <a:lnTo>
                  <a:pt x="80255" y="26397"/>
                </a:lnTo>
                <a:lnTo>
                  <a:pt x="81022" y="23316"/>
                </a:lnTo>
                <a:lnTo>
                  <a:pt x="81737" y="20235"/>
                </a:lnTo>
                <a:lnTo>
                  <a:pt x="81924" y="19253"/>
                </a:lnTo>
                <a:lnTo>
                  <a:pt x="82201" y="17262"/>
                </a:lnTo>
                <a:lnTo>
                  <a:pt x="82344" y="16270"/>
                </a:lnTo>
                <a:lnTo>
                  <a:pt x="82576" y="14797"/>
                </a:lnTo>
                <a:lnTo>
                  <a:pt x="82826" y="12582"/>
                </a:lnTo>
                <a:lnTo>
                  <a:pt x="82942" y="11109"/>
                </a:lnTo>
                <a:lnTo>
                  <a:pt x="82996" y="9635"/>
                </a:lnTo>
                <a:lnTo>
                  <a:pt x="82978" y="8153"/>
                </a:lnTo>
                <a:lnTo>
                  <a:pt x="82898" y="6671"/>
                </a:lnTo>
                <a:lnTo>
                  <a:pt x="82728" y="5188"/>
                </a:lnTo>
                <a:lnTo>
                  <a:pt x="82612" y="4447"/>
                </a:lnTo>
                <a:lnTo>
                  <a:pt x="82478" y="3697"/>
                </a:lnTo>
                <a:lnTo>
                  <a:pt x="82166" y="2206"/>
                </a:lnTo>
                <a:lnTo>
                  <a:pt x="81978" y="1474"/>
                </a:lnTo>
                <a:lnTo>
                  <a:pt x="81942" y="1331"/>
                </a:lnTo>
                <a:lnTo>
                  <a:pt x="81817" y="1098"/>
                </a:lnTo>
                <a:lnTo>
                  <a:pt x="81665" y="911"/>
                </a:lnTo>
                <a:lnTo>
                  <a:pt x="81478" y="768"/>
                </a:lnTo>
                <a:lnTo>
                  <a:pt x="81273" y="679"/>
                </a:lnTo>
                <a:lnTo>
                  <a:pt x="81049" y="643"/>
                </a:lnTo>
                <a:lnTo>
                  <a:pt x="80826" y="670"/>
                </a:lnTo>
                <a:lnTo>
                  <a:pt x="80612" y="759"/>
                </a:lnTo>
                <a:lnTo>
                  <a:pt x="80505" y="831"/>
                </a:lnTo>
                <a:lnTo>
                  <a:pt x="80121" y="1107"/>
                </a:lnTo>
                <a:lnTo>
                  <a:pt x="79308" y="1536"/>
                </a:lnTo>
                <a:lnTo>
                  <a:pt x="78460" y="1875"/>
                </a:lnTo>
                <a:lnTo>
                  <a:pt x="77576" y="2152"/>
                </a:lnTo>
                <a:lnTo>
                  <a:pt x="77138" y="2277"/>
                </a:lnTo>
                <a:lnTo>
                  <a:pt x="76174" y="2545"/>
                </a:lnTo>
                <a:lnTo>
                  <a:pt x="74745" y="2992"/>
                </a:lnTo>
                <a:lnTo>
                  <a:pt x="73816" y="3376"/>
                </a:lnTo>
                <a:lnTo>
                  <a:pt x="73370" y="3617"/>
                </a:lnTo>
                <a:lnTo>
                  <a:pt x="73057" y="3795"/>
                </a:lnTo>
                <a:lnTo>
                  <a:pt x="72405" y="4099"/>
                </a:lnTo>
                <a:lnTo>
                  <a:pt x="71726" y="4322"/>
                </a:lnTo>
                <a:lnTo>
                  <a:pt x="71012" y="4438"/>
                </a:lnTo>
                <a:lnTo>
                  <a:pt x="70637" y="4447"/>
                </a:lnTo>
                <a:lnTo>
                  <a:pt x="70485" y="4447"/>
                </a:lnTo>
                <a:lnTo>
                  <a:pt x="70173" y="4510"/>
                </a:lnTo>
                <a:lnTo>
                  <a:pt x="69708" y="4653"/>
                </a:lnTo>
                <a:lnTo>
                  <a:pt x="69405" y="4751"/>
                </a:lnTo>
                <a:lnTo>
                  <a:pt x="68985" y="4894"/>
                </a:lnTo>
                <a:lnTo>
                  <a:pt x="68154" y="5188"/>
                </a:lnTo>
                <a:lnTo>
                  <a:pt x="67726" y="5304"/>
                </a:lnTo>
                <a:lnTo>
                  <a:pt x="66922" y="5474"/>
                </a:lnTo>
                <a:lnTo>
                  <a:pt x="65297" y="5697"/>
                </a:lnTo>
                <a:lnTo>
                  <a:pt x="62841" y="5876"/>
                </a:lnTo>
                <a:lnTo>
                  <a:pt x="61207" y="5983"/>
                </a:lnTo>
                <a:lnTo>
                  <a:pt x="59858" y="6055"/>
                </a:lnTo>
                <a:lnTo>
                  <a:pt x="57840" y="6081"/>
                </a:lnTo>
                <a:lnTo>
                  <a:pt x="56501" y="6162"/>
                </a:lnTo>
                <a:lnTo>
                  <a:pt x="55840" y="6242"/>
                </a:lnTo>
                <a:lnTo>
                  <a:pt x="55161" y="6331"/>
                </a:lnTo>
                <a:lnTo>
                  <a:pt x="53804" y="6439"/>
                </a:lnTo>
                <a:lnTo>
                  <a:pt x="51759" y="6537"/>
                </a:lnTo>
                <a:lnTo>
                  <a:pt x="50402" y="6617"/>
                </a:lnTo>
                <a:lnTo>
                  <a:pt x="49473" y="6680"/>
                </a:lnTo>
                <a:lnTo>
                  <a:pt x="47607" y="6760"/>
                </a:lnTo>
                <a:lnTo>
                  <a:pt x="45740" y="6769"/>
                </a:lnTo>
                <a:lnTo>
                  <a:pt x="43874" y="6706"/>
                </a:lnTo>
                <a:lnTo>
                  <a:pt x="42945" y="6635"/>
                </a:lnTo>
                <a:lnTo>
                  <a:pt x="41463" y="6528"/>
                </a:lnTo>
                <a:lnTo>
                  <a:pt x="38498" y="6394"/>
                </a:lnTo>
                <a:lnTo>
                  <a:pt x="37016" y="6305"/>
                </a:lnTo>
                <a:lnTo>
                  <a:pt x="35935" y="6215"/>
                </a:lnTo>
                <a:lnTo>
                  <a:pt x="33774" y="5992"/>
                </a:lnTo>
                <a:lnTo>
                  <a:pt x="32702" y="5858"/>
                </a:lnTo>
                <a:lnTo>
                  <a:pt x="31211" y="5644"/>
                </a:lnTo>
                <a:lnTo>
                  <a:pt x="28237" y="5179"/>
                </a:lnTo>
                <a:lnTo>
                  <a:pt x="26764" y="4920"/>
                </a:lnTo>
                <a:lnTo>
                  <a:pt x="25666" y="4724"/>
                </a:lnTo>
                <a:lnTo>
                  <a:pt x="23478" y="4322"/>
                </a:lnTo>
                <a:lnTo>
                  <a:pt x="21861" y="3956"/>
                </a:lnTo>
                <a:lnTo>
                  <a:pt x="20790" y="3652"/>
                </a:lnTo>
                <a:lnTo>
                  <a:pt x="19736" y="3295"/>
                </a:lnTo>
                <a:lnTo>
                  <a:pt x="18709" y="2867"/>
                </a:lnTo>
                <a:lnTo>
                  <a:pt x="18200" y="2617"/>
                </a:lnTo>
                <a:lnTo>
                  <a:pt x="16941" y="1991"/>
                </a:lnTo>
                <a:lnTo>
                  <a:pt x="14387" y="831"/>
                </a:lnTo>
                <a:lnTo>
                  <a:pt x="13101" y="250"/>
                </a:lnTo>
                <a:lnTo>
                  <a:pt x="12923" y="179"/>
                </a:lnTo>
                <a:lnTo>
                  <a:pt x="12539" y="63"/>
                </a:lnTo>
                <a:lnTo>
                  <a:pt x="12342" y="36"/>
                </a:lnTo>
                <a:lnTo>
                  <a:pt x="12074" y="0"/>
                </a:lnTo>
                <a:close/>
              </a:path>
            </a:pathLst>
          </a:custGeom>
          <a:solidFill>
            <a:schemeClr val="accent6"/>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2307775" y="2350440"/>
            <a:ext cx="1640376" cy="1276638"/>
          </a:xfrm>
          <a:custGeom>
            <a:avLst/>
            <a:gdLst/>
            <a:ahLst/>
            <a:cxnLst/>
            <a:rect l="l" t="t" r="r" b="b"/>
            <a:pathLst>
              <a:path w="73816" h="85666" extrusionOk="0">
                <a:moveTo>
                  <a:pt x="64001" y="0"/>
                </a:moveTo>
                <a:lnTo>
                  <a:pt x="63100" y="27"/>
                </a:lnTo>
                <a:lnTo>
                  <a:pt x="62644" y="63"/>
                </a:lnTo>
                <a:lnTo>
                  <a:pt x="61805" y="161"/>
                </a:lnTo>
                <a:lnTo>
                  <a:pt x="60188" y="465"/>
                </a:lnTo>
                <a:lnTo>
                  <a:pt x="58635" y="911"/>
                </a:lnTo>
                <a:lnTo>
                  <a:pt x="57143" y="1501"/>
                </a:lnTo>
                <a:lnTo>
                  <a:pt x="55723" y="2215"/>
                </a:lnTo>
                <a:lnTo>
                  <a:pt x="54375" y="3072"/>
                </a:lnTo>
                <a:lnTo>
                  <a:pt x="53089" y="4055"/>
                </a:lnTo>
                <a:lnTo>
                  <a:pt x="51875" y="5171"/>
                </a:lnTo>
                <a:lnTo>
                  <a:pt x="51303" y="5787"/>
                </a:lnTo>
                <a:lnTo>
                  <a:pt x="50883" y="6251"/>
                </a:lnTo>
                <a:lnTo>
                  <a:pt x="50098" y="7207"/>
                </a:lnTo>
                <a:lnTo>
                  <a:pt x="48963" y="8689"/>
                </a:lnTo>
                <a:lnTo>
                  <a:pt x="48195" y="9671"/>
                </a:lnTo>
                <a:lnTo>
                  <a:pt x="47945" y="10002"/>
                </a:lnTo>
                <a:lnTo>
                  <a:pt x="47481" y="10663"/>
                </a:lnTo>
                <a:lnTo>
                  <a:pt x="47070" y="11341"/>
                </a:lnTo>
                <a:lnTo>
                  <a:pt x="46713" y="12056"/>
                </a:lnTo>
                <a:lnTo>
                  <a:pt x="46401" y="12779"/>
                </a:lnTo>
                <a:lnTo>
                  <a:pt x="46142" y="13529"/>
                </a:lnTo>
                <a:lnTo>
                  <a:pt x="45936" y="14306"/>
                </a:lnTo>
                <a:lnTo>
                  <a:pt x="45775" y="15101"/>
                </a:lnTo>
                <a:lnTo>
                  <a:pt x="45722" y="15503"/>
                </a:lnTo>
                <a:lnTo>
                  <a:pt x="45445" y="17432"/>
                </a:lnTo>
                <a:lnTo>
                  <a:pt x="44963" y="20316"/>
                </a:lnTo>
                <a:lnTo>
                  <a:pt x="44686" y="22236"/>
                </a:lnTo>
                <a:lnTo>
                  <a:pt x="44579" y="23200"/>
                </a:lnTo>
                <a:lnTo>
                  <a:pt x="44257" y="26540"/>
                </a:lnTo>
                <a:lnTo>
                  <a:pt x="43722" y="33220"/>
                </a:lnTo>
                <a:lnTo>
                  <a:pt x="43436" y="36560"/>
                </a:lnTo>
                <a:lnTo>
                  <a:pt x="43284" y="38078"/>
                </a:lnTo>
                <a:lnTo>
                  <a:pt x="42918" y="41105"/>
                </a:lnTo>
                <a:lnTo>
                  <a:pt x="42704" y="42614"/>
                </a:lnTo>
                <a:lnTo>
                  <a:pt x="42614" y="43150"/>
                </a:lnTo>
                <a:lnTo>
                  <a:pt x="42400" y="44204"/>
                </a:lnTo>
                <a:lnTo>
                  <a:pt x="42123" y="45239"/>
                </a:lnTo>
                <a:lnTo>
                  <a:pt x="41802" y="46257"/>
                </a:lnTo>
                <a:lnTo>
                  <a:pt x="41248" y="47767"/>
                </a:lnTo>
                <a:lnTo>
                  <a:pt x="40426" y="49749"/>
                </a:lnTo>
                <a:lnTo>
                  <a:pt x="39998" y="50740"/>
                </a:lnTo>
                <a:lnTo>
                  <a:pt x="39507" y="51865"/>
                </a:lnTo>
                <a:lnTo>
                  <a:pt x="38480" y="54089"/>
                </a:lnTo>
                <a:lnTo>
                  <a:pt x="36863" y="57375"/>
                </a:lnTo>
                <a:lnTo>
                  <a:pt x="33416" y="63867"/>
                </a:lnTo>
                <a:lnTo>
                  <a:pt x="31068" y="68163"/>
                </a:lnTo>
                <a:lnTo>
                  <a:pt x="30755" y="68734"/>
                </a:lnTo>
                <a:lnTo>
                  <a:pt x="30077" y="69841"/>
                </a:lnTo>
                <a:lnTo>
                  <a:pt x="29353" y="70913"/>
                </a:lnTo>
                <a:lnTo>
                  <a:pt x="28585" y="71949"/>
                </a:lnTo>
                <a:lnTo>
                  <a:pt x="27764" y="72940"/>
                </a:lnTo>
                <a:lnTo>
                  <a:pt x="26897" y="73896"/>
                </a:lnTo>
                <a:lnTo>
                  <a:pt x="25978" y="74806"/>
                </a:lnTo>
                <a:lnTo>
                  <a:pt x="25013" y="75673"/>
                </a:lnTo>
                <a:lnTo>
                  <a:pt x="24513" y="76092"/>
                </a:lnTo>
                <a:lnTo>
                  <a:pt x="23843" y="76637"/>
                </a:lnTo>
                <a:lnTo>
                  <a:pt x="22495" y="77673"/>
                </a:lnTo>
                <a:lnTo>
                  <a:pt x="21111" y="78646"/>
                </a:lnTo>
                <a:lnTo>
                  <a:pt x="19700" y="79557"/>
                </a:lnTo>
                <a:lnTo>
                  <a:pt x="18235" y="80397"/>
                </a:lnTo>
                <a:lnTo>
                  <a:pt x="16735" y="81165"/>
                </a:lnTo>
                <a:lnTo>
                  <a:pt x="15181" y="81843"/>
                </a:lnTo>
                <a:lnTo>
                  <a:pt x="13574" y="82424"/>
                </a:lnTo>
                <a:lnTo>
                  <a:pt x="12752" y="82683"/>
                </a:lnTo>
                <a:lnTo>
                  <a:pt x="12234" y="82826"/>
                </a:lnTo>
                <a:lnTo>
                  <a:pt x="11208" y="83067"/>
                </a:lnTo>
                <a:lnTo>
                  <a:pt x="10172" y="83254"/>
                </a:lnTo>
                <a:lnTo>
                  <a:pt x="9127" y="83397"/>
                </a:lnTo>
                <a:lnTo>
                  <a:pt x="7564" y="83549"/>
                </a:lnTo>
                <a:lnTo>
                  <a:pt x="5466" y="83638"/>
                </a:lnTo>
                <a:lnTo>
                  <a:pt x="4403" y="83656"/>
                </a:lnTo>
                <a:lnTo>
                  <a:pt x="3126" y="83647"/>
                </a:lnTo>
                <a:lnTo>
                  <a:pt x="1840" y="83665"/>
                </a:lnTo>
                <a:lnTo>
                  <a:pt x="1536" y="83683"/>
                </a:lnTo>
                <a:lnTo>
                  <a:pt x="947" y="83799"/>
                </a:lnTo>
                <a:lnTo>
                  <a:pt x="652" y="83870"/>
                </a:lnTo>
                <a:lnTo>
                  <a:pt x="492" y="83933"/>
                </a:lnTo>
                <a:lnTo>
                  <a:pt x="233" y="84094"/>
                </a:lnTo>
                <a:lnTo>
                  <a:pt x="72" y="84299"/>
                </a:lnTo>
                <a:lnTo>
                  <a:pt x="0" y="84540"/>
                </a:lnTo>
                <a:lnTo>
                  <a:pt x="9" y="84674"/>
                </a:lnTo>
                <a:lnTo>
                  <a:pt x="36" y="84826"/>
                </a:lnTo>
                <a:lnTo>
                  <a:pt x="152" y="85049"/>
                </a:lnTo>
                <a:lnTo>
                  <a:pt x="349" y="85201"/>
                </a:lnTo>
                <a:lnTo>
                  <a:pt x="590" y="85290"/>
                </a:lnTo>
                <a:lnTo>
                  <a:pt x="724" y="85308"/>
                </a:lnTo>
                <a:lnTo>
                  <a:pt x="1438" y="85415"/>
                </a:lnTo>
                <a:lnTo>
                  <a:pt x="2161" y="85487"/>
                </a:lnTo>
                <a:lnTo>
                  <a:pt x="3179" y="85576"/>
                </a:lnTo>
                <a:lnTo>
                  <a:pt x="5216" y="85665"/>
                </a:lnTo>
                <a:lnTo>
                  <a:pt x="7225" y="85638"/>
                </a:lnTo>
                <a:lnTo>
                  <a:pt x="9225" y="85487"/>
                </a:lnTo>
                <a:lnTo>
                  <a:pt x="11199" y="85210"/>
                </a:lnTo>
                <a:lnTo>
                  <a:pt x="13154" y="84790"/>
                </a:lnTo>
                <a:lnTo>
                  <a:pt x="15083" y="84228"/>
                </a:lnTo>
                <a:lnTo>
                  <a:pt x="16985" y="83504"/>
                </a:lnTo>
                <a:lnTo>
                  <a:pt x="17923" y="83076"/>
                </a:lnTo>
                <a:lnTo>
                  <a:pt x="19003" y="82549"/>
                </a:lnTo>
                <a:lnTo>
                  <a:pt x="21102" y="81397"/>
                </a:lnTo>
                <a:lnTo>
                  <a:pt x="23102" y="80138"/>
                </a:lnTo>
                <a:lnTo>
                  <a:pt x="24995" y="78753"/>
                </a:lnTo>
                <a:lnTo>
                  <a:pt x="26790" y="77244"/>
                </a:lnTo>
                <a:lnTo>
                  <a:pt x="28067" y="76030"/>
                </a:lnTo>
                <a:lnTo>
                  <a:pt x="28880" y="75182"/>
                </a:lnTo>
                <a:lnTo>
                  <a:pt x="29666" y="74297"/>
                </a:lnTo>
                <a:lnTo>
                  <a:pt x="30425" y="73387"/>
                </a:lnTo>
                <a:lnTo>
                  <a:pt x="31148" y="72431"/>
                </a:lnTo>
                <a:lnTo>
                  <a:pt x="31845" y="71449"/>
                </a:lnTo>
                <a:lnTo>
                  <a:pt x="32184" y="70949"/>
                </a:lnTo>
                <a:lnTo>
                  <a:pt x="32997" y="69690"/>
                </a:lnTo>
                <a:lnTo>
                  <a:pt x="34586" y="67153"/>
                </a:lnTo>
                <a:lnTo>
                  <a:pt x="36113" y="64582"/>
                </a:lnTo>
                <a:lnTo>
                  <a:pt x="37578" y="61983"/>
                </a:lnTo>
                <a:lnTo>
                  <a:pt x="38971" y="59340"/>
                </a:lnTo>
                <a:lnTo>
                  <a:pt x="40292" y="56670"/>
                </a:lnTo>
                <a:lnTo>
                  <a:pt x="41534" y="53946"/>
                </a:lnTo>
                <a:lnTo>
                  <a:pt x="42704" y="51187"/>
                </a:lnTo>
                <a:lnTo>
                  <a:pt x="43248" y="49794"/>
                </a:lnTo>
                <a:lnTo>
                  <a:pt x="43695" y="48615"/>
                </a:lnTo>
                <a:lnTo>
                  <a:pt x="44463" y="46222"/>
                </a:lnTo>
                <a:lnTo>
                  <a:pt x="44927" y="44409"/>
                </a:lnTo>
                <a:lnTo>
                  <a:pt x="45195" y="43194"/>
                </a:lnTo>
                <a:lnTo>
                  <a:pt x="45418" y="41962"/>
                </a:lnTo>
                <a:lnTo>
                  <a:pt x="45597" y="40721"/>
                </a:lnTo>
                <a:lnTo>
                  <a:pt x="45668" y="40096"/>
                </a:lnTo>
                <a:lnTo>
                  <a:pt x="46552" y="31871"/>
                </a:lnTo>
                <a:lnTo>
                  <a:pt x="47436" y="23656"/>
                </a:lnTo>
                <a:lnTo>
                  <a:pt x="47874" y="19664"/>
                </a:lnTo>
                <a:lnTo>
                  <a:pt x="48276" y="15672"/>
                </a:lnTo>
                <a:lnTo>
                  <a:pt x="48338" y="15092"/>
                </a:lnTo>
                <a:lnTo>
                  <a:pt x="48588" y="13985"/>
                </a:lnTo>
                <a:lnTo>
                  <a:pt x="48981" y="12922"/>
                </a:lnTo>
                <a:lnTo>
                  <a:pt x="49508" y="11913"/>
                </a:lnTo>
                <a:lnTo>
                  <a:pt x="49830" y="11431"/>
                </a:lnTo>
                <a:lnTo>
                  <a:pt x="50178" y="10922"/>
                </a:lnTo>
                <a:lnTo>
                  <a:pt x="50848" y="9868"/>
                </a:lnTo>
                <a:lnTo>
                  <a:pt x="51160" y="9332"/>
                </a:lnTo>
                <a:lnTo>
                  <a:pt x="51508" y="8734"/>
                </a:lnTo>
                <a:lnTo>
                  <a:pt x="52268" y="7635"/>
                </a:lnTo>
                <a:lnTo>
                  <a:pt x="53116" y="6644"/>
                </a:lnTo>
                <a:lnTo>
                  <a:pt x="54045" y="5742"/>
                </a:lnTo>
                <a:lnTo>
                  <a:pt x="55054" y="4939"/>
                </a:lnTo>
                <a:lnTo>
                  <a:pt x="56134" y="4233"/>
                </a:lnTo>
                <a:lnTo>
                  <a:pt x="57277" y="3599"/>
                </a:lnTo>
                <a:lnTo>
                  <a:pt x="58492" y="3045"/>
                </a:lnTo>
                <a:lnTo>
                  <a:pt x="59126" y="2804"/>
                </a:lnTo>
                <a:lnTo>
                  <a:pt x="59635" y="2617"/>
                </a:lnTo>
                <a:lnTo>
                  <a:pt x="60662" y="2322"/>
                </a:lnTo>
                <a:lnTo>
                  <a:pt x="61689" y="2108"/>
                </a:lnTo>
                <a:lnTo>
                  <a:pt x="62716" y="1983"/>
                </a:lnTo>
                <a:lnTo>
                  <a:pt x="63751" y="1947"/>
                </a:lnTo>
                <a:lnTo>
                  <a:pt x="64787" y="2010"/>
                </a:lnTo>
                <a:lnTo>
                  <a:pt x="65823" y="2161"/>
                </a:lnTo>
                <a:lnTo>
                  <a:pt x="66859" y="2420"/>
                </a:lnTo>
                <a:lnTo>
                  <a:pt x="67377" y="2581"/>
                </a:lnTo>
                <a:lnTo>
                  <a:pt x="68100" y="2840"/>
                </a:lnTo>
                <a:lnTo>
                  <a:pt x="69502" y="3447"/>
                </a:lnTo>
                <a:lnTo>
                  <a:pt x="70851" y="4153"/>
                </a:lnTo>
                <a:lnTo>
                  <a:pt x="72163" y="4939"/>
                </a:lnTo>
                <a:lnTo>
                  <a:pt x="72806" y="5349"/>
                </a:lnTo>
                <a:lnTo>
                  <a:pt x="72958" y="5474"/>
                </a:lnTo>
                <a:lnTo>
                  <a:pt x="73119" y="5590"/>
                </a:lnTo>
                <a:lnTo>
                  <a:pt x="73271" y="5671"/>
                </a:lnTo>
                <a:lnTo>
                  <a:pt x="73521" y="5698"/>
                </a:lnTo>
                <a:lnTo>
                  <a:pt x="73708" y="5590"/>
                </a:lnTo>
                <a:lnTo>
                  <a:pt x="73816" y="5367"/>
                </a:lnTo>
                <a:lnTo>
                  <a:pt x="73816" y="5206"/>
                </a:lnTo>
                <a:lnTo>
                  <a:pt x="73807" y="5010"/>
                </a:lnTo>
                <a:lnTo>
                  <a:pt x="73699" y="4617"/>
                </a:lnTo>
                <a:lnTo>
                  <a:pt x="73601" y="4456"/>
                </a:lnTo>
                <a:lnTo>
                  <a:pt x="73423" y="4215"/>
                </a:lnTo>
                <a:lnTo>
                  <a:pt x="73012" y="3769"/>
                </a:lnTo>
                <a:lnTo>
                  <a:pt x="72780" y="3590"/>
                </a:lnTo>
                <a:lnTo>
                  <a:pt x="71985" y="3037"/>
                </a:lnTo>
                <a:lnTo>
                  <a:pt x="70788" y="2233"/>
                </a:lnTo>
                <a:lnTo>
                  <a:pt x="69967" y="1724"/>
                </a:lnTo>
                <a:lnTo>
                  <a:pt x="69547" y="1492"/>
                </a:lnTo>
                <a:lnTo>
                  <a:pt x="69145" y="1286"/>
                </a:lnTo>
                <a:lnTo>
                  <a:pt x="68324" y="911"/>
                </a:lnTo>
                <a:lnTo>
                  <a:pt x="67484" y="599"/>
                </a:lnTo>
                <a:lnTo>
                  <a:pt x="66636" y="349"/>
                </a:lnTo>
                <a:lnTo>
                  <a:pt x="65770" y="170"/>
                </a:lnTo>
                <a:lnTo>
                  <a:pt x="64894" y="54"/>
                </a:lnTo>
                <a:lnTo>
                  <a:pt x="64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2749352" y="1888148"/>
            <a:ext cx="1672451" cy="606584"/>
          </a:xfrm>
          <a:custGeom>
            <a:avLst/>
            <a:gdLst/>
            <a:ahLst/>
            <a:cxnLst/>
            <a:rect l="l" t="t" r="r" b="b"/>
            <a:pathLst>
              <a:path w="72834" h="26710" extrusionOk="0">
                <a:moveTo>
                  <a:pt x="43882" y="0"/>
                </a:moveTo>
                <a:lnTo>
                  <a:pt x="43480" y="9"/>
                </a:lnTo>
                <a:lnTo>
                  <a:pt x="42543" y="72"/>
                </a:lnTo>
                <a:lnTo>
                  <a:pt x="40667" y="259"/>
                </a:lnTo>
                <a:lnTo>
                  <a:pt x="38810" y="518"/>
                </a:lnTo>
                <a:lnTo>
                  <a:pt x="36979" y="857"/>
                </a:lnTo>
                <a:lnTo>
                  <a:pt x="35158" y="1268"/>
                </a:lnTo>
                <a:lnTo>
                  <a:pt x="33354" y="1768"/>
                </a:lnTo>
                <a:lnTo>
                  <a:pt x="31577" y="2349"/>
                </a:lnTo>
                <a:lnTo>
                  <a:pt x="29809" y="3010"/>
                </a:lnTo>
                <a:lnTo>
                  <a:pt x="28933" y="3376"/>
                </a:lnTo>
                <a:lnTo>
                  <a:pt x="27790" y="3867"/>
                </a:lnTo>
                <a:lnTo>
                  <a:pt x="25477" y="4796"/>
                </a:lnTo>
                <a:lnTo>
                  <a:pt x="21986" y="6117"/>
                </a:lnTo>
                <a:lnTo>
                  <a:pt x="19637" y="6939"/>
                </a:lnTo>
                <a:lnTo>
                  <a:pt x="18869" y="7198"/>
                </a:lnTo>
                <a:lnTo>
                  <a:pt x="17324" y="7680"/>
                </a:lnTo>
                <a:lnTo>
                  <a:pt x="14994" y="8314"/>
                </a:lnTo>
                <a:lnTo>
                  <a:pt x="11841" y="9010"/>
                </a:lnTo>
                <a:lnTo>
                  <a:pt x="8653" y="9582"/>
                </a:lnTo>
                <a:lnTo>
                  <a:pt x="7055" y="9841"/>
                </a:lnTo>
                <a:lnTo>
                  <a:pt x="4242" y="10287"/>
                </a:lnTo>
                <a:lnTo>
                  <a:pt x="1438" y="10779"/>
                </a:lnTo>
                <a:lnTo>
                  <a:pt x="1224" y="10823"/>
                </a:lnTo>
                <a:lnTo>
                  <a:pt x="804" y="10957"/>
                </a:lnTo>
                <a:lnTo>
                  <a:pt x="599" y="11046"/>
                </a:lnTo>
                <a:lnTo>
                  <a:pt x="438" y="11127"/>
                </a:lnTo>
                <a:lnTo>
                  <a:pt x="206" y="11332"/>
                </a:lnTo>
                <a:lnTo>
                  <a:pt x="54" y="11582"/>
                </a:lnTo>
                <a:lnTo>
                  <a:pt x="0" y="11850"/>
                </a:lnTo>
                <a:lnTo>
                  <a:pt x="18" y="12002"/>
                </a:lnTo>
                <a:lnTo>
                  <a:pt x="45" y="12145"/>
                </a:lnTo>
                <a:lnTo>
                  <a:pt x="170" y="12395"/>
                </a:lnTo>
                <a:lnTo>
                  <a:pt x="375" y="12591"/>
                </a:lnTo>
                <a:lnTo>
                  <a:pt x="661" y="12716"/>
                </a:lnTo>
                <a:lnTo>
                  <a:pt x="840" y="12752"/>
                </a:lnTo>
                <a:lnTo>
                  <a:pt x="1143" y="12779"/>
                </a:lnTo>
                <a:lnTo>
                  <a:pt x="1742" y="12788"/>
                </a:lnTo>
                <a:lnTo>
                  <a:pt x="2045" y="12770"/>
                </a:lnTo>
                <a:lnTo>
                  <a:pt x="3322" y="12681"/>
                </a:lnTo>
                <a:lnTo>
                  <a:pt x="5885" y="12404"/>
                </a:lnTo>
                <a:lnTo>
                  <a:pt x="8421" y="12029"/>
                </a:lnTo>
                <a:lnTo>
                  <a:pt x="10957" y="11582"/>
                </a:lnTo>
                <a:lnTo>
                  <a:pt x="12216" y="11332"/>
                </a:lnTo>
                <a:lnTo>
                  <a:pt x="13386" y="11091"/>
                </a:lnTo>
                <a:lnTo>
                  <a:pt x="15717" y="10546"/>
                </a:lnTo>
                <a:lnTo>
                  <a:pt x="18030" y="9939"/>
                </a:lnTo>
                <a:lnTo>
                  <a:pt x="20316" y="9260"/>
                </a:lnTo>
                <a:lnTo>
                  <a:pt x="22584" y="8519"/>
                </a:lnTo>
                <a:lnTo>
                  <a:pt x="24835" y="7725"/>
                </a:lnTo>
                <a:lnTo>
                  <a:pt x="27067" y="6867"/>
                </a:lnTo>
                <a:lnTo>
                  <a:pt x="29282" y="5965"/>
                </a:lnTo>
                <a:lnTo>
                  <a:pt x="30380" y="5501"/>
                </a:lnTo>
                <a:lnTo>
                  <a:pt x="31237" y="5135"/>
                </a:lnTo>
                <a:lnTo>
                  <a:pt x="32979" y="4456"/>
                </a:lnTo>
                <a:lnTo>
                  <a:pt x="34747" y="3867"/>
                </a:lnTo>
                <a:lnTo>
                  <a:pt x="36542" y="3376"/>
                </a:lnTo>
                <a:lnTo>
                  <a:pt x="37461" y="3179"/>
                </a:lnTo>
                <a:lnTo>
                  <a:pt x="38488" y="2974"/>
                </a:lnTo>
                <a:lnTo>
                  <a:pt x="40542" y="2626"/>
                </a:lnTo>
                <a:lnTo>
                  <a:pt x="42614" y="2376"/>
                </a:lnTo>
                <a:lnTo>
                  <a:pt x="44177" y="2295"/>
                </a:lnTo>
                <a:lnTo>
                  <a:pt x="45222" y="2295"/>
                </a:lnTo>
                <a:lnTo>
                  <a:pt x="45748" y="2322"/>
                </a:lnTo>
                <a:lnTo>
                  <a:pt x="46722" y="2376"/>
                </a:lnTo>
                <a:lnTo>
                  <a:pt x="48151" y="2563"/>
                </a:lnTo>
                <a:lnTo>
                  <a:pt x="49088" y="2733"/>
                </a:lnTo>
                <a:lnTo>
                  <a:pt x="50017" y="2965"/>
                </a:lnTo>
                <a:lnTo>
                  <a:pt x="50928" y="3242"/>
                </a:lnTo>
                <a:lnTo>
                  <a:pt x="51830" y="3590"/>
                </a:lnTo>
                <a:lnTo>
                  <a:pt x="52714" y="3992"/>
                </a:lnTo>
                <a:lnTo>
                  <a:pt x="53143" y="4224"/>
                </a:lnTo>
                <a:lnTo>
                  <a:pt x="54134" y="4778"/>
                </a:lnTo>
                <a:lnTo>
                  <a:pt x="56089" y="5939"/>
                </a:lnTo>
                <a:lnTo>
                  <a:pt x="57991" y="7171"/>
                </a:lnTo>
                <a:lnTo>
                  <a:pt x="59831" y="8493"/>
                </a:lnTo>
                <a:lnTo>
                  <a:pt x="60724" y="9189"/>
                </a:lnTo>
                <a:lnTo>
                  <a:pt x="61197" y="9573"/>
                </a:lnTo>
                <a:lnTo>
                  <a:pt x="62108" y="10377"/>
                </a:lnTo>
                <a:lnTo>
                  <a:pt x="62974" y="11216"/>
                </a:lnTo>
                <a:lnTo>
                  <a:pt x="63787" y="12100"/>
                </a:lnTo>
                <a:lnTo>
                  <a:pt x="64546" y="13020"/>
                </a:lnTo>
                <a:lnTo>
                  <a:pt x="65260" y="13984"/>
                </a:lnTo>
                <a:lnTo>
                  <a:pt x="65930" y="14985"/>
                </a:lnTo>
                <a:lnTo>
                  <a:pt x="66537" y="16029"/>
                </a:lnTo>
                <a:lnTo>
                  <a:pt x="66823" y="16565"/>
                </a:lnTo>
                <a:lnTo>
                  <a:pt x="67466" y="17833"/>
                </a:lnTo>
                <a:lnTo>
                  <a:pt x="68681" y="20414"/>
                </a:lnTo>
                <a:lnTo>
                  <a:pt x="69279" y="21709"/>
                </a:lnTo>
                <a:lnTo>
                  <a:pt x="70226" y="23745"/>
                </a:lnTo>
                <a:lnTo>
                  <a:pt x="71163" y="25790"/>
                </a:lnTo>
                <a:lnTo>
                  <a:pt x="71288" y="26040"/>
                </a:lnTo>
                <a:lnTo>
                  <a:pt x="71449" y="26272"/>
                </a:lnTo>
                <a:lnTo>
                  <a:pt x="71529" y="26379"/>
                </a:lnTo>
                <a:lnTo>
                  <a:pt x="71717" y="26558"/>
                </a:lnTo>
                <a:lnTo>
                  <a:pt x="71931" y="26683"/>
                </a:lnTo>
                <a:lnTo>
                  <a:pt x="72181" y="26710"/>
                </a:lnTo>
                <a:lnTo>
                  <a:pt x="72333" y="26674"/>
                </a:lnTo>
                <a:lnTo>
                  <a:pt x="72476" y="26620"/>
                </a:lnTo>
                <a:lnTo>
                  <a:pt x="72672" y="26451"/>
                </a:lnTo>
                <a:lnTo>
                  <a:pt x="72788" y="26227"/>
                </a:lnTo>
                <a:lnTo>
                  <a:pt x="72833" y="25977"/>
                </a:lnTo>
                <a:lnTo>
                  <a:pt x="72824" y="25843"/>
                </a:lnTo>
                <a:lnTo>
                  <a:pt x="72806" y="25486"/>
                </a:lnTo>
                <a:lnTo>
                  <a:pt x="72717" y="24763"/>
                </a:lnTo>
                <a:lnTo>
                  <a:pt x="72619" y="24424"/>
                </a:lnTo>
                <a:lnTo>
                  <a:pt x="71994" y="22620"/>
                </a:lnTo>
                <a:lnTo>
                  <a:pt x="71038" y="19932"/>
                </a:lnTo>
                <a:lnTo>
                  <a:pt x="70324" y="18164"/>
                </a:lnTo>
                <a:lnTo>
                  <a:pt x="69913" y="17306"/>
                </a:lnTo>
                <a:lnTo>
                  <a:pt x="69565" y="16610"/>
                </a:lnTo>
                <a:lnTo>
                  <a:pt x="68824" y="15252"/>
                </a:lnTo>
                <a:lnTo>
                  <a:pt x="68020" y="13949"/>
                </a:lnTo>
                <a:lnTo>
                  <a:pt x="67154" y="12690"/>
                </a:lnTo>
                <a:lnTo>
                  <a:pt x="66225" y="11484"/>
                </a:lnTo>
                <a:lnTo>
                  <a:pt x="65225" y="10332"/>
                </a:lnTo>
                <a:lnTo>
                  <a:pt x="64153" y="9234"/>
                </a:lnTo>
                <a:lnTo>
                  <a:pt x="63010" y="8207"/>
                </a:lnTo>
                <a:lnTo>
                  <a:pt x="62403" y="7707"/>
                </a:lnTo>
                <a:lnTo>
                  <a:pt x="61724" y="7171"/>
                </a:lnTo>
                <a:lnTo>
                  <a:pt x="60358" y="6117"/>
                </a:lnTo>
                <a:lnTo>
                  <a:pt x="59652" y="5626"/>
                </a:lnTo>
                <a:lnTo>
                  <a:pt x="58518" y="4858"/>
                </a:lnTo>
                <a:lnTo>
                  <a:pt x="56223" y="3385"/>
                </a:lnTo>
                <a:lnTo>
                  <a:pt x="55054" y="2679"/>
                </a:lnTo>
                <a:lnTo>
                  <a:pt x="54428" y="2322"/>
                </a:lnTo>
                <a:lnTo>
                  <a:pt x="53160" y="1688"/>
                </a:lnTo>
                <a:lnTo>
                  <a:pt x="51866" y="1170"/>
                </a:lnTo>
                <a:lnTo>
                  <a:pt x="50535" y="741"/>
                </a:lnTo>
                <a:lnTo>
                  <a:pt x="49187" y="420"/>
                </a:lnTo>
                <a:lnTo>
                  <a:pt x="47811" y="188"/>
                </a:lnTo>
                <a:lnTo>
                  <a:pt x="46418" y="45"/>
                </a:lnTo>
                <a:lnTo>
                  <a:pt x="44998" y="0"/>
                </a:lnTo>
                <a:lnTo>
                  <a:pt x="44284" y="9"/>
                </a:lnTo>
                <a:lnTo>
                  <a:pt x="43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flipH="1">
            <a:off x="3714267" y="2732699"/>
            <a:ext cx="1640360" cy="317407"/>
          </a:xfrm>
          <a:custGeom>
            <a:avLst/>
            <a:gdLst/>
            <a:ahLst/>
            <a:cxnLst/>
            <a:rect l="l" t="t" r="r" b="b"/>
            <a:pathLst>
              <a:path w="60912" h="9136" extrusionOk="0">
                <a:moveTo>
                  <a:pt x="25897" y="0"/>
                </a:moveTo>
                <a:lnTo>
                  <a:pt x="25540" y="27"/>
                </a:lnTo>
                <a:lnTo>
                  <a:pt x="24629" y="152"/>
                </a:lnTo>
                <a:lnTo>
                  <a:pt x="23727" y="286"/>
                </a:lnTo>
                <a:lnTo>
                  <a:pt x="23718" y="241"/>
                </a:lnTo>
                <a:lnTo>
                  <a:pt x="23718" y="196"/>
                </a:lnTo>
                <a:lnTo>
                  <a:pt x="21915" y="268"/>
                </a:lnTo>
                <a:lnTo>
                  <a:pt x="20111" y="357"/>
                </a:lnTo>
                <a:lnTo>
                  <a:pt x="17941" y="482"/>
                </a:lnTo>
                <a:lnTo>
                  <a:pt x="15780" y="625"/>
                </a:lnTo>
                <a:lnTo>
                  <a:pt x="12458" y="866"/>
                </a:lnTo>
                <a:lnTo>
                  <a:pt x="9145" y="1134"/>
                </a:lnTo>
                <a:lnTo>
                  <a:pt x="8359" y="1197"/>
                </a:lnTo>
                <a:lnTo>
                  <a:pt x="7189" y="1304"/>
                </a:lnTo>
                <a:lnTo>
                  <a:pt x="6421" y="1420"/>
                </a:lnTo>
                <a:lnTo>
                  <a:pt x="6046" y="1509"/>
                </a:lnTo>
                <a:lnTo>
                  <a:pt x="4876" y="1813"/>
                </a:lnTo>
                <a:lnTo>
                  <a:pt x="2581" y="2527"/>
                </a:lnTo>
                <a:lnTo>
                  <a:pt x="1438" y="2902"/>
                </a:lnTo>
                <a:lnTo>
                  <a:pt x="1188" y="3000"/>
                </a:lnTo>
                <a:lnTo>
                  <a:pt x="724" y="3331"/>
                </a:lnTo>
                <a:lnTo>
                  <a:pt x="518" y="3518"/>
                </a:lnTo>
                <a:lnTo>
                  <a:pt x="384" y="3643"/>
                </a:lnTo>
                <a:lnTo>
                  <a:pt x="188" y="3902"/>
                </a:lnTo>
                <a:lnTo>
                  <a:pt x="54" y="4152"/>
                </a:lnTo>
                <a:lnTo>
                  <a:pt x="0" y="4402"/>
                </a:lnTo>
                <a:lnTo>
                  <a:pt x="18" y="4653"/>
                </a:lnTo>
                <a:lnTo>
                  <a:pt x="108" y="4894"/>
                </a:lnTo>
                <a:lnTo>
                  <a:pt x="277" y="5135"/>
                </a:lnTo>
                <a:lnTo>
                  <a:pt x="509" y="5367"/>
                </a:lnTo>
                <a:lnTo>
                  <a:pt x="661" y="5483"/>
                </a:lnTo>
                <a:lnTo>
                  <a:pt x="786" y="5572"/>
                </a:lnTo>
                <a:lnTo>
                  <a:pt x="1072" y="5724"/>
                </a:lnTo>
                <a:lnTo>
                  <a:pt x="1224" y="5778"/>
                </a:lnTo>
                <a:lnTo>
                  <a:pt x="1563" y="5903"/>
                </a:lnTo>
                <a:lnTo>
                  <a:pt x="2251" y="6126"/>
                </a:lnTo>
                <a:lnTo>
                  <a:pt x="2599" y="6215"/>
                </a:lnTo>
                <a:lnTo>
                  <a:pt x="4099" y="6555"/>
                </a:lnTo>
                <a:lnTo>
                  <a:pt x="6350" y="7064"/>
                </a:lnTo>
                <a:lnTo>
                  <a:pt x="7868" y="7349"/>
                </a:lnTo>
                <a:lnTo>
                  <a:pt x="8636" y="7457"/>
                </a:lnTo>
                <a:lnTo>
                  <a:pt x="10832" y="7760"/>
                </a:lnTo>
                <a:lnTo>
                  <a:pt x="14137" y="8198"/>
                </a:lnTo>
                <a:lnTo>
                  <a:pt x="16351" y="8394"/>
                </a:lnTo>
                <a:lnTo>
                  <a:pt x="17467" y="8421"/>
                </a:lnTo>
                <a:lnTo>
                  <a:pt x="18521" y="8466"/>
                </a:lnTo>
                <a:lnTo>
                  <a:pt x="20646" y="8662"/>
                </a:lnTo>
                <a:lnTo>
                  <a:pt x="21709" y="8733"/>
                </a:lnTo>
                <a:lnTo>
                  <a:pt x="24790" y="8885"/>
                </a:lnTo>
                <a:lnTo>
                  <a:pt x="27871" y="8992"/>
                </a:lnTo>
                <a:lnTo>
                  <a:pt x="29755" y="9019"/>
                </a:lnTo>
                <a:lnTo>
                  <a:pt x="31648" y="9037"/>
                </a:lnTo>
                <a:lnTo>
                  <a:pt x="32845" y="9091"/>
                </a:lnTo>
                <a:lnTo>
                  <a:pt x="34050" y="9135"/>
                </a:lnTo>
                <a:lnTo>
                  <a:pt x="34568" y="9109"/>
                </a:lnTo>
                <a:lnTo>
                  <a:pt x="35354" y="9028"/>
                </a:lnTo>
                <a:lnTo>
                  <a:pt x="35872" y="9010"/>
                </a:lnTo>
                <a:lnTo>
                  <a:pt x="36131" y="9037"/>
                </a:lnTo>
                <a:lnTo>
                  <a:pt x="36631" y="9073"/>
                </a:lnTo>
                <a:lnTo>
                  <a:pt x="37631" y="9028"/>
                </a:lnTo>
                <a:lnTo>
                  <a:pt x="39123" y="8850"/>
                </a:lnTo>
                <a:lnTo>
                  <a:pt x="40114" y="8751"/>
                </a:lnTo>
                <a:lnTo>
                  <a:pt x="42837" y="8573"/>
                </a:lnTo>
                <a:lnTo>
                  <a:pt x="45552" y="8367"/>
                </a:lnTo>
                <a:lnTo>
                  <a:pt x="46392" y="8323"/>
                </a:lnTo>
                <a:lnTo>
                  <a:pt x="47231" y="8260"/>
                </a:lnTo>
                <a:lnTo>
                  <a:pt x="48419" y="8099"/>
                </a:lnTo>
                <a:lnTo>
                  <a:pt x="49606" y="7930"/>
                </a:lnTo>
                <a:lnTo>
                  <a:pt x="51428" y="7680"/>
                </a:lnTo>
                <a:lnTo>
                  <a:pt x="53250" y="7430"/>
                </a:lnTo>
                <a:lnTo>
                  <a:pt x="54196" y="7278"/>
                </a:lnTo>
                <a:lnTo>
                  <a:pt x="55143" y="7081"/>
                </a:lnTo>
                <a:lnTo>
                  <a:pt x="55920" y="6921"/>
                </a:lnTo>
                <a:lnTo>
                  <a:pt x="56688" y="6733"/>
                </a:lnTo>
                <a:lnTo>
                  <a:pt x="57233" y="6572"/>
                </a:lnTo>
                <a:lnTo>
                  <a:pt x="57759" y="6403"/>
                </a:lnTo>
                <a:lnTo>
                  <a:pt x="58885" y="6117"/>
                </a:lnTo>
                <a:lnTo>
                  <a:pt x="59992" y="5769"/>
                </a:lnTo>
                <a:lnTo>
                  <a:pt x="60117" y="5715"/>
                </a:lnTo>
                <a:lnTo>
                  <a:pt x="60349" y="5590"/>
                </a:lnTo>
                <a:lnTo>
                  <a:pt x="60528" y="5438"/>
                </a:lnTo>
                <a:lnTo>
                  <a:pt x="60680" y="5251"/>
                </a:lnTo>
                <a:lnTo>
                  <a:pt x="60831" y="4938"/>
                </a:lnTo>
                <a:lnTo>
                  <a:pt x="60912" y="4438"/>
                </a:lnTo>
                <a:lnTo>
                  <a:pt x="60885" y="4161"/>
                </a:lnTo>
                <a:lnTo>
                  <a:pt x="60858" y="3938"/>
                </a:lnTo>
                <a:lnTo>
                  <a:pt x="60706" y="3536"/>
                </a:lnTo>
                <a:lnTo>
                  <a:pt x="60474" y="3215"/>
                </a:lnTo>
                <a:lnTo>
                  <a:pt x="60153" y="2956"/>
                </a:lnTo>
                <a:lnTo>
                  <a:pt x="59956" y="2858"/>
                </a:lnTo>
                <a:lnTo>
                  <a:pt x="59367" y="2599"/>
                </a:lnTo>
                <a:lnTo>
                  <a:pt x="58474" y="2232"/>
                </a:lnTo>
                <a:lnTo>
                  <a:pt x="57876" y="2027"/>
                </a:lnTo>
                <a:lnTo>
                  <a:pt x="57563" y="1956"/>
                </a:lnTo>
                <a:lnTo>
                  <a:pt x="56313" y="1697"/>
                </a:lnTo>
                <a:lnTo>
                  <a:pt x="53786" y="1250"/>
                </a:lnTo>
                <a:lnTo>
                  <a:pt x="52526" y="1009"/>
                </a:lnTo>
                <a:lnTo>
                  <a:pt x="51883" y="884"/>
                </a:lnTo>
                <a:lnTo>
                  <a:pt x="50589" y="679"/>
                </a:lnTo>
                <a:lnTo>
                  <a:pt x="48651" y="455"/>
                </a:lnTo>
                <a:lnTo>
                  <a:pt x="44748" y="241"/>
                </a:lnTo>
                <a:lnTo>
                  <a:pt x="42141" y="143"/>
                </a:lnTo>
                <a:lnTo>
                  <a:pt x="41355" y="116"/>
                </a:lnTo>
                <a:lnTo>
                  <a:pt x="39774" y="107"/>
                </a:lnTo>
                <a:lnTo>
                  <a:pt x="37399" y="134"/>
                </a:lnTo>
                <a:lnTo>
                  <a:pt x="35818" y="134"/>
                </a:lnTo>
                <a:lnTo>
                  <a:pt x="31041" y="71"/>
                </a:lnTo>
                <a:lnTo>
                  <a:pt x="26263" y="0"/>
                </a:lnTo>
                <a:close/>
              </a:path>
            </a:pathLst>
          </a:cu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flipH="1">
            <a:off x="5269718" y="2360773"/>
            <a:ext cx="1499757" cy="1217956"/>
          </a:xfrm>
          <a:custGeom>
            <a:avLst/>
            <a:gdLst/>
            <a:ahLst/>
            <a:cxnLst/>
            <a:rect l="l" t="t" r="r" b="b"/>
            <a:pathLst>
              <a:path w="73816" h="85666" extrusionOk="0">
                <a:moveTo>
                  <a:pt x="64001" y="0"/>
                </a:moveTo>
                <a:lnTo>
                  <a:pt x="63100" y="27"/>
                </a:lnTo>
                <a:lnTo>
                  <a:pt x="62644" y="63"/>
                </a:lnTo>
                <a:lnTo>
                  <a:pt x="61805" y="161"/>
                </a:lnTo>
                <a:lnTo>
                  <a:pt x="60188" y="465"/>
                </a:lnTo>
                <a:lnTo>
                  <a:pt x="58635" y="911"/>
                </a:lnTo>
                <a:lnTo>
                  <a:pt x="57143" y="1501"/>
                </a:lnTo>
                <a:lnTo>
                  <a:pt x="55723" y="2215"/>
                </a:lnTo>
                <a:lnTo>
                  <a:pt x="54375" y="3072"/>
                </a:lnTo>
                <a:lnTo>
                  <a:pt x="53089" y="4055"/>
                </a:lnTo>
                <a:lnTo>
                  <a:pt x="51875" y="5171"/>
                </a:lnTo>
                <a:lnTo>
                  <a:pt x="51303" y="5787"/>
                </a:lnTo>
                <a:lnTo>
                  <a:pt x="50883" y="6251"/>
                </a:lnTo>
                <a:lnTo>
                  <a:pt x="50098" y="7207"/>
                </a:lnTo>
                <a:lnTo>
                  <a:pt x="48963" y="8689"/>
                </a:lnTo>
                <a:lnTo>
                  <a:pt x="48195" y="9671"/>
                </a:lnTo>
                <a:lnTo>
                  <a:pt x="47945" y="10002"/>
                </a:lnTo>
                <a:lnTo>
                  <a:pt x="47481" y="10663"/>
                </a:lnTo>
                <a:lnTo>
                  <a:pt x="47070" y="11341"/>
                </a:lnTo>
                <a:lnTo>
                  <a:pt x="46713" y="12056"/>
                </a:lnTo>
                <a:lnTo>
                  <a:pt x="46401" y="12779"/>
                </a:lnTo>
                <a:lnTo>
                  <a:pt x="46142" y="13529"/>
                </a:lnTo>
                <a:lnTo>
                  <a:pt x="45936" y="14306"/>
                </a:lnTo>
                <a:lnTo>
                  <a:pt x="45775" y="15101"/>
                </a:lnTo>
                <a:lnTo>
                  <a:pt x="45722" y="15503"/>
                </a:lnTo>
                <a:lnTo>
                  <a:pt x="45445" y="17432"/>
                </a:lnTo>
                <a:lnTo>
                  <a:pt x="44963" y="20316"/>
                </a:lnTo>
                <a:lnTo>
                  <a:pt x="44686" y="22236"/>
                </a:lnTo>
                <a:lnTo>
                  <a:pt x="44579" y="23200"/>
                </a:lnTo>
                <a:lnTo>
                  <a:pt x="44257" y="26540"/>
                </a:lnTo>
                <a:lnTo>
                  <a:pt x="43722" y="33220"/>
                </a:lnTo>
                <a:lnTo>
                  <a:pt x="43436" y="36560"/>
                </a:lnTo>
                <a:lnTo>
                  <a:pt x="43284" y="38078"/>
                </a:lnTo>
                <a:lnTo>
                  <a:pt x="42918" y="41105"/>
                </a:lnTo>
                <a:lnTo>
                  <a:pt x="42704" y="42614"/>
                </a:lnTo>
                <a:lnTo>
                  <a:pt x="42614" y="43150"/>
                </a:lnTo>
                <a:lnTo>
                  <a:pt x="42400" y="44204"/>
                </a:lnTo>
                <a:lnTo>
                  <a:pt x="42123" y="45239"/>
                </a:lnTo>
                <a:lnTo>
                  <a:pt x="41802" y="46257"/>
                </a:lnTo>
                <a:lnTo>
                  <a:pt x="41248" y="47767"/>
                </a:lnTo>
                <a:lnTo>
                  <a:pt x="40426" y="49749"/>
                </a:lnTo>
                <a:lnTo>
                  <a:pt x="39998" y="50740"/>
                </a:lnTo>
                <a:lnTo>
                  <a:pt x="39507" y="51865"/>
                </a:lnTo>
                <a:lnTo>
                  <a:pt x="38480" y="54089"/>
                </a:lnTo>
                <a:lnTo>
                  <a:pt x="36863" y="57375"/>
                </a:lnTo>
                <a:lnTo>
                  <a:pt x="33416" y="63867"/>
                </a:lnTo>
                <a:lnTo>
                  <a:pt x="31068" y="68163"/>
                </a:lnTo>
                <a:lnTo>
                  <a:pt x="30755" y="68734"/>
                </a:lnTo>
                <a:lnTo>
                  <a:pt x="30077" y="69841"/>
                </a:lnTo>
                <a:lnTo>
                  <a:pt x="29353" y="70913"/>
                </a:lnTo>
                <a:lnTo>
                  <a:pt x="28585" y="71949"/>
                </a:lnTo>
                <a:lnTo>
                  <a:pt x="27764" y="72940"/>
                </a:lnTo>
                <a:lnTo>
                  <a:pt x="26897" y="73896"/>
                </a:lnTo>
                <a:lnTo>
                  <a:pt x="25978" y="74806"/>
                </a:lnTo>
                <a:lnTo>
                  <a:pt x="25013" y="75673"/>
                </a:lnTo>
                <a:lnTo>
                  <a:pt x="24513" y="76092"/>
                </a:lnTo>
                <a:lnTo>
                  <a:pt x="23843" y="76637"/>
                </a:lnTo>
                <a:lnTo>
                  <a:pt x="22495" y="77673"/>
                </a:lnTo>
                <a:lnTo>
                  <a:pt x="21111" y="78646"/>
                </a:lnTo>
                <a:lnTo>
                  <a:pt x="19700" y="79557"/>
                </a:lnTo>
                <a:lnTo>
                  <a:pt x="18235" y="80397"/>
                </a:lnTo>
                <a:lnTo>
                  <a:pt x="16735" y="81165"/>
                </a:lnTo>
                <a:lnTo>
                  <a:pt x="15181" y="81843"/>
                </a:lnTo>
                <a:lnTo>
                  <a:pt x="13574" y="82424"/>
                </a:lnTo>
                <a:lnTo>
                  <a:pt x="12752" y="82683"/>
                </a:lnTo>
                <a:lnTo>
                  <a:pt x="12234" y="82826"/>
                </a:lnTo>
                <a:lnTo>
                  <a:pt x="11208" y="83067"/>
                </a:lnTo>
                <a:lnTo>
                  <a:pt x="10172" y="83254"/>
                </a:lnTo>
                <a:lnTo>
                  <a:pt x="9127" y="83397"/>
                </a:lnTo>
                <a:lnTo>
                  <a:pt x="7564" y="83549"/>
                </a:lnTo>
                <a:lnTo>
                  <a:pt x="5466" y="83638"/>
                </a:lnTo>
                <a:lnTo>
                  <a:pt x="4403" y="83656"/>
                </a:lnTo>
                <a:lnTo>
                  <a:pt x="3126" y="83647"/>
                </a:lnTo>
                <a:lnTo>
                  <a:pt x="1840" y="83665"/>
                </a:lnTo>
                <a:lnTo>
                  <a:pt x="1536" y="83683"/>
                </a:lnTo>
                <a:lnTo>
                  <a:pt x="947" y="83799"/>
                </a:lnTo>
                <a:lnTo>
                  <a:pt x="652" y="83870"/>
                </a:lnTo>
                <a:lnTo>
                  <a:pt x="492" y="83933"/>
                </a:lnTo>
                <a:lnTo>
                  <a:pt x="233" y="84094"/>
                </a:lnTo>
                <a:lnTo>
                  <a:pt x="72" y="84299"/>
                </a:lnTo>
                <a:lnTo>
                  <a:pt x="0" y="84540"/>
                </a:lnTo>
                <a:lnTo>
                  <a:pt x="9" y="84674"/>
                </a:lnTo>
                <a:lnTo>
                  <a:pt x="36" y="84826"/>
                </a:lnTo>
                <a:lnTo>
                  <a:pt x="152" y="85049"/>
                </a:lnTo>
                <a:lnTo>
                  <a:pt x="349" y="85201"/>
                </a:lnTo>
                <a:lnTo>
                  <a:pt x="590" y="85290"/>
                </a:lnTo>
                <a:lnTo>
                  <a:pt x="724" y="85308"/>
                </a:lnTo>
                <a:lnTo>
                  <a:pt x="1438" y="85415"/>
                </a:lnTo>
                <a:lnTo>
                  <a:pt x="2161" y="85487"/>
                </a:lnTo>
                <a:lnTo>
                  <a:pt x="3179" y="85576"/>
                </a:lnTo>
                <a:lnTo>
                  <a:pt x="5216" y="85665"/>
                </a:lnTo>
                <a:lnTo>
                  <a:pt x="7225" y="85638"/>
                </a:lnTo>
                <a:lnTo>
                  <a:pt x="9225" y="85487"/>
                </a:lnTo>
                <a:lnTo>
                  <a:pt x="11199" y="85210"/>
                </a:lnTo>
                <a:lnTo>
                  <a:pt x="13154" y="84790"/>
                </a:lnTo>
                <a:lnTo>
                  <a:pt x="15083" y="84228"/>
                </a:lnTo>
                <a:lnTo>
                  <a:pt x="16985" y="83504"/>
                </a:lnTo>
                <a:lnTo>
                  <a:pt x="17923" y="83076"/>
                </a:lnTo>
                <a:lnTo>
                  <a:pt x="19003" y="82549"/>
                </a:lnTo>
                <a:lnTo>
                  <a:pt x="21102" y="81397"/>
                </a:lnTo>
                <a:lnTo>
                  <a:pt x="23102" y="80138"/>
                </a:lnTo>
                <a:lnTo>
                  <a:pt x="24995" y="78753"/>
                </a:lnTo>
                <a:lnTo>
                  <a:pt x="26790" y="77244"/>
                </a:lnTo>
                <a:lnTo>
                  <a:pt x="28067" y="76030"/>
                </a:lnTo>
                <a:lnTo>
                  <a:pt x="28880" y="75182"/>
                </a:lnTo>
                <a:lnTo>
                  <a:pt x="29666" y="74297"/>
                </a:lnTo>
                <a:lnTo>
                  <a:pt x="30425" y="73387"/>
                </a:lnTo>
                <a:lnTo>
                  <a:pt x="31148" y="72431"/>
                </a:lnTo>
                <a:lnTo>
                  <a:pt x="31845" y="71449"/>
                </a:lnTo>
                <a:lnTo>
                  <a:pt x="32184" y="70949"/>
                </a:lnTo>
                <a:lnTo>
                  <a:pt x="32997" y="69690"/>
                </a:lnTo>
                <a:lnTo>
                  <a:pt x="34586" y="67153"/>
                </a:lnTo>
                <a:lnTo>
                  <a:pt x="36113" y="64582"/>
                </a:lnTo>
                <a:lnTo>
                  <a:pt x="37578" y="61983"/>
                </a:lnTo>
                <a:lnTo>
                  <a:pt x="38971" y="59340"/>
                </a:lnTo>
                <a:lnTo>
                  <a:pt x="40292" y="56670"/>
                </a:lnTo>
                <a:lnTo>
                  <a:pt x="41534" y="53946"/>
                </a:lnTo>
                <a:lnTo>
                  <a:pt x="42704" y="51187"/>
                </a:lnTo>
                <a:lnTo>
                  <a:pt x="43248" y="49794"/>
                </a:lnTo>
                <a:lnTo>
                  <a:pt x="43695" y="48615"/>
                </a:lnTo>
                <a:lnTo>
                  <a:pt x="44463" y="46222"/>
                </a:lnTo>
                <a:lnTo>
                  <a:pt x="44927" y="44409"/>
                </a:lnTo>
                <a:lnTo>
                  <a:pt x="45195" y="43194"/>
                </a:lnTo>
                <a:lnTo>
                  <a:pt x="45418" y="41962"/>
                </a:lnTo>
                <a:lnTo>
                  <a:pt x="45597" y="40721"/>
                </a:lnTo>
                <a:lnTo>
                  <a:pt x="45668" y="40096"/>
                </a:lnTo>
                <a:lnTo>
                  <a:pt x="46552" y="31871"/>
                </a:lnTo>
                <a:lnTo>
                  <a:pt x="47436" y="23656"/>
                </a:lnTo>
                <a:lnTo>
                  <a:pt x="47874" y="19664"/>
                </a:lnTo>
                <a:lnTo>
                  <a:pt x="48276" y="15672"/>
                </a:lnTo>
                <a:lnTo>
                  <a:pt x="48338" y="15092"/>
                </a:lnTo>
                <a:lnTo>
                  <a:pt x="48588" y="13985"/>
                </a:lnTo>
                <a:lnTo>
                  <a:pt x="48981" y="12922"/>
                </a:lnTo>
                <a:lnTo>
                  <a:pt x="49508" y="11913"/>
                </a:lnTo>
                <a:lnTo>
                  <a:pt x="49830" y="11431"/>
                </a:lnTo>
                <a:lnTo>
                  <a:pt x="50178" y="10922"/>
                </a:lnTo>
                <a:lnTo>
                  <a:pt x="50848" y="9868"/>
                </a:lnTo>
                <a:lnTo>
                  <a:pt x="51160" y="9332"/>
                </a:lnTo>
                <a:lnTo>
                  <a:pt x="51508" y="8734"/>
                </a:lnTo>
                <a:lnTo>
                  <a:pt x="52268" y="7635"/>
                </a:lnTo>
                <a:lnTo>
                  <a:pt x="53116" y="6644"/>
                </a:lnTo>
                <a:lnTo>
                  <a:pt x="54045" y="5742"/>
                </a:lnTo>
                <a:lnTo>
                  <a:pt x="55054" y="4939"/>
                </a:lnTo>
                <a:lnTo>
                  <a:pt x="56134" y="4233"/>
                </a:lnTo>
                <a:lnTo>
                  <a:pt x="57277" y="3599"/>
                </a:lnTo>
                <a:lnTo>
                  <a:pt x="58492" y="3045"/>
                </a:lnTo>
                <a:lnTo>
                  <a:pt x="59126" y="2804"/>
                </a:lnTo>
                <a:lnTo>
                  <a:pt x="59635" y="2617"/>
                </a:lnTo>
                <a:lnTo>
                  <a:pt x="60662" y="2322"/>
                </a:lnTo>
                <a:lnTo>
                  <a:pt x="61689" y="2108"/>
                </a:lnTo>
                <a:lnTo>
                  <a:pt x="62716" y="1983"/>
                </a:lnTo>
                <a:lnTo>
                  <a:pt x="63751" y="1947"/>
                </a:lnTo>
                <a:lnTo>
                  <a:pt x="64787" y="2010"/>
                </a:lnTo>
                <a:lnTo>
                  <a:pt x="65823" y="2161"/>
                </a:lnTo>
                <a:lnTo>
                  <a:pt x="66859" y="2420"/>
                </a:lnTo>
                <a:lnTo>
                  <a:pt x="67377" y="2581"/>
                </a:lnTo>
                <a:lnTo>
                  <a:pt x="68100" y="2840"/>
                </a:lnTo>
                <a:lnTo>
                  <a:pt x="69502" y="3447"/>
                </a:lnTo>
                <a:lnTo>
                  <a:pt x="70851" y="4153"/>
                </a:lnTo>
                <a:lnTo>
                  <a:pt x="72163" y="4939"/>
                </a:lnTo>
                <a:lnTo>
                  <a:pt x="72806" y="5349"/>
                </a:lnTo>
                <a:lnTo>
                  <a:pt x="72958" y="5474"/>
                </a:lnTo>
                <a:lnTo>
                  <a:pt x="73119" y="5590"/>
                </a:lnTo>
                <a:lnTo>
                  <a:pt x="73271" y="5671"/>
                </a:lnTo>
                <a:lnTo>
                  <a:pt x="73521" y="5698"/>
                </a:lnTo>
                <a:lnTo>
                  <a:pt x="73708" y="5590"/>
                </a:lnTo>
                <a:lnTo>
                  <a:pt x="73816" y="5367"/>
                </a:lnTo>
                <a:lnTo>
                  <a:pt x="73816" y="5206"/>
                </a:lnTo>
                <a:lnTo>
                  <a:pt x="73807" y="5010"/>
                </a:lnTo>
                <a:lnTo>
                  <a:pt x="73699" y="4617"/>
                </a:lnTo>
                <a:lnTo>
                  <a:pt x="73601" y="4456"/>
                </a:lnTo>
                <a:lnTo>
                  <a:pt x="73423" y="4215"/>
                </a:lnTo>
                <a:lnTo>
                  <a:pt x="73012" y="3769"/>
                </a:lnTo>
                <a:lnTo>
                  <a:pt x="72780" y="3590"/>
                </a:lnTo>
                <a:lnTo>
                  <a:pt x="71985" y="3037"/>
                </a:lnTo>
                <a:lnTo>
                  <a:pt x="70788" y="2233"/>
                </a:lnTo>
                <a:lnTo>
                  <a:pt x="69967" y="1724"/>
                </a:lnTo>
                <a:lnTo>
                  <a:pt x="69547" y="1492"/>
                </a:lnTo>
                <a:lnTo>
                  <a:pt x="69145" y="1286"/>
                </a:lnTo>
                <a:lnTo>
                  <a:pt x="68324" y="911"/>
                </a:lnTo>
                <a:lnTo>
                  <a:pt x="67484" y="599"/>
                </a:lnTo>
                <a:lnTo>
                  <a:pt x="66636" y="349"/>
                </a:lnTo>
                <a:lnTo>
                  <a:pt x="65770" y="170"/>
                </a:lnTo>
                <a:lnTo>
                  <a:pt x="64894" y="54"/>
                </a:lnTo>
                <a:lnTo>
                  <a:pt x="64001"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flipH="1">
            <a:off x="4828483" y="1888148"/>
            <a:ext cx="1672451" cy="606584"/>
          </a:xfrm>
          <a:custGeom>
            <a:avLst/>
            <a:gdLst/>
            <a:ahLst/>
            <a:cxnLst/>
            <a:rect l="l" t="t" r="r" b="b"/>
            <a:pathLst>
              <a:path w="72834" h="26710" extrusionOk="0">
                <a:moveTo>
                  <a:pt x="43882" y="0"/>
                </a:moveTo>
                <a:lnTo>
                  <a:pt x="43480" y="9"/>
                </a:lnTo>
                <a:lnTo>
                  <a:pt x="42543" y="72"/>
                </a:lnTo>
                <a:lnTo>
                  <a:pt x="40667" y="259"/>
                </a:lnTo>
                <a:lnTo>
                  <a:pt x="38810" y="518"/>
                </a:lnTo>
                <a:lnTo>
                  <a:pt x="36979" y="857"/>
                </a:lnTo>
                <a:lnTo>
                  <a:pt x="35158" y="1268"/>
                </a:lnTo>
                <a:lnTo>
                  <a:pt x="33354" y="1768"/>
                </a:lnTo>
                <a:lnTo>
                  <a:pt x="31577" y="2349"/>
                </a:lnTo>
                <a:lnTo>
                  <a:pt x="29809" y="3010"/>
                </a:lnTo>
                <a:lnTo>
                  <a:pt x="28933" y="3376"/>
                </a:lnTo>
                <a:lnTo>
                  <a:pt x="27790" y="3867"/>
                </a:lnTo>
                <a:lnTo>
                  <a:pt x="25477" y="4796"/>
                </a:lnTo>
                <a:lnTo>
                  <a:pt x="21986" y="6117"/>
                </a:lnTo>
                <a:lnTo>
                  <a:pt x="19637" y="6939"/>
                </a:lnTo>
                <a:lnTo>
                  <a:pt x="18869" y="7198"/>
                </a:lnTo>
                <a:lnTo>
                  <a:pt x="17324" y="7680"/>
                </a:lnTo>
                <a:lnTo>
                  <a:pt x="14994" y="8314"/>
                </a:lnTo>
                <a:lnTo>
                  <a:pt x="11841" y="9010"/>
                </a:lnTo>
                <a:lnTo>
                  <a:pt x="8653" y="9582"/>
                </a:lnTo>
                <a:lnTo>
                  <a:pt x="7055" y="9841"/>
                </a:lnTo>
                <a:lnTo>
                  <a:pt x="4242" y="10287"/>
                </a:lnTo>
                <a:lnTo>
                  <a:pt x="1438" y="10779"/>
                </a:lnTo>
                <a:lnTo>
                  <a:pt x="1224" y="10823"/>
                </a:lnTo>
                <a:lnTo>
                  <a:pt x="804" y="10957"/>
                </a:lnTo>
                <a:lnTo>
                  <a:pt x="599" y="11046"/>
                </a:lnTo>
                <a:lnTo>
                  <a:pt x="438" y="11127"/>
                </a:lnTo>
                <a:lnTo>
                  <a:pt x="206" y="11332"/>
                </a:lnTo>
                <a:lnTo>
                  <a:pt x="54" y="11582"/>
                </a:lnTo>
                <a:lnTo>
                  <a:pt x="0" y="11850"/>
                </a:lnTo>
                <a:lnTo>
                  <a:pt x="18" y="12002"/>
                </a:lnTo>
                <a:lnTo>
                  <a:pt x="45" y="12145"/>
                </a:lnTo>
                <a:lnTo>
                  <a:pt x="170" y="12395"/>
                </a:lnTo>
                <a:lnTo>
                  <a:pt x="375" y="12591"/>
                </a:lnTo>
                <a:lnTo>
                  <a:pt x="661" y="12716"/>
                </a:lnTo>
                <a:lnTo>
                  <a:pt x="840" y="12752"/>
                </a:lnTo>
                <a:lnTo>
                  <a:pt x="1143" y="12779"/>
                </a:lnTo>
                <a:lnTo>
                  <a:pt x="1742" y="12788"/>
                </a:lnTo>
                <a:lnTo>
                  <a:pt x="2045" y="12770"/>
                </a:lnTo>
                <a:lnTo>
                  <a:pt x="3322" y="12681"/>
                </a:lnTo>
                <a:lnTo>
                  <a:pt x="5885" y="12404"/>
                </a:lnTo>
                <a:lnTo>
                  <a:pt x="8421" y="12029"/>
                </a:lnTo>
                <a:lnTo>
                  <a:pt x="10957" y="11582"/>
                </a:lnTo>
                <a:lnTo>
                  <a:pt x="12216" y="11332"/>
                </a:lnTo>
                <a:lnTo>
                  <a:pt x="13386" y="11091"/>
                </a:lnTo>
                <a:lnTo>
                  <a:pt x="15717" y="10546"/>
                </a:lnTo>
                <a:lnTo>
                  <a:pt x="18030" y="9939"/>
                </a:lnTo>
                <a:lnTo>
                  <a:pt x="20316" y="9260"/>
                </a:lnTo>
                <a:lnTo>
                  <a:pt x="22584" y="8519"/>
                </a:lnTo>
                <a:lnTo>
                  <a:pt x="24835" y="7725"/>
                </a:lnTo>
                <a:lnTo>
                  <a:pt x="27067" y="6867"/>
                </a:lnTo>
                <a:lnTo>
                  <a:pt x="29282" y="5965"/>
                </a:lnTo>
                <a:lnTo>
                  <a:pt x="30380" y="5501"/>
                </a:lnTo>
                <a:lnTo>
                  <a:pt x="31237" y="5135"/>
                </a:lnTo>
                <a:lnTo>
                  <a:pt x="32979" y="4456"/>
                </a:lnTo>
                <a:lnTo>
                  <a:pt x="34747" y="3867"/>
                </a:lnTo>
                <a:lnTo>
                  <a:pt x="36542" y="3376"/>
                </a:lnTo>
                <a:lnTo>
                  <a:pt x="37461" y="3179"/>
                </a:lnTo>
                <a:lnTo>
                  <a:pt x="38488" y="2974"/>
                </a:lnTo>
                <a:lnTo>
                  <a:pt x="40542" y="2626"/>
                </a:lnTo>
                <a:lnTo>
                  <a:pt x="42614" y="2376"/>
                </a:lnTo>
                <a:lnTo>
                  <a:pt x="44177" y="2295"/>
                </a:lnTo>
                <a:lnTo>
                  <a:pt x="45222" y="2295"/>
                </a:lnTo>
                <a:lnTo>
                  <a:pt x="45748" y="2322"/>
                </a:lnTo>
                <a:lnTo>
                  <a:pt x="46722" y="2376"/>
                </a:lnTo>
                <a:lnTo>
                  <a:pt x="48151" y="2563"/>
                </a:lnTo>
                <a:lnTo>
                  <a:pt x="49088" y="2733"/>
                </a:lnTo>
                <a:lnTo>
                  <a:pt x="50017" y="2965"/>
                </a:lnTo>
                <a:lnTo>
                  <a:pt x="50928" y="3242"/>
                </a:lnTo>
                <a:lnTo>
                  <a:pt x="51830" y="3590"/>
                </a:lnTo>
                <a:lnTo>
                  <a:pt x="52714" y="3992"/>
                </a:lnTo>
                <a:lnTo>
                  <a:pt x="53143" y="4224"/>
                </a:lnTo>
                <a:lnTo>
                  <a:pt x="54134" y="4778"/>
                </a:lnTo>
                <a:lnTo>
                  <a:pt x="56089" y="5939"/>
                </a:lnTo>
                <a:lnTo>
                  <a:pt x="57991" y="7171"/>
                </a:lnTo>
                <a:lnTo>
                  <a:pt x="59831" y="8493"/>
                </a:lnTo>
                <a:lnTo>
                  <a:pt x="60724" y="9189"/>
                </a:lnTo>
                <a:lnTo>
                  <a:pt x="61197" y="9573"/>
                </a:lnTo>
                <a:lnTo>
                  <a:pt x="62108" y="10377"/>
                </a:lnTo>
                <a:lnTo>
                  <a:pt x="62974" y="11216"/>
                </a:lnTo>
                <a:lnTo>
                  <a:pt x="63787" y="12100"/>
                </a:lnTo>
                <a:lnTo>
                  <a:pt x="64546" y="13020"/>
                </a:lnTo>
                <a:lnTo>
                  <a:pt x="65260" y="13984"/>
                </a:lnTo>
                <a:lnTo>
                  <a:pt x="65930" y="14985"/>
                </a:lnTo>
                <a:lnTo>
                  <a:pt x="66537" y="16029"/>
                </a:lnTo>
                <a:lnTo>
                  <a:pt x="66823" y="16565"/>
                </a:lnTo>
                <a:lnTo>
                  <a:pt x="67466" y="17833"/>
                </a:lnTo>
                <a:lnTo>
                  <a:pt x="68681" y="20414"/>
                </a:lnTo>
                <a:lnTo>
                  <a:pt x="69279" y="21709"/>
                </a:lnTo>
                <a:lnTo>
                  <a:pt x="70226" y="23745"/>
                </a:lnTo>
                <a:lnTo>
                  <a:pt x="71163" y="25790"/>
                </a:lnTo>
                <a:lnTo>
                  <a:pt x="71288" y="26040"/>
                </a:lnTo>
                <a:lnTo>
                  <a:pt x="71449" y="26272"/>
                </a:lnTo>
                <a:lnTo>
                  <a:pt x="71529" y="26379"/>
                </a:lnTo>
                <a:lnTo>
                  <a:pt x="71717" y="26558"/>
                </a:lnTo>
                <a:lnTo>
                  <a:pt x="71931" y="26683"/>
                </a:lnTo>
                <a:lnTo>
                  <a:pt x="72181" y="26710"/>
                </a:lnTo>
                <a:lnTo>
                  <a:pt x="72333" y="26674"/>
                </a:lnTo>
                <a:lnTo>
                  <a:pt x="72476" y="26620"/>
                </a:lnTo>
                <a:lnTo>
                  <a:pt x="72672" y="26451"/>
                </a:lnTo>
                <a:lnTo>
                  <a:pt x="72788" y="26227"/>
                </a:lnTo>
                <a:lnTo>
                  <a:pt x="72833" y="25977"/>
                </a:lnTo>
                <a:lnTo>
                  <a:pt x="72824" y="25843"/>
                </a:lnTo>
                <a:lnTo>
                  <a:pt x="72806" y="25486"/>
                </a:lnTo>
                <a:lnTo>
                  <a:pt x="72717" y="24763"/>
                </a:lnTo>
                <a:lnTo>
                  <a:pt x="72619" y="24424"/>
                </a:lnTo>
                <a:lnTo>
                  <a:pt x="71994" y="22620"/>
                </a:lnTo>
                <a:lnTo>
                  <a:pt x="71038" y="19932"/>
                </a:lnTo>
                <a:lnTo>
                  <a:pt x="70324" y="18164"/>
                </a:lnTo>
                <a:lnTo>
                  <a:pt x="69913" y="17306"/>
                </a:lnTo>
                <a:lnTo>
                  <a:pt x="69565" y="16610"/>
                </a:lnTo>
                <a:lnTo>
                  <a:pt x="68824" y="15252"/>
                </a:lnTo>
                <a:lnTo>
                  <a:pt x="68020" y="13949"/>
                </a:lnTo>
                <a:lnTo>
                  <a:pt x="67154" y="12690"/>
                </a:lnTo>
                <a:lnTo>
                  <a:pt x="66225" y="11484"/>
                </a:lnTo>
                <a:lnTo>
                  <a:pt x="65225" y="10332"/>
                </a:lnTo>
                <a:lnTo>
                  <a:pt x="64153" y="9234"/>
                </a:lnTo>
                <a:lnTo>
                  <a:pt x="63010" y="8207"/>
                </a:lnTo>
                <a:lnTo>
                  <a:pt x="62403" y="7707"/>
                </a:lnTo>
                <a:lnTo>
                  <a:pt x="61724" y="7171"/>
                </a:lnTo>
                <a:lnTo>
                  <a:pt x="60358" y="6117"/>
                </a:lnTo>
                <a:lnTo>
                  <a:pt x="59652" y="5626"/>
                </a:lnTo>
                <a:lnTo>
                  <a:pt x="58518" y="4858"/>
                </a:lnTo>
                <a:lnTo>
                  <a:pt x="56223" y="3385"/>
                </a:lnTo>
                <a:lnTo>
                  <a:pt x="55054" y="2679"/>
                </a:lnTo>
                <a:lnTo>
                  <a:pt x="54428" y="2322"/>
                </a:lnTo>
                <a:lnTo>
                  <a:pt x="53160" y="1688"/>
                </a:lnTo>
                <a:lnTo>
                  <a:pt x="51866" y="1170"/>
                </a:lnTo>
                <a:lnTo>
                  <a:pt x="50535" y="741"/>
                </a:lnTo>
                <a:lnTo>
                  <a:pt x="49187" y="420"/>
                </a:lnTo>
                <a:lnTo>
                  <a:pt x="47811" y="188"/>
                </a:lnTo>
                <a:lnTo>
                  <a:pt x="46418" y="45"/>
                </a:lnTo>
                <a:lnTo>
                  <a:pt x="44998" y="0"/>
                </a:lnTo>
                <a:lnTo>
                  <a:pt x="44284" y="9"/>
                </a:lnTo>
                <a:lnTo>
                  <a:pt x="43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2680516">
            <a:off x="2761322" y="1474235"/>
            <a:ext cx="285501" cy="416159"/>
          </a:xfrm>
          <a:custGeom>
            <a:avLst/>
            <a:gdLst/>
            <a:ahLst/>
            <a:cxnLst/>
            <a:rect l="l" t="t" r="r" b="b"/>
            <a:pathLst>
              <a:path w="17271" h="25175" extrusionOk="0">
                <a:moveTo>
                  <a:pt x="13726" y="1"/>
                </a:moveTo>
                <a:lnTo>
                  <a:pt x="13413" y="19"/>
                </a:lnTo>
                <a:lnTo>
                  <a:pt x="13083" y="99"/>
                </a:lnTo>
                <a:lnTo>
                  <a:pt x="12752" y="251"/>
                </a:lnTo>
                <a:lnTo>
                  <a:pt x="12592" y="349"/>
                </a:lnTo>
                <a:lnTo>
                  <a:pt x="12315" y="546"/>
                </a:lnTo>
                <a:lnTo>
                  <a:pt x="11797" y="992"/>
                </a:lnTo>
                <a:lnTo>
                  <a:pt x="11556" y="1233"/>
                </a:lnTo>
                <a:lnTo>
                  <a:pt x="10958" y="1885"/>
                </a:lnTo>
                <a:lnTo>
                  <a:pt x="10395" y="2564"/>
                </a:lnTo>
                <a:lnTo>
                  <a:pt x="6064" y="7627"/>
                </a:lnTo>
                <a:lnTo>
                  <a:pt x="1742" y="12690"/>
                </a:lnTo>
                <a:lnTo>
                  <a:pt x="1349" y="13155"/>
                </a:lnTo>
                <a:lnTo>
                  <a:pt x="599" y="14101"/>
                </a:lnTo>
                <a:lnTo>
                  <a:pt x="259" y="14592"/>
                </a:lnTo>
                <a:lnTo>
                  <a:pt x="188" y="14708"/>
                </a:lnTo>
                <a:lnTo>
                  <a:pt x="81" y="14941"/>
                </a:lnTo>
                <a:lnTo>
                  <a:pt x="0" y="15289"/>
                </a:lnTo>
                <a:lnTo>
                  <a:pt x="45" y="15735"/>
                </a:lnTo>
                <a:lnTo>
                  <a:pt x="233" y="16128"/>
                </a:lnTo>
                <a:lnTo>
                  <a:pt x="384" y="16289"/>
                </a:lnTo>
                <a:lnTo>
                  <a:pt x="545" y="16423"/>
                </a:lnTo>
                <a:lnTo>
                  <a:pt x="920" y="16584"/>
                </a:lnTo>
                <a:lnTo>
                  <a:pt x="1349" y="16611"/>
                </a:lnTo>
                <a:lnTo>
                  <a:pt x="1795" y="16494"/>
                </a:lnTo>
                <a:lnTo>
                  <a:pt x="2019" y="16369"/>
                </a:lnTo>
                <a:lnTo>
                  <a:pt x="2322" y="16173"/>
                </a:lnTo>
                <a:lnTo>
                  <a:pt x="2876" y="15709"/>
                </a:lnTo>
                <a:lnTo>
                  <a:pt x="3135" y="15459"/>
                </a:lnTo>
                <a:lnTo>
                  <a:pt x="4385" y="14155"/>
                </a:lnTo>
                <a:lnTo>
                  <a:pt x="6823" y="11494"/>
                </a:lnTo>
                <a:lnTo>
                  <a:pt x="9180" y="8752"/>
                </a:lnTo>
                <a:lnTo>
                  <a:pt x="11422" y="5921"/>
                </a:lnTo>
                <a:lnTo>
                  <a:pt x="12493" y="4466"/>
                </a:lnTo>
                <a:lnTo>
                  <a:pt x="12770" y="4100"/>
                </a:lnTo>
                <a:lnTo>
                  <a:pt x="13056" y="3743"/>
                </a:lnTo>
                <a:lnTo>
                  <a:pt x="13136" y="3760"/>
                </a:lnTo>
                <a:lnTo>
                  <a:pt x="13226" y="3787"/>
                </a:lnTo>
                <a:lnTo>
                  <a:pt x="13297" y="4484"/>
                </a:lnTo>
                <a:lnTo>
                  <a:pt x="13386" y="5180"/>
                </a:lnTo>
                <a:lnTo>
                  <a:pt x="13610" y="7082"/>
                </a:lnTo>
                <a:lnTo>
                  <a:pt x="13949" y="10878"/>
                </a:lnTo>
                <a:lnTo>
                  <a:pt x="14128" y="14682"/>
                </a:lnTo>
                <a:lnTo>
                  <a:pt x="14154" y="17539"/>
                </a:lnTo>
                <a:lnTo>
                  <a:pt x="14119" y="19441"/>
                </a:lnTo>
                <a:lnTo>
                  <a:pt x="14083" y="20397"/>
                </a:lnTo>
                <a:lnTo>
                  <a:pt x="14047" y="21397"/>
                </a:lnTo>
                <a:lnTo>
                  <a:pt x="14047" y="22406"/>
                </a:lnTo>
                <a:lnTo>
                  <a:pt x="14047" y="22656"/>
                </a:lnTo>
                <a:lnTo>
                  <a:pt x="14092" y="23156"/>
                </a:lnTo>
                <a:lnTo>
                  <a:pt x="14199" y="23638"/>
                </a:lnTo>
                <a:lnTo>
                  <a:pt x="14369" y="24112"/>
                </a:lnTo>
                <a:lnTo>
                  <a:pt x="14494" y="24335"/>
                </a:lnTo>
                <a:lnTo>
                  <a:pt x="14610" y="24540"/>
                </a:lnTo>
                <a:lnTo>
                  <a:pt x="14905" y="24862"/>
                </a:lnTo>
                <a:lnTo>
                  <a:pt x="15262" y="25085"/>
                </a:lnTo>
                <a:lnTo>
                  <a:pt x="15681" y="25174"/>
                </a:lnTo>
                <a:lnTo>
                  <a:pt x="15932" y="25157"/>
                </a:lnTo>
                <a:lnTo>
                  <a:pt x="16155" y="25112"/>
                </a:lnTo>
                <a:lnTo>
                  <a:pt x="16530" y="24933"/>
                </a:lnTo>
                <a:lnTo>
                  <a:pt x="16816" y="24648"/>
                </a:lnTo>
                <a:lnTo>
                  <a:pt x="17012" y="24281"/>
                </a:lnTo>
                <a:lnTo>
                  <a:pt x="17092" y="24076"/>
                </a:lnTo>
                <a:lnTo>
                  <a:pt x="17155" y="23844"/>
                </a:lnTo>
                <a:lnTo>
                  <a:pt x="17191" y="23603"/>
                </a:lnTo>
                <a:lnTo>
                  <a:pt x="17217" y="23165"/>
                </a:lnTo>
                <a:lnTo>
                  <a:pt x="17271" y="22281"/>
                </a:lnTo>
                <a:lnTo>
                  <a:pt x="17262" y="21844"/>
                </a:lnTo>
                <a:lnTo>
                  <a:pt x="17057" y="16673"/>
                </a:lnTo>
                <a:lnTo>
                  <a:pt x="16833" y="11503"/>
                </a:lnTo>
                <a:lnTo>
                  <a:pt x="16789" y="10485"/>
                </a:lnTo>
                <a:lnTo>
                  <a:pt x="16655" y="8440"/>
                </a:lnTo>
                <a:lnTo>
                  <a:pt x="16458" y="6404"/>
                </a:lnTo>
                <a:lnTo>
                  <a:pt x="16190" y="4377"/>
                </a:lnTo>
                <a:lnTo>
                  <a:pt x="16021" y="3367"/>
                </a:lnTo>
                <a:lnTo>
                  <a:pt x="15949" y="3010"/>
                </a:lnTo>
                <a:lnTo>
                  <a:pt x="15771" y="2341"/>
                </a:lnTo>
                <a:lnTo>
                  <a:pt x="15512" y="1689"/>
                </a:lnTo>
                <a:lnTo>
                  <a:pt x="15181" y="1072"/>
                </a:lnTo>
                <a:lnTo>
                  <a:pt x="14976" y="787"/>
                </a:lnTo>
                <a:lnTo>
                  <a:pt x="14860" y="626"/>
                </a:lnTo>
                <a:lnTo>
                  <a:pt x="14601" y="376"/>
                </a:lnTo>
                <a:lnTo>
                  <a:pt x="14324" y="179"/>
                </a:lnTo>
                <a:lnTo>
                  <a:pt x="14029" y="54"/>
                </a:lnTo>
                <a:lnTo>
                  <a:pt x="13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2985871" y="3647491"/>
            <a:ext cx="257364" cy="327932"/>
          </a:xfrm>
          <a:custGeom>
            <a:avLst/>
            <a:gdLst/>
            <a:ahLst/>
            <a:cxnLst/>
            <a:rect l="l" t="t" r="r" b="b"/>
            <a:pathLst>
              <a:path w="11208" h="14440" extrusionOk="0">
                <a:moveTo>
                  <a:pt x="4055" y="0"/>
                </a:moveTo>
                <a:lnTo>
                  <a:pt x="3644" y="98"/>
                </a:lnTo>
                <a:lnTo>
                  <a:pt x="3447" y="214"/>
                </a:lnTo>
                <a:lnTo>
                  <a:pt x="3287" y="339"/>
                </a:lnTo>
                <a:lnTo>
                  <a:pt x="3045" y="661"/>
                </a:lnTo>
                <a:lnTo>
                  <a:pt x="2920" y="1045"/>
                </a:lnTo>
                <a:lnTo>
                  <a:pt x="2929" y="1473"/>
                </a:lnTo>
                <a:lnTo>
                  <a:pt x="2992" y="1697"/>
                </a:lnTo>
                <a:lnTo>
                  <a:pt x="3197" y="2179"/>
                </a:lnTo>
                <a:lnTo>
                  <a:pt x="3429" y="2643"/>
                </a:lnTo>
                <a:lnTo>
                  <a:pt x="3563" y="2956"/>
                </a:lnTo>
                <a:lnTo>
                  <a:pt x="3813" y="3590"/>
                </a:lnTo>
                <a:lnTo>
                  <a:pt x="3912" y="3911"/>
                </a:lnTo>
                <a:lnTo>
                  <a:pt x="3974" y="4117"/>
                </a:lnTo>
                <a:lnTo>
                  <a:pt x="4010" y="4402"/>
                </a:lnTo>
                <a:lnTo>
                  <a:pt x="3930" y="4590"/>
                </a:lnTo>
                <a:lnTo>
                  <a:pt x="3697" y="4760"/>
                </a:lnTo>
                <a:lnTo>
                  <a:pt x="3510" y="4867"/>
                </a:lnTo>
                <a:lnTo>
                  <a:pt x="2304" y="5510"/>
                </a:lnTo>
                <a:lnTo>
                  <a:pt x="1108" y="6162"/>
                </a:lnTo>
                <a:lnTo>
                  <a:pt x="929" y="6260"/>
                </a:lnTo>
                <a:lnTo>
                  <a:pt x="590" y="6474"/>
                </a:lnTo>
                <a:lnTo>
                  <a:pt x="438" y="6599"/>
                </a:lnTo>
                <a:lnTo>
                  <a:pt x="295" y="6742"/>
                </a:lnTo>
                <a:lnTo>
                  <a:pt x="99" y="7064"/>
                </a:lnTo>
                <a:lnTo>
                  <a:pt x="0" y="7412"/>
                </a:lnTo>
                <a:lnTo>
                  <a:pt x="18" y="7787"/>
                </a:lnTo>
                <a:lnTo>
                  <a:pt x="81" y="7983"/>
                </a:lnTo>
                <a:lnTo>
                  <a:pt x="161" y="8180"/>
                </a:lnTo>
                <a:lnTo>
                  <a:pt x="384" y="8483"/>
                </a:lnTo>
                <a:lnTo>
                  <a:pt x="679" y="8689"/>
                </a:lnTo>
                <a:lnTo>
                  <a:pt x="1045" y="8805"/>
                </a:lnTo>
                <a:lnTo>
                  <a:pt x="1242" y="8823"/>
                </a:lnTo>
                <a:lnTo>
                  <a:pt x="1688" y="8805"/>
                </a:lnTo>
                <a:lnTo>
                  <a:pt x="2126" y="8760"/>
                </a:lnTo>
                <a:lnTo>
                  <a:pt x="3733" y="8760"/>
                </a:lnTo>
                <a:lnTo>
                  <a:pt x="3599" y="9323"/>
                </a:lnTo>
                <a:lnTo>
                  <a:pt x="3474" y="9769"/>
                </a:lnTo>
                <a:lnTo>
                  <a:pt x="3188" y="10564"/>
                </a:lnTo>
                <a:lnTo>
                  <a:pt x="2920" y="11359"/>
                </a:lnTo>
                <a:lnTo>
                  <a:pt x="2822" y="11698"/>
                </a:lnTo>
                <a:lnTo>
                  <a:pt x="2769" y="12207"/>
                </a:lnTo>
                <a:lnTo>
                  <a:pt x="2840" y="12529"/>
                </a:lnTo>
                <a:lnTo>
                  <a:pt x="2929" y="12689"/>
                </a:lnTo>
                <a:lnTo>
                  <a:pt x="3072" y="12940"/>
                </a:lnTo>
                <a:lnTo>
                  <a:pt x="3224" y="13449"/>
                </a:lnTo>
                <a:lnTo>
                  <a:pt x="3242" y="13725"/>
                </a:lnTo>
                <a:lnTo>
                  <a:pt x="3242" y="13841"/>
                </a:lnTo>
                <a:lnTo>
                  <a:pt x="3304" y="14047"/>
                </a:lnTo>
                <a:lnTo>
                  <a:pt x="3421" y="14225"/>
                </a:lnTo>
                <a:lnTo>
                  <a:pt x="3599" y="14359"/>
                </a:lnTo>
                <a:lnTo>
                  <a:pt x="3715" y="14404"/>
                </a:lnTo>
                <a:lnTo>
                  <a:pt x="3840" y="14440"/>
                </a:lnTo>
                <a:lnTo>
                  <a:pt x="4081" y="14431"/>
                </a:lnTo>
                <a:lnTo>
                  <a:pt x="4296" y="14359"/>
                </a:lnTo>
                <a:lnTo>
                  <a:pt x="4483" y="14216"/>
                </a:lnTo>
                <a:lnTo>
                  <a:pt x="4572" y="14118"/>
                </a:lnTo>
                <a:lnTo>
                  <a:pt x="4805" y="13788"/>
                </a:lnTo>
                <a:lnTo>
                  <a:pt x="4992" y="13440"/>
                </a:lnTo>
                <a:lnTo>
                  <a:pt x="5966" y="11591"/>
                </a:lnTo>
                <a:lnTo>
                  <a:pt x="6930" y="9743"/>
                </a:lnTo>
                <a:lnTo>
                  <a:pt x="7010" y="9609"/>
                </a:lnTo>
                <a:lnTo>
                  <a:pt x="7100" y="9457"/>
                </a:lnTo>
                <a:lnTo>
                  <a:pt x="7921" y="9805"/>
                </a:lnTo>
                <a:lnTo>
                  <a:pt x="8662" y="10118"/>
                </a:lnTo>
                <a:lnTo>
                  <a:pt x="9055" y="10314"/>
                </a:lnTo>
                <a:lnTo>
                  <a:pt x="9457" y="10493"/>
                </a:lnTo>
                <a:lnTo>
                  <a:pt x="9680" y="10564"/>
                </a:lnTo>
                <a:lnTo>
                  <a:pt x="10109" y="10582"/>
                </a:lnTo>
                <a:lnTo>
                  <a:pt x="10502" y="10475"/>
                </a:lnTo>
                <a:lnTo>
                  <a:pt x="10841" y="10243"/>
                </a:lnTo>
                <a:lnTo>
                  <a:pt x="10966" y="10082"/>
                </a:lnTo>
                <a:lnTo>
                  <a:pt x="11082" y="9903"/>
                </a:lnTo>
                <a:lnTo>
                  <a:pt x="11207" y="9519"/>
                </a:lnTo>
                <a:lnTo>
                  <a:pt x="11190" y="9117"/>
                </a:lnTo>
                <a:lnTo>
                  <a:pt x="11038" y="8716"/>
                </a:lnTo>
                <a:lnTo>
                  <a:pt x="10904" y="8519"/>
                </a:lnTo>
                <a:lnTo>
                  <a:pt x="10645" y="8216"/>
                </a:lnTo>
                <a:lnTo>
                  <a:pt x="10341" y="7948"/>
                </a:lnTo>
                <a:lnTo>
                  <a:pt x="9752" y="7403"/>
                </a:lnTo>
                <a:lnTo>
                  <a:pt x="9171" y="6858"/>
                </a:lnTo>
                <a:lnTo>
                  <a:pt x="8957" y="6644"/>
                </a:lnTo>
                <a:lnTo>
                  <a:pt x="8761" y="6403"/>
                </a:lnTo>
                <a:lnTo>
                  <a:pt x="8689" y="6269"/>
                </a:lnTo>
                <a:lnTo>
                  <a:pt x="8680" y="6135"/>
                </a:lnTo>
                <a:lnTo>
                  <a:pt x="8716" y="5983"/>
                </a:lnTo>
                <a:lnTo>
                  <a:pt x="8859" y="5697"/>
                </a:lnTo>
                <a:lnTo>
                  <a:pt x="9020" y="5429"/>
                </a:lnTo>
                <a:lnTo>
                  <a:pt x="9270" y="5045"/>
                </a:lnTo>
                <a:lnTo>
                  <a:pt x="9779" y="4269"/>
                </a:lnTo>
                <a:lnTo>
                  <a:pt x="10002" y="3867"/>
                </a:lnTo>
                <a:lnTo>
                  <a:pt x="10154" y="3545"/>
                </a:lnTo>
                <a:lnTo>
                  <a:pt x="10341" y="3036"/>
                </a:lnTo>
                <a:lnTo>
                  <a:pt x="10422" y="2688"/>
                </a:lnTo>
                <a:lnTo>
                  <a:pt x="10439" y="2518"/>
                </a:lnTo>
                <a:lnTo>
                  <a:pt x="10439" y="2304"/>
                </a:lnTo>
                <a:lnTo>
                  <a:pt x="10368" y="1911"/>
                </a:lnTo>
                <a:lnTo>
                  <a:pt x="10207" y="1581"/>
                </a:lnTo>
                <a:lnTo>
                  <a:pt x="9966" y="1313"/>
                </a:lnTo>
                <a:lnTo>
                  <a:pt x="9663" y="1107"/>
                </a:lnTo>
                <a:lnTo>
                  <a:pt x="9323" y="991"/>
                </a:lnTo>
                <a:lnTo>
                  <a:pt x="8948" y="973"/>
                </a:lnTo>
                <a:lnTo>
                  <a:pt x="8555" y="1045"/>
                </a:lnTo>
                <a:lnTo>
                  <a:pt x="8359" y="1134"/>
                </a:lnTo>
                <a:lnTo>
                  <a:pt x="8118" y="1259"/>
                </a:lnTo>
                <a:lnTo>
                  <a:pt x="7671" y="1616"/>
                </a:lnTo>
                <a:lnTo>
                  <a:pt x="7457" y="1795"/>
                </a:lnTo>
                <a:lnTo>
                  <a:pt x="7010" y="2179"/>
                </a:lnTo>
                <a:lnTo>
                  <a:pt x="6591" y="2563"/>
                </a:lnTo>
                <a:lnTo>
                  <a:pt x="6448" y="2465"/>
                </a:lnTo>
                <a:lnTo>
                  <a:pt x="6394" y="2411"/>
                </a:lnTo>
                <a:lnTo>
                  <a:pt x="6010" y="1795"/>
                </a:lnTo>
                <a:lnTo>
                  <a:pt x="5626" y="1188"/>
                </a:lnTo>
                <a:lnTo>
                  <a:pt x="5501" y="982"/>
                </a:lnTo>
                <a:lnTo>
                  <a:pt x="5224" y="580"/>
                </a:lnTo>
                <a:lnTo>
                  <a:pt x="5064" y="411"/>
                </a:lnTo>
                <a:lnTo>
                  <a:pt x="4885" y="250"/>
                </a:lnTo>
                <a:lnTo>
                  <a:pt x="4483" y="45"/>
                </a:lnTo>
                <a:lnTo>
                  <a:pt x="40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6112550" y="2547920"/>
            <a:ext cx="254493" cy="254738"/>
          </a:xfrm>
          <a:custGeom>
            <a:avLst/>
            <a:gdLst/>
            <a:ahLst/>
            <a:cxnLst/>
            <a:rect l="l" t="t" r="r" b="b"/>
            <a:pathLst>
              <a:path w="11083" h="11217" extrusionOk="0">
                <a:moveTo>
                  <a:pt x="4573" y="1"/>
                </a:moveTo>
                <a:lnTo>
                  <a:pt x="4439" y="19"/>
                </a:lnTo>
                <a:lnTo>
                  <a:pt x="4278" y="63"/>
                </a:lnTo>
                <a:lnTo>
                  <a:pt x="4046" y="224"/>
                </a:lnTo>
                <a:lnTo>
                  <a:pt x="3894" y="438"/>
                </a:lnTo>
                <a:lnTo>
                  <a:pt x="3823" y="706"/>
                </a:lnTo>
                <a:lnTo>
                  <a:pt x="3814" y="849"/>
                </a:lnTo>
                <a:lnTo>
                  <a:pt x="3805" y="1814"/>
                </a:lnTo>
                <a:lnTo>
                  <a:pt x="3832" y="2769"/>
                </a:lnTo>
                <a:lnTo>
                  <a:pt x="3823" y="3019"/>
                </a:lnTo>
                <a:lnTo>
                  <a:pt x="3787" y="3376"/>
                </a:lnTo>
                <a:lnTo>
                  <a:pt x="3278" y="2930"/>
                </a:lnTo>
                <a:lnTo>
                  <a:pt x="2858" y="2573"/>
                </a:lnTo>
                <a:lnTo>
                  <a:pt x="2626" y="2394"/>
                </a:lnTo>
                <a:lnTo>
                  <a:pt x="2224" y="2180"/>
                </a:lnTo>
                <a:lnTo>
                  <a:pt x="1867" y="2126"/>
                </a:lnTo>
                <a:lnTo>
                  <a:pt x="1563" y="2224"/>
                </a:lnTo>
                <a:lnTo>
                  <a:pt x="1429" y="2349"/>
                </a:lnTo>
                <a:lnTo>
                  <a:pt x="1313" y="2474"/>
                </a:lnTo>
                <a:lnTo>
                  <a:pt x="1215" y="2778"/>
                </a:lnTo>
                <a:lnTo>
                  <a:pt x="1260" y="3135"/>
                </a:lnTo>
                <a:lnTo>
                  <a:pt x="1465" y="3546"/>
                </a:lnTo>
                <a:lnTo>
                  <a:pt x="1635" y="3778"/>
                </a:lnTo>
                <a:lnTo>
                  <a:pt x="1992" y="4216"/>
                </a:lnTo>
                <a:lnTo>
                  <a:pt x="2358" y="4644"/>
                </a:lnTo>
                <a:lnTo>
                  <a:pt x="2537" y="4894"/>
                </a:lnTo>
                <a:lnTo>
                  <a:pt x="2733" y="5180"/>
                </a:lnTo>
                <a:lnTo>
                  <a:pt x="1715" y="5403"/>
                </a:lnTo>
                <a:lnTo>
                  <a:pt x="786" y="5636"/>
                </a:lnTo>
                <a:lnTo>
                  <a:pt x="635" y="5680"/>
                </a:lnTo>
                <a:lnTo>
                  <a:pt x="367" y="5796"/>
                </a:lnTo>
                <a:lnTo>
                  <a:pt x="144" y="5975"/>
                </a:lnTo>
                <a:lnTo>
                  <a:pt x="19" y="6243"/>
                </a:lnTo>
                <a:lnTo>
                  <a:pt x="1" y="6413"/>
                </a:lnTo>
                <a:lnTo>
                  <a:pt x="1" y="6564"/>
                </a:lnTo>
                <a:lnTo>
                  <a:pt x="99" y="6814"/>
                </a:lnTo>
                <a:lnTo>
                  <a:pt x="304" y="7029"/>
                </a:lnTo>
                <a:lnTo>
                  <a:pt x="635" y="7180"/>
                </a:lnTo>
                <a:lnTo>
                  <a:pt x="840" y="7225"/>
                </a:lnTo>
                <a:lnTo>
                  <a:pt x="1233" y="7297"/>
                </a:lnTo>
                <a:lnTo>
                  <a:pt x="2037" y="7350"/>
                </a:lnTo>
                <a:lnTo>
                  <a:pt x="2439" y="7368"/>
                </a:lnTo>
                <a:lnTo>
                  <a:pt x="2894" y="7377"/>
                </a:lnTo>
                <a:lnTo>
                  <a:pt x="3510" y="7368"/>
                </a:lnTo>
                <a:lnTo>
                  <a:pt x="2885" y="8324"/>
                </a:lnTo>
                <a:lnTo>
                  <a:pt x="2367" y="9118"/>
                </a:lnTo>
                <a:lnTo>
                  <a:pt x="2224" y="9359"/>
                </a:lnTo>
                <a:lnTo>
                  <a:pt x="1947" y="9851"/>
                </a:lnTo>
                <a:lnTo>
                  <a:pt x="1831" y="10101"/>
                </a:lnTo>
                <a:lnTo>
                  <a:pt x="1787" y="10217"/>
                </a:lnTo>
                <a:lnTo>
                  <a:pt x="1751" y="10458"/>
                </a:lnTo>
                <a:lnTo>
                  <a:pt x="1787" y="10681"/>
                </a:lnTo>
                <a:lnTo>
                  <a:pt x="1903" y="10886"/>
                </a:lnTo>
                <a:lnTo>
                  <a:pt x="2010" y="10976"/>
                </a:lnTo>
                <a:lnTo>
                  <a:pt x="2117" y="11056"/>
                </a:lnTo>
                <a:lnTo>
                  <a:pt x="2340" y="11136"/>
                </a:lnTo>
                <a:lnTo>
                  <a:pt x="2572" y="11136"/>
                </a:lnTo>
                <a:lnTo>
                  <a:pt x="2805" y="11065"/>
                </a:lnTo>
                <a:lnTo>
                  <a:pt x="2912" y="11002"/>
                </a:lnTo>
                <a:lnTo>
                  <a:pt x="3099" y="10886"/>
                </a:lnTo>
                <a:lnTo>
                  <a:pt x="3448" y="10610"/>
                </a:lnTo>
                <a:lnTo>
                  <a:pt x="3599" y="10458"/>
                </a:lnTo>
                <a:lnTo>
                  <a:pt x="4189" y="9815"/>
                </a:lnTo>
                <a:lnTo>
                  <a:pt x="4805" y="9100"/>
                </a:lnTo>
                <a:lnTo>
                  <a:pt x="4984" y="9556"/>
                </a:lnTo>
                <a:lnTo>
                  <a:pt x="5144" y="9949"/>
                </a:lnTo>
                <a:lnTo>
                  <a:pt x="5189" y="10065"/>
                </a:lnTo>
                <a:lnTo>
                  <a:pt x="5323" y="10270"/>
                </a:lnTo>
                <a:lnTo>
                  <a:pt x="5502" y="10413"/>
                </a:lnTo>
                <a:lnTo>
                  <a:pt x="5725" y="10485"/>
                </a:lnTo>
                <a:lnTo>
                  <a:pt x="5859" y="10485"/>
                </a:lnTo>
                <a:lnTo>
                  <a:pt x="5984" y="10467"/>
                </a:lnTo>
                <a:lnTo>
                  <a:pt x="6171" y="10368"/>
                </a:lnTo>
                <a:lnTo>
                  <a:pt x="6314" y="10217"/>
                </a:lnTo>
                <a:lnTo>
                  <a:pt x="6412" y="10020"/>
                </a:lnTo>
                <a:lnTo>
                  <a:pt x="6439" y="9904"/>
                </a:lnTo>
                <a:lnTo>
                  <a:pt x="6493" y="9717"/>
                </a:lnTo>
                <a:lnTo>
                  <a:pt x="6546" y="9475"/>
                </a:lnTo>
                <a:lnTo>
                  <a:pt x="6743" y="9609"/>
                </a:lnTo>
                <a:lnTo>
                  <a:pt x="6895" y="9726"/>
                </a:lnTo>
                <a:lnTo>
                  <a:pt x="7841" y="10404"/>
                </a:lnTo>
                <a:lnTo>
                  <a:pt x="8797" y="11065"/>
                </a:lnTo>
                <a:lnTo>
                  <a:pt x="8904" y="11128"/>
                </a:lnTo>
                <a:lnTo>
                  <a:pt x="9127" y="11208"/>
                </a:lnTo>
                <a:lnTo>
                  <a:pt x="9359" y="11217"/>
                </a:lnTo>
                <a:lnTo>
                  <a:pt x="9583" y="11128"/>
                </a:lnTo>
                <a:lnTo>
                  <a:pt x="9681" y="11038"/>
                </a:lnTo>
                <a:lnTo>
                  <a:pt x="9788" y="10931"/>
                </a:lnTo>
                <a:lnTo>
                  <a:pt x="9895" y="10699"/>
                </a:lnTo>
                <a:lnTo>
                  <a:pt x="9895" y="10458"/>
                </a:lnTo>
                <a:lnTo>
                  <a:pt x="9815" y="10208"/>
                </a:lnTo>
                <a:lnTo>
                  <a:pt x="9752" y="10083"/>
                </a:lnTo>
                <a:lnTo>
                  <a:pt x="9502" y="9717"/>
                </a:lnTo>
                <a:lnTo>
                  <a:pt x="9234" y="9377"/>
                </a:lnTo>
                <a:lnTo>
                  <a:pt x="8341" y="8207"/>
                </a:lnTo>
                <a:lnTo>
                  <a:pt x="7395" y="6966"/>
                </a:lnTo>
                <a:lnTo>
                  <a:pt x="7734" y="6895"/>
                </a:lnTo>
                <a:lnTo>
                  <a:pt x="7957" y="6841"/>
                </a:lnTo>
                <a:lnTo>
                  <a:pt x="9091" y="6448"/>
                </a:lnTo>
                <a:lnTo>
                  <a:pt x="10208" y="6011"/>
                </a:lnTo>
                <a:lnTo>
                  <a:pt x="10431" y="5895"/>
                </a:lnTo>
                <a:lnTo>
                  <a:pt x="10833" y="5564"/>
                </a:lnTo>
                <a:lnTo>
                  <a:pt x="11002" y="5368"/>
                </a:lnTo>
                <a:lnTo>
                  <a:pt x="11038" y="5305"/>
                </a:lnTo>
                <a:lnTo>
                  <a:pt x="11083" y="5144"/>
                </a:lnTo>
                <a:lnTo>
                  <a:pt x="11074" y="4868"/>
                </a:lnTo>
                <a:lnTo>
                  <a:pt x="11020" y="4716"/>
                </a:lnTo>
                <a:lnTo>
                  <a:pt x="10993" y="4671"/>
                </a:lnTo>
                <a:lnTo>
                  <a:pt x="10868" y="4600"/>
                </a:lnTo>
                <a:lnTo>
                  <a:pt x="10627" y="4546"/>
                </a:lnTo>
                <a:lnTo>
                  <a:pt x="10476" y="4537"/>
                </a:lnTo>
                <a:lnTo>
                  <a:pt x="10315" y="4546"/>
                </a:lnTo>
                <a:lnTo>
                  <a:pt x="10002" y="4635"/>
                </a:lnTo>
                <a:lnTo>
                  <a:pt x="9850" y="4680"/>
                </a:lnTo>
                <a:lnTo>
                  <a:pt x="9556" y="4752"/>
                </a:lnTo>
                <a:lnTo>
                  <a:pt x="8957" y="4778"/>
                </a:lnTo>
                <a:lnTo>
                  <a:pt x="8047" y="4689"/>
                </a:lnTo>
                <a:lnTo>
                  <a:pt x="7386" y="4680"/>
                </a:lnTo>
                <a:lnTo>
                  <a:pt x="7609" y="4243"/>
                </a:lnTo>
                <a:lnTo>
                  <a:pt x="7761" y="3930"/>
                </a:lnTo>
                <a:lnTo>
                  <a:pt x="7877" y="3671"/>
                </a:lnTo>
                <a:lnTo>
                  <a:pt x="8100" y="3153"/>
                </a:lnTo>
                <a:lnTo>
                  <a:pt x="8163" y="2894"/>
                </a:lnTo>
                <a:lnTo>
                  <a:pt x="8172" y="2805"/>
                </a:lnTo>
                <a:lnTo>
                  <a:pt x="8136" y="2608"/>
                </a:lnTo>
                <a:lnTo>
                  <a:pt x="8064" y="2421"/>
                </a:lnTo>
                <a:lnTo>
                  <a:pt x="7957" y="2269"/>
                </a:lnTo>
                <a:lnTo>
                  <a:pt x="7895" y="2215"/>
                </a:lnTo>
                <a:lnTo>
                  <a:pt x="7823" y="2180"/>
                </a:lnTo>
                <a:lnTo>
                  <a:pt x="7645" y="2144"/>
                </a:lnTo>
                <a:lnTo>
                  <a:pt x="7341" y="2171"/>
                </a:lnTo>
                <a:lnTo>
                  <a:pt x="7162" y="2224"/>
                </a:lnTo>
                <a:lnTo>
                  <a:pt x="7011" y="2305"/>
                </a:lnTo>
                <a:lnTo>
                  <a:pt x="6752" y="2555"/>
                </a:lnTo>
                <a:lnTo>
                  <a:pt x="6627" y="2689"/>
                </a:lnTo>
                <a:lnTo>
                  <a:pt x="6359" y="2974"/>
                </a:lnTo>
                <a:lnTo>
                  <a:pt x="6011" y="3367"/>
                </a:lnTo>
                <a:lnTo>
                  <a:pt x="5912" y="2760"/>
                </a:lnTo>
                <a:lnTo>
                  <a:pt x="5832" y="2296"/>
                </a:lnTo>
                <a:lnTo>
                  <a:pt x="5734" y="1867"/>
                </a:lnTo>
                <a:lnTo>
                  <a:pt x="5519" y="1010"/>
                </a:lnTo>
                <a:lnTo>
                  <a:pt x="5376" y="599"/>
                </a:lnTo>
                <a:lnTo>
                  <a:pt x="5305" y="429"/>
                </a:lnTo>
                <a:lnTo>
                  <a:pt x="5100" y="179"/>
                </a:lnTo>
                <a:lnTo>
                  <a:pt x="4850" y="37"/>
                </a:lnTo>
                <a:lnTo>
                  <a:pt x="4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849185" y="1515205"/>
            <a:ext cx="291601" cy="334246"/>
          </a:xfrm>
          <a:custGeom>
            <a:avLst/>
            <a:gdLst/>
            <a:ahLst/>
            <a:cxnLst/>
            <a:rect l="l" t="t" r="r" b="b"/>
            <a:pathLst>
              <a:path w="12699" h="14718" extrusionOk="0">
                <a:moveTo>
                  <a:pt x="6939" y="1"/>
                </a:moveTo>
                <a:lnTo>
                  <a:pt x="6626" y="18"/>
                </a:lnTo>
                <a:lnTo>
                  <a:pt x="6367" y="126"/>
                </a:lnTo>
                <a:lnTo>
                  <a:pt x="6144" y="322"/>
                </a:lnTo>
                <a:lnTo>
                  <a:pt x="6064" y="465"/>
                </a:lnTo>
                <a:lnTo>
                  <a:pt x="5939" y="706"/>
                </a:lnTo>
                <a:lnTo>
                  <a:pt x="5778" y="1242"/>
                </a:lnTo>
                <a:lnTo>
                  <a:pt x="5742" y="1519"/>
                </a:lnTo>
                <a:lnTo>
                  <a:pt x="5653" y="2956"/>
                </a:lnTo>
                <a:lnTo>
                  <a:pt x="5599" y="4403"/>
                </a:lnTo>
                <a:lnTo>
                  <a:pt x="5573" y="4787"/>
                </a:lnTo>
                <a:lnTo>
                  <a:pt x="5528" y="5216"/>
                </a:lnTo>
                <a:lnTo>
                  <a:pt x="4813" y="5207"/>
                </a:lnTo>
                <a:lnTo>
                  <a:pt x="3456" y="5189"/>
                </a:lnTo>
                <a:lnTo>
                  <a:pt x="2804" y="5233"/>
                </a:lnTo>
                <a:lnTo>
                  <a:pt x="2268" y="5287"/>
                </a:lnTo>
                <a:lnTo>
                  <a:pt x="1206" y="5492"/>
                </a:lnTo>
                <a:lnTo>
                  <a:pt x="688" y="5644"/>
                </a:lnTo>
                <a:lnTo>
                  <a:pt x="527" y="5707"/>
                </a:lnTo>
                <a:lnTo>
                  <a:pt x="259" y="5903"/>
                </a:lnTo>
                <a:lnTo>
                  <a:pt x="81" y="6180"/>
                </a:lnTo>
                <a:lnTo>
                  <a:pt x="0" y="6519"/>
                </a:lnTo>
                <a:lnTo>
                  <a:pt x="9" y="6716"/>
                </a:lnTo>
                <a:lnTo>
                  <a:pt x="27" y="6885"/>
                </a:lnTo>
                <a:lnTo>
                  <a:pt x="134" y="7189"/>
                </a:lnTo>
                <a:lnTo>
                  <a:pt x="331" y="7421"/>
                </a:lnTo>
                <a:lnTo>
                  <a:pt x="590" y="7600"/>
                </a:lnTo>
                <a:lnTo>
                  <a:pt x="750" y="7662"/>
                </a:lnTo>
                <a:lnTo>
                  <a:pt x="983" y="7743"/>
                </a:lnTo>
                <a:lnTo>
                  <a:pt x="1456" y="7841"/>
                </a:lnTo>
                <a:lnTo>
                  <a:pt x="1688" y="7859"/>
                </a:lnTo>
                <a:lnTo>
                  <a:pt x="3090" y="7939"/>
                </a:lnTo>
                <a:lnTo>
                  <a:pt x="4501" y="8002"/>
                </a:lnTo>
                <a:lnTo>
                  <a:pt x="4930" y="8029"/>
                </a:lnTo>
                <a:lnTo>
                  <a:pt x="5430" y="8046"/>
                </a:lnTo>
                <a:lnTo>
                  <a:pt x="5439" y="8502"/>
                </a:lnTo>
                <a:lnTo>
                  <a:pt x="5430" y="8895"/>
                </a:lnTo>
                <a:lnTo>
                  <a:pt x="5349" y="10859"/>
                </a:lnTo>
                <a:lnTo>
                  <a:pt x="5269" y="12824"/>
                </a:lnTo>
                <a:lnTo>
                  <a:pt x="5260" y="13047"/>
                </a:lnTo>
                <a:lnTo>
                  <a:pt x="5278" y="13485"/>
                </a:lnTo>
                <a:lnTo>
                  <a:pt x="5305" y="13708"/>
                </a:lnTo>
                <a:lnTo>
                  <a:pt x="5349" y="13895"/>
                </a:lnTo>
                <a:lnTo>
                  <a:pt x="5510" y="14235"/>
                </a:lnTo>
                <a:lnTo>
                  <a:pt x="5751" y="14485"/>
                </a:lnTo>
                <a:lnTo>
                  <a:pt x="6064" y="14655"/>
                </a:lnTo>
                <a:lnTo>
                  <a:pt x="6233" y="14690"/>
                </a:lnTo>
                <a:lnTo>
                  <a:pt x="6421" y="14717"/>
                </a:lnTo>
                <a:lnTo>
                  <a:pt x="6787" y="14655"/>
                </a:lnTo>
                <a:lnTo>
                  <a:pt x="7108" y="14485"/>
                </a:lnTo>
                <a:lnTo>
                  <a:pt x="7376" y="14199"/>
                </a:lnTo>
                <a:lnTo>
                  <a:pt x="7484" y="14021"/>
                </a:lnTo>
                <a:lnTo>
                  <a:pt x="7564" y="13851"/>
                </a:lnTo>
                <a:lnTo>
                  <a:pt x="7680" y="13512"/>
                </a:lnTo>
                <a:lnTo>
                  <a:pt x="7707" y="13333"/>
                </a:lnTo>
                <a:lnTo>
                  <a:pt x="7939" y="11225"/>
                </a:lnTo>
                <a:lnTo>
                  <a:pt x="8153" y="9109"/>
                </a:lnTo>
                <a:lnTo>
                  <a:pt x="8189" y="8689"/>
                </a:lnTo>
                <a:lnTo>
                  <a:pt x="8207" y="8261"/>
                </a:lnTo>
                <a:lnTo>
                  <a:pt x="8502" y="8216"/>
                </a:lnTo>
                <a:lnTo>
                  <a:pt x="8689" y="8207"/>
                </a:lnTo>
                <a:lnTo>
                  <a:pt x="8886" y="8225"/>
                </a:lnTo>
                <a:lnTo>
                  <a:pt x="9278" y="8216"/>
                </a:lnTo>
                <a:lnTo>
                  <a:pt x="9841" y="8145"/>
                </a:lnTo>
                <a:lnTo>
                  <a:pt x="10939" y="7841"/>
                </a:lnTo>
                <a:lnTo>
                  <a:pt x="11663" y="7627"/>
                </a:lnTo>
                <a:lnTo>
                  <a:pt x="11832" y="7564"/>
                </a:lnTo>
                <a:lnTo>
                  <a:pt x="12145" y="7386"/>
                </a:lnTo>
                <a:lnTo>
                  <a:pt x="12288" y="7269"/>
                </a:lnTo>
                <a:lnTo>
                  <a:pt x="12404" y="7180"/>
                </a:lnTo>
                <a:lnTo>
                  <a:pt x="12574" y="6957"/>
                </a:lnTo>
                <a:lnTo>
                  <a:pt x="12672" y="6707"/>
                </a:lnTo>
                <a:lnTo>
                  <a:pt x="12699" y="6430"/>
                </a:lnTo>
                <a:lnTo>
                  <a:pt x="12681" y="6278"/>
                </a:lnTo>
                <a:lnTo>
                  <a:pt x="12645" y="6126"/>
                </a:lnTo>
                <a:lnTo>
                  <a:pt x="12502" y="5876"/>
                </a:lnTo>
                <a:lnTo>
                  <a:pt x="12306" y="5698"/>
                </a:lnTo>
                <a:lnTo>
                  <a:pt x="12056" y="5582"/>
                </a:lnTo>
                <a:lnTo>
                  <a:pt x="11913" y="5555"/>
                </a:lnTo>
                <a:lnTo>
                  <a:pt x="11556" y="5519"/>
                </a:lnTo>
                <a:lnTo>
                  <a:pt x="10841" y="5501"/>
                </a:lnTo>
                <a:lnTo>
                  <a:pt x="10484" y="5501"/>
                </a:lnTo>
                <a:lnTo>
                  <a:pt x="9412" y="5492"/>
                </a:lnTo>
                <a:lnTo>
                  <a:pt x="8314" y="5483"/>
                </a:lnTo>
                <a:lnTo>
                  <a:pt x="8234" y="5207"/>
                </a:lnTo>
                <a:lnTo>
                  <a:pt x="8216" y="5091"/>
                </a:lnTo>
                <a:lnTo>
                  <a:pt x="8055" y="3180"/>
                </a:lnTo>
                <a:lnTo>
                  <a:pt x="7894" y="1260"/>
                </a:lnTo>
                <a:lnTo>
                  <a:pt x="7876" y="1019"/>
                </a:lnTo>
                <a:lnTo>
                  <a:pt x="7841" y="786"/>
                </a:lnTo>
                <a:lnTo>
                  <a:pt x="7796" y="635"/>
                </a:lnTo>
                <a:lnTo>
                  <a:pt x="7671" y="393"/>
                </a:lnTo>
                <a:lnTo>
                  <a:pt x="7492" y="197"/>
                </a:lnTo>
                <a:lnTo>
                  <a:pt x="7242" y="63"/>
                </a:lnTo>
                <a:lnTo>
                  <a:pt x="7100" y="27"/>
                </a:lnTo>
                <a:lnTo>
                  <a:pt x="69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rot="-4285415">
            <a:off x="4579760" y="2124354"/>
            <a:ext cx="414177" cy="61146"/>
          </a:xfrm>
          <a:custGeom>
            <a:avLst/>
            <a:gdLst/>
            <a:ahLst/>
            <a:cxnLst/>
            <a:rect l="l" t="t" r="r" b="b"/>
            <a:pathLst>
              <a:path w="18218" h="3796" extrusionOk="0">
                <a:moveTo>
                  <a:pt x="5939" y="1"/>
                </a:moveTo>
                <a:lnTo>
                  <a:pt x="5457" y="27"/>
                </a:lnTo>
                <a:lnTo>
                  <a:pt x="4617" y="126"/>
                </a:lnTo>
                <a:lnTo>
                  <a:pt x="2956" y="349"/>
                </a:lnTo>
                <a:lnTo>
                  <a:pt x="2126" y="501"/>
                </a:lnTo>
                <a:lnTo>
                  <a:pt x="1831" y="563"/>
                </a:lnTo>
                <a:lnTo>
                  <a:pt x="1277" y="795"/>
                </a:lnTo>
                <a:lnTo>
                  <a:pt x="786" y="1126"/>
                </a:lnTo>
                <a:lnTo>
                  <a:pt x="375" y="1572"/>
                </a:lnTo>
                <a:lnTo>
                  <a:pt x="206" y="1840"/>
                </a:lnTo>
                <a:lnTo>
                  <a:pt x="134" y="1974"/>
                </a:lnTo>
                <a:lnTo>
                  <a:pt x="45" y="2233"/>
                </a:lnTo>
                <a:lnTo>
                  <a:pt x="0" y="2483"/>
                </a:lnTo>
                <a:lnTo>
                  <a:pt x="18" y="2706"/>
                </a:lnTo>
                <a:lnTo>
                  <a:pt x="90" y="2921"/>
                </a:lnTo>
                <a:lnTo>
                  <a:pt x="224" y="3099"/>
                </a:lnTo>
                <a:lnTo>
                  <a:pt x="411" y="3260"/>
                </a:lnTo>
                <a:lnTo>
                  <a:pt x="643" y="3376"/>
                </a:lnTo>
                <a:lnTo>
                  <a:pt x="786" y="3421"/>
                </a:lnTo>
                <a:lnTo>
                  <a:pt x="1135" y="3510"/>
                </a:lnTo>
                <a:lnTo>
                  <a:pt x="1858" y="3573"/>
                </a:lnTo>
                <a:lnTo>
                  <a:pt x="2215" y="3564"/>
                </a:lnTo>
                <a:lnTo>
                  <a:pt x="2840" y="3528"/>
                </a:lnTo>
                <a:lnTo>
                  <a:pt x="4081" y="3421"/>
                </a:lnTo>
                <a:lnTo>
                  <a:pt x="4698" y="3412"/>
                </a:lnTo>
                <a:lnTo>
                  <a:pt x="6948" y="3457"/>
                </a:lnTo>
                <a:lnTo>
                  <a:pt x="9189" y="3564"/>
                </a:lnTo>
                <a:lnTo>
                  <a:pt x="10511" y="3635"/>
                </a:lnTo>
                <a:lnTo>
                  <a:pt x="12502" y="3760"/>
                </a:lnTo>
                <a:lnTo>
                  <a:pt x="13824" y="3796"/>
                </a:lnTo>
                <a:lnTo>
                  <a:pt x="14485" y="3796"/>
                </a:lnTo>
                <a:lnTo>
                  <a:pt x="14860" y="3769"/>
                </a:lnTo>
                <a:lnTo>
                  <a:pt x="15628" y="3653"/>
                </a:lnTo>
                <a:lnTo>
                  <a:pt x="16771" y="3367"/>
                </a:lnTo>
                <a:lnTo>
                  <a:pt x="17521" y="3144"/>
                </a:lnTo>
                <a:lnTo>
                  <a:pt x="17709" y="3073"/>
                </a:lnTo>
                <a:lnTo>
                  <a:pt x="17985" y="2858"/>
                </a:lnTo>
                <a:lnTo>
                  <a:pt x="18155" y="2564"/>
                </a:lnTo>
                <a:lnTo>
                  <a:pt x="18218" y="2242"/>
                </a:lnTo>
                <a:lnTo>
                  <a:pt x="18209" y="2081"/>
                </a:lnTo>
                <a:lnTo>
                  <a:pt x="18173" y="1903"/>
                </a:lnTo>
                <a:lnTo>
                  <a:pt x="18021" y="1626"/>
                </a:lnTo>
                <a:lnTo>
                  <a:pt x="17789" y="1429"/>
                </a:lnTo>
                <a:lnTo>
                  <a:pt x="17503" y="1296"/>
                </a:lnTo>
                <a:lnTo>
                  <a:pt x="17333" y="1260"/>
                </a:lnTo>
                <a:lnTo>
                  <a:pt x="16708" y="1135"/>
                </a:lnTo>
                <a:lnTo>
                  <a:pt x="16074" y="1019"/>
                </a:lnTo>
                <a:lnTo>
                  <a:pt x="15476" y="894"/>
                </a:lnTo>
                <a:lnTo>
                  <a:pt x="14279" y="688"/>
                </a:lnTo>
                <a:lnTo>
                  <a:pt x="12476" y="465"/>
                </a:lnTo>
                <a:lnTo>
                  <a:pt x="8841" y="188"/>
                </a:lnTo>
                <a:lnTo>
                  <a:pt x="6421" y="19"/>
                </a:lnTo>
                <a:lnTo>
                  <a:pt x="59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rot="2680516">
            <a:off x="2772559" y="1673243"/>
            <a:ext cx="79446" cy="197227"/>
          </a:xfrm>
          <a:custGeom>
            <a:avLst/>
            <a:gdLst/>
            <a:ahLst/>
            <a:cxnLst/>
            <a:rect l="l" t="t" r="r" b="b"/>
            <a:pathLst>
              <a:path w="4806" h="11931" extrusionOk="0">
                <a:moveTo>
                  <a:pt x="3671" y="0"/>
                </a:moveTo>
                <a:lnTo>
                  <a:pt x="3269" y="63"/>
                </a:lnTo>
                <a:lnTo>
                  <a:pt x="2921" y="286"/>
                </a:lnTo>
                <a:lnTo>
                  <a:pt x="2635" y="652"/>
                </a:lnTo>
                <a:lnTo>
                  <a:pt x="2528" y="893"/>
                </a:lnTo>
                <a:lnTo>
                  <a:pt x="2430" y="1152"/>
                </a:lnTo>
                <a:lnTo>
                  <a:pt x="2350" y="1420"/>
                </a:lnTo>
                <a:lnTo>
                  <a:pt x="2046" y="2590"/>
                </a:lnTo>
                <a:lnTo>
                  <a:pt x="1751" y="3751"/>
                </a:lnTo>
                <a:lnTo>
                  <a:pt x="1403" y="5028"/>
                </a:lnTo>
                <a:lnTo>
                  <a:pt x="1064" y="6305"/>
                </a:lnTo>
                <a:lnTo>
                  <a:pt x="546" y="8314"/>
                </a:lnTo>
                <a:lnTo>
                  <a:pt x="37" y="10332"/>
                </a:lnTo>
                <a:lnTo>
                  <a:pt x="1" y="10573"/>
                </a:lnTo>
                <a:lnTo>
                  <a:pt x="1" y="10814"/>
                </a:lnTo>
                <a:lnTo>
                  <a:pt x="19" y="11002"/>
                </a:lnTo>
                <a:lnTo>
                  <a:pt x="126" y="11323"/>
                </a:lnTo>
                <a:lnTo>
                  <a:pt x="314" y="11582"/>
                </a:lnTo>
                <a:lnTo>
                  <a:pt x="581" y="11779"/>
                </a:lnTo>
                <a:lnTo>
                  <a:pt x="751" y="11859"/>
                </a:lnTo>
                <a:lnTo>
                  <a:pt x="921" y="11913"/>
                </a:lnTo>
                <a:lnTo>
                  <a:pt x="1278" y="11930"/>
                </a:lnTo>
                <a:lnTo>
                  <a:pt x="1617" y="11823"/>
                </a:lnTo>
                <a:lnTo>
                  <a:pt x="1912" y="11609"/>
                </a:lnTo>
                <a:lnTo>
                  <a:pt x="2028" y="11457"/>
                </a:lnTo>
                <a:lnTo>
                  <a:pt x="2162" y="11243"/>
                </a:lnTo>
                <a:lnTo>
                  <a:pt x="2341" y="10752"/>
                </a:lnTo>
                <a:lnTo>
                  <a:pt x="2412" y="10502"/>
                </a:lnTo>
                <a:lnTo>
                  <a:pt x="2662" y="9537"/>
                </a:lnTo>
                <a:lnTo>
                  <a:pt x="2912" y="8564"/>
                </a:lnTo>
                <a:lnTo>
                  <a:pt x="3689" y="5912"/>
                </a:lnTo>
                <a:lnTo>
                  <a:pt x="4457" y="3260"/>
                </a:lnTo>
                <a:lnTo>
                  <a:pt x="4671" y="2322"/>
                </a:lnTo>
                <a:lnTo>
                  <a:pt x="4805" y="1572"/>
                </a:lnTo>
                <a:lnTo>
                  <a:pt x="4796" y="1241"/>
                </a:lnTo>
                <a:lnTo>
                  <a:pt x="4662" y="714"/>
                </a:lnTo>
                <a:lnTo>
                  <a:pt x="4493" y="411"/>
                </a:lnTo>
                <a:lnTo>
                  <a:pt x="4341" y="259"/>
                </a:lnTo>
                <a:lnTo>
                  <a:pt x="4180" y="134"/>
                </a:lnTo>
                <a:lnTo>
                  <a:pt x="3984" y="54"/>
                </a:lnTo>
                <a:lnTo>
                  <a:pt x="3886" y="27"/>
                </a:lnTo>
                <a:lnTo>
                  <a:pt x="36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rot="3572650">
            <a:off x="4300415" y="2047086"/>
            <a:ext cx="299576" cy="62774"/>
          </a:xfrm>
          <a:custGeom>
            <a:avLst/>
            <a:gdLst/>
            <a:ahLst/>
            <a:cxnLst/>
            <a:rect l="l" t="t" r="r" b="b"/>
            <a:pathLst>
              <a:path w="18218" h="3796" extrusionOk="0">
                <a:moveTo>
                  <a:pt x="5939" y="1"/>
                </a:moveTo>
                <a:lnTo>
                  <a:pt x="5457" y="27"/>
                </a:lnTo>
                <a:lnTo>
                  <a:pt x="4617" y="126"/>
                </a:lnTo>
                <a:lnTo>
                  <a:pt x="2956" y="349"/>
                </a:lnTo>
                <a:lnTo>
                  <a:pt x="2126" y="501"/>
                </a:lnTo>
                <a:lnTo>
                  <a:pt x="1831" y="563"/>
                </a:lnTo>
                <a:lnTo>
                  <a:pt x="1277" y="795"/>
                </a:lnTo>
                <a:lnTo>
                  <a:pt x="786" y="1126"/>
                </a:lnTo>
                <a:lnTo>
                  <a:pt x="375" y="1572"/>
                </a:lnTo>
                <a:lnTo>
                  <a:pt x="206" y="1840"/>
                </a:lnTo>
                <a:lnTo>
                  <a:pt x="134" y="1974"/>
                </a:lnTo>
                <a:lnTo>
                  <a:pt x="45" y="2233"/>
                </a:lnTo>
                <a:lnTo>
                  <a:pt x="0" y="2483"/>
                </a:lnTo>
                <a:lnTo>
                  <a:pt x="18" y="2706"/>
                </a:lnTo>
                <a:lnTo>
                  <a:pt x="90" y="2921"/>
                </a:lnTo>
                <a:lnTo>
                  <a:pt x="224" y="3099"/>
                </a:lnTo>
                <a:lnTo>
                  <a:pt x="411" y="3260"/>
                </a:lnTo>
                <a:lnTo>
                  <a:pt x="643" y="3376"/>
                </a:lnTo>
                <a:lnTo>
                  <a:pt x="786" y="3421"/>
                </a:lnTo>
                <a:lnTo>
                  <a:pt x="1135" y="3510"/>
                </a:lnTo>
                <a:lnTo>
                  <a:pt x="1858" y="3573"/>
                </a:lnTo>
                <a:lnTo>
                  <a:pt x="2215" y="3564"/>
                </a:lnTo>
                <a:lnTo>
                  <a:pt x="2840" y="3528"/>
                </a:lnTo>
                <a:lnTo>
                  <a:pt x="4081" y="3421"/>
                </a:lnTo>
                <a:lnTo>
                  <a:pt x="4698" y="3412"/>
                </a:lnTo>
                <a:lnTo>
                  <a:pt x="6948" y="3457"/>
                </a:lnTo>
                <a:lnTo>
                  <a:pt x="9189" y="3564"/>
                </a:lnTo>
                <a:lnTo>
                  <a:pt x="10511" y="3635"/>
                </a:lnTo>
                <a:lnTo>
                  <a:pt x="12502" y="3760"/>
                </a:lnTo>
                <a:lnTo>
                  <a:pt x="13824" y="3796"/>
                </a:lnTo>
                <a:lnTo>
                  <a:pt x="14485" y="3796"/>
                </a:lnTo>
                <a:lnTo>
                  <a:pt x="14860" y="3769"/>
                </a:lnTo>
                <a:lnTo>
                  <a:pt x="15628" y="3653"/>
                </a:lnTo>
                <a:lnTo>
                  <a:pt x="16771" y="3367"/>
                </a:lnTo>
                <a:lnTo>
                  <a:pt x="17521" y="3144"/>
                </a:lnTo>
                <a:lnTo>
                  <a:pt x="17709" y="3073"/>
                </a:lnTo>
                <a:lnTo>
                  <a:pt x="17985" y="2858"/>
                </a:lnTo>
                <a:lnTo>
                  <a:pt x="18155" y="2564"/>
                </a:lnTo>
                <a:lnTo>
                  <a:pt x="18218" y="2242"/>
                </a:lnTo>
                <a:lnTo>
                  <a:pt x="18209" y="2081"/>
                </a:lnTo>
                <a:lnTo>
                  <a:pt x="18173" y="1903"/>
                </a:lnTo>
                <a:lnTo>
                  <a:pt x="18021" y="1626"/>
                </a:lnTo>
                <a:lnTo>
                  <a:pt x="17789" y="1429"/>
                </a:lnTo>
                <a:lnTo>
                  <a:pt x="17503" y="1296"/>
                </a:lnTo>
                <a:lnTo>
                  <a:pt x="17333" y="1260"/>
                </a:lnTo>
                <a:lnTo>
                  <a:pt x="16708" y="1135"/>
                </a:lnTo>
                <a:lnTo>
                  <a:pt x="16074" y="1019"/>
                </a:lnTo>
                <a:lnTo>
                  <a:pt x="15476" y="894"/>
                </a:lnTo>
                <a:lnTo>
                  <a:pt x="14279" y="688"/>
                </a:lnTo>
                <a:lnTo>
                  <a:pt x="12476" y="465"/>
                </a:lnTo>
                <a:lnTo>
                  <a:pt x="8841" y="188"/>
                </a:lnTo>
                <a:lnTo>
                  <a:pt x="6421" y="19"/>
                </a:lnTo>
                <a:lnTo>
                  <a:pt x="59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5613772" y="3975424"/>
            <a:ext cx="291601" cy="334246"/>
          </a:xfrm>
          <a:custGeom>
            <a:avLst/>
            <a:gdLst/>
            <a:ahLst/>
            <a:cxnLst/>
            <a:rect l="l" t="t" r="r" b="b"/>
            <a:pathLst>
              <a:path w="12699" h="14718" extrusionOk="0">
                <a:moveTo>
                  <a:pt x="6939" y="1"/>
                </a:moveTo>
                <a:lnTo>
                  <a:pt x="6626" y="18"/>
                </a:lnTo>
                <a:lnTo>
                  <a:pt x="6367" y="126"/>
                </a:lnTo>
                <a:lnTo>
                  <a:pt x="6144" y="322"/>
                </a:lnTo>
                <a:lnTo>
                  <a:pt x="6064" y="465"/>
                </a:lnTo>
                <a:lnTo>
                  <a:pt x="5939" y="706"/>
                </a:lnTo>
                <a:lnTo>
                  <a:pt x="5778" y="1242"/>
                </a:lnTo>
                <a:lnTo>
                  <a:pt x="5742" y="1519"/>
                </a:lnTo>
                <a:lnTo>
                  <a:pt x="5653" y="2956"/>
                </a:lnTo>
                <a:lnTo>
                  <a:pt x="5599" y="4403"/>
                </a:lnTo>
                <a:lnTo>
                  <a:pt x="5573" y="4787"/>
                </a:lnTo>
                <a:lnTo>
                  <a:pt x="5528" y="5216"/>
                </a:lnTo>
                <a:lnTo>
                  <a:pt x="4813" y="5207"/>
                </a:lnTo>
                <a:lnTo>
                  <a:pt x="3456" y="5189"/>
                </a:lnTo>
                <a:lnTo>
                  <a:pt x="2804" y="5233"/>
                </a:lnTo>
                <a:lnTo>
                  <a:pt x="2268" y="5287"/>
                </a:lnTo>
                <a:lnTo>
                  <a:pt x="1206" y="5492"/>
                </a:lnTo>
                <a:lnTo>
                  <a:pt x="688" y="5644"/>
                </a:lnTo>
                <a:lnTo>
                  <a:pt x="527" y="5707"/>
                </a:lnTo>
                <a:lnTo>
                  <a:pt x="259" y="5903"/>
                </a:lnTo>
                <a:lnTo>
                  <a:pt x="81" y="6180"/>
                </a:lnTo>
                <a:lnTo>
                  <a:pt x="0" y="6519"/>
                </a:lnTo>
                <a:lnTo>
                  <a:pt x="9" y="6716"/>
                </a:lnTo>
                <a:lnTo>
                  <a:pt x="27" y="6885"/>
                </a:lnTo>
                <a:lnTo>
                  <a:pt x="134" y="7189"/>
                </a:lnTo>
                <a:lnTo>
                  <a:pt x="331" y="7421"/>
                </a:lnTo>
                <a:lnTo>
                  <a:pt x="590" y="7600"/>
                </a:lnTo>
                <a:lnTo>
                  <a:pt x="750" y="7662"/>
                </a:lnTo>
                <a:lnTo>
                  <a:pt x="983" y="7743"/>
                </a:lnTo>
                <a:lnTo>
                  <a:pt x="1456" y="7841"/>
                </a:lnTo>
                <a:lnTo>
                  <a:pt x="1688" y="7859"/>
                </a:lnTo>
                <a:lnTo>
                  <a:pt x="3090" y="7939"/>
                </a:lnTo>
                <a:lnTo>
                  <a:pt x="4501" y="8002"/>
                </a:lnTo>
                <a:lnTo>
                  <a:pt x="4930" y="8029"/>
                </a:lnTo>
                <a:lnTo>
                  <a:pt x="5430" y="8046"/>
                </a:lnTo>
                <a:lnTo>
                  <a:pt x="5439" y="8502"/>
                </a:lnTo>
                <a:lnTo>
                  <a:pt x="5430" y="8895"/>
                </a:lnTo>
                <a:lnTo>
                  <a:pt x="5349" y="10859"/>
                </a:lnTo>
                <a:lnTo>
                  <a:pt x="5269" y="12824"/>
                </a:lnTo>
                <a:lnTo>
                  <a:pt x="5260" y="13047"/>
                </a:lnTo>
                <a:lnTo>
                  <a:pt x="5278" y="13485"/>
                </a:lnTo>
                <a:lnTo>
                  <a:pt x="5305" y="13708"/>
                </a:lnTo>
                <a:lnTo>
                  <a:pt x="5349" y="13895"/>
                </a:lnTo>
                <a:lnTo>
                  <a:pt x="5510" y="14235"/>
                </a:lnTo>
                <a:lnTo>
                  <a:pt x="5751" y="14485"/>
                </a:lnTo>
                <a:lnTo>
                  <a:pt x="6064" y="14655"/>
                </a:lnTo>
                <a:lnTo>
                  <a:pt x="6233" y="14690"/>
                </a:lnTo>
                <a:lnTo>
                  <a:pt x="6421" y="14717"/>
                </a:lnTo>
                <a:lnTo>
                  <a:pt x="6787" y="14655"/>
                </a:lnTo>
                <a:lnTo>
                  <a:pt x="7108" y="14485"/>
                </a:lnTo>
                <a:lnTo>
                  <a:pt x="7376" y="14199"/>
                </a:lnTo>
                <a:lnTo>
                  <a:pt x="7484" y="14021"/>
                </a:lnTo>
                <a:lnTo>
                  <a:pt x="7564" y="13851"/>
                </a:lnTo>
                <a:lnTo>
                  <a:pt x="7680" y="13512"/>
                </a:lnTo>
                <a:lnTo>
                  <a:pt x="7707" y="13333"/>
                </a:lnTo>
                <a:lnTo>
                  <a:pt x="7939" y="11225"/>
                </a:lnTo>
                <a:lnTo>
                  <a:pt x="8153" y="9109"/>
                </a:lnTo>
                <a:lnTo>
                  <a:pt x="8189" y="8689"/>
                </a:lnTo>
                <a:lnTo>
                  <a:pt x="8207" y="8261"/>
                </a:lnTo>
                <a:lnTo>
                  <a:pt x="8502" y="8216"/>
                </a:lnTo>
                <a:lnTo>
                  <a:pt x="8689" y="8207"/>
                </a:lnTo>
                <a:lnTo>
                  <a:pt x="8886" y="8225"/>
                </a:lnTo>
                <a:lnTo>
                  <a:pt x="9278" y="8216"/>
                </a:lnTo>
                <a:lnTo>
                  <a:pt x="9841" y="8145"/>
                </a:lnTo>
                <a:lnTo>
                  <a:pt x="10939" y="7841"/>
                </a:lnTo>
                <a:lnTo>
                  <a:pt x="11663" y="7627"/>
                </a:lnTo>
                <a:lnTo>
                  <a:pt x="11832" y="7564"/>
                </a:lnTo>
                <a:lnTo>
                  <a:pt x="12145" y="7386"/>
                </a:lnTo>
                <a:lnTo>
                  <a:pt x="12288" y="7269"/>
                </a:lnTo>
                <a:lnTo>
                  <a:pt x="12404" y="7180"/>
                </a:lnTo>
                <a:lnTo>
                  <a:pt x="12574" y="6957"/>
                </a:lnTo>
                <a:lnTo>
                  <a:pt x="12672" y="6707"/>
                </a:lnTo>
                <a:lnTo>
                  <a:pt x="12699" y="6430"/>
                </a:lnTo>
                <a:lnTo>
                  <a:pt x="12681" y="6278"/>
                </a:lnTo>
                <a:lnTo>
                  <a:pt x="12645" y="6126"/>
                </a:lnTo>
                <a:lnTo>
                  <a:pt x="12502" y="5876"/>
                </a:lnTo>
                <a:lnTo>
                  <a:pt x="12306" y="5698"/>
                </a:lnTo>
                <a:lnTo>
                  <a:pt x="12056" y="5582"/>
                </a:lnTo>
                <a:lnTo>
                  <a:pt x="11913" y="5555"/>
                </a:lnTo>
                <a:lnTo>
                  <a:pt x="11556" y="5519"/>
                </a:lnTo>
                <a:lnTo>
                  <a:pt x="10841" y="5501"/>
                </a:lnTo>
                <a:lnTo>
                  <a:pt x="10484" y="5501"/>
                </a:lnTo>
                <a:lnTo>
                  <a:pt x="9412" y="5492"/>
                </a:lnTo>
                <a:lnTo>
                  <a:pt x="8314" y="5483"/>
                </a:lnTo>
                <a:lnTo>
                  <a:pt x="8234" y="5207"/>
                </a:lnTo>
                <a:lnTo>
                  <a:pt x="8216" y="5091"/>
                </a:lnTo>
                <a:lnTo>
                  <a:pt x="8055" y="3180"/>
                </a:lnTo>
                <a:lnTo>
                  <a:pt x="7894" y="1260"/>
                </a:lnTo>
                <a:lnTo>
                  <a:pt x="7876" y="1019"/>
                </a:lnTo>
                <a:lnTo>
                  <a:pt x="7841" y="786"/>
                </a:lnTo>
                <a:lnTo>
                  <a:pt x="7796" y="635"/>
                </a:lnTo>
                <a:lnTo>
                  <a:pt x="7671" y="393"/>
                </a:lnTo>
                <a:lnTo>
                  <a:pt x="7492" y="197"/>
                </a:lnTo>
                <a:lnTo>
                  <a:pt x="7242" y="63"/>
                </a:lnTo>
                <a:lnTo>
                  <a:pt x="7100" y="27"/>
                </a:lnTo>
                <a:lnTo>
                  <a:pt x="69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5856950" y="1547921"/>
            <a:ext cx="128500" cy="163750"/>
          </a:xfrm>
          <a:custGeom>
            <a:avLst/>
            <a:gdLst/>
            <a:ahLst/>
            <a:cxnLst/>
            <a:rect l="l" t="t" r="r" b="b"/>
            <a:pathLst>
              <a:path w="11208" h="14440" extrusionOk="0">
                <a:moveTo>
                  <a:pt x="4055" y="0"/>
                </a:moveTo>
                <a:lnTo>
                  <a:pt x="3644" y="98"/>
                </a:lnTo>
                <a:lnTo>
                  <a:pt x="3447" y="214"/>
                </a:lnTo>
                <a:lnTo>
                  <a:pt x="3287" y="339"/>
                </a:lnTo>
                <a:lnTo>
                  <a:pt x="3045" y="661"/>
                </a:lnTo>
                <a:lnTo>
                  <a:pt x="2920" y="1045"/>
                </a:lnTo>
                <a:lnTo>
                  <a:pt x="2929" y="1473"/>
                </a:lnTo>
                <a:lnTo>
                  <a:pt x="2992" y="1697"/>
                </a:lnTo>
                <a:lnTo>
                  <a:pt x="3197" y="2179"/>
                </a:lnTo>
                <a:lnTo>
                  <a:pt x="3429" y="2643"/>
                </a:lnTo>
                <a:lnTo>
                  <a:pt x="3563" y="2956"/>
                </a:lnTo>
                <a:lnTo>
                  <a:pt x="3813" y="3590"/>
                </a:lnTo>
                <a:lnTo>
                  <a:pt x="3912" y="3911"/>
                </a:lnTo>
                <a:lnTo>
                  <a:pt x="3974" y="4117"/>
                </a:lnTo>
                <a:lnTo>
                  <a:pt x="4010" y="4402"/>
                </a:lnTo>
                <a:lnTo>
                  <a:pt x="3930" y="4590"/>
                </a:lnTo>
                <a:lnTo>
                  <a:pt x="3697" y="4760"/>
                </a:lnTo>
                <a:lnTo>
                  <a:pt x="3510" y="4867"/>
                </a:lnTo>
                <a:lnTo>
                  <a:pt x="2304" y="5510"/>
                </a:lnTo>
                <a:lnTo>
                  <a:pt x="1108" y="6162"/>
                </a:lnTo>
                <a:lnTo>
                  <a:pt x="929" y="6260"/>
                </a:lnTo>
                <a:lnTo>
                  <a:pt x="590" y="6474"/>
                </a:lnTo>
                <a:lnTo>
                  <a:pt x="438" y="6599"/>
                </a:lnTo>
                <a:lnTo>
                  <a:pt x="295" y="6742"/>
                </a:lnTo>
                <a:lnTo>
                  <a:pt x="99" y="7064"/>
                </a:lnTo>
                <a:lnTo>
                  <a:pt x="0" y="7412"/>
                </a:lnTo>
                <a:lnTo>
                  <a:pt x="18" y="7787"/>
                </a:lnTo>
                <a:lnTo>
                  <a:pt x="81" y="7983"/>
                </a:lnTo>
                <a:lnTo>
                  <a:pt x="161" y="8180"/>
                </a:lnTo>
                <a:lnTo>
                  <a:pt x="384" y="8483"/>
                </a:lnTo>
                <a:lnTo>
                  <a:pt x="679" y="8689"/>
                </a:lnTo>
                <a:lnTo>
                  <a:pt x="1045" y="8805"/>
                </a:lnTo>
                <a:lnTo>
                  <a:pt x="1242" y="8823"/>
                </a:lnTo>
                <a:lnTo>
                  <a:pt x="1688" y="8805"/>
                </a:lnTo>
                <a:lnTo>
                  <a:pt x="2126" y="8760"/>
                </a:lnTo>
                <a:lnTo>
                  <a:pt x="3733" y="8760"/>
                </a:lnTo>
                <a:lnTo>
                  <a:pt x="3599" y="9323"/>
                </a:lnTo>
                <a:lnTo>
                  <a:pt x="3474" y="9769"/>
                </a:lnTo>
                <a:lnTo>
                  <a:pt x="3188" y="10564"/>
                </a:lnTo>
                <a:lnTo>
                  <a:pt x="2920" y="11359"/>
                </a:lnTo>
                <a:lnTo>
                  <a:pt x="2822" y="11698"/>
                </a:lnTo>
                <a:lnTo>
                  <a:pt x="2769" y="12207"/>
                </a:lnTo>
                <a:lnTo>
                  <a:pt x="2840" y="12529"/>
                </a:lnTo>
                <a:lnTo>
                  <a:pt x="2929" y="12689"/>
                </a:lnTo>
                <a:lnTo>
                  <a:pt x="3072" y="12940"/>
                </a:lnTo>
                <a:lnTo>
                  <a:pt x="3224" y="13449"/>
                </a:lnTo>
                <a:lnTo>
                  <a:pt x="3242" y="13725"/>
                </a:lnTo>
                <a:lnTo>
                  <a:pt x="3242" y="13841"/>
                </a:lnTo>
                <a:lnTo>
                  <a:pt x="3304" y="14047"/>
                </a:lnTo>
                <a:lnTo>
                  <a:pt x="3421" y="14225"/>
                </a:lnTo>
                <a:lnTo>
                  <a:pt x="3599" y="14359"/>
                </a:lnTo>
                <a:lnTo>
                  <a:pt x="3715" y="14404"/>
                </a:lnTo>
                <a:lnTo>
                  <a:pt x="3840" y="14440"/>
                </a:lnTo>
                <a:lnTo>
                  <a:pt x="4081" y="14431"/>
                </a:lnTo>
                <a:lnTo>
                  <a:pt x="4296" y="14359"/>
                </a:lnTo>
                <a:lnTo>
                  <a:pt x="4483" y="14216"/>
                </a:lnTo>
                <a:lnTo>
                  <a:pt x="4572" y="14118"/>
                </a:lnTo>
                <a:lnTo>
                  <a:pt x="4805" y="13788"/>
                </a:lnTo>
                <a:lnTo>
                  <a:pt x="4992" y="13440"/>
                </a:lnTo>
                <a:lnTo>
                  <a:pt x="5966" y="11591"/>
                </a:lnTo>
                <a:lnTo>
                  <a:pt x="6930" y="9743"/>
                </a:lnTo>
                <a:lnTo>
                  <a:pt x="7010" y="9609"/>
                </a:lnTo>
                <a:lnTo>
                  <a:pt x="7100" y="9457"/>
                </a:lnTo>
                <a:lnTo>
                  <a:pt x="7921" y="9805"/>
                </a:lnTo>
                <a:lnTo>
                  <a:pt x="8662" y="10118"/>
                </a:lnTo>
                <a:lnTo>
                  <a:pt x="9055" y="10314"/>
                </a:lnTo>
                <a:lnTo>
                  <a:pt x="9457" y="10493"/>
                </a:lnTo>
                <a:lnTo>
                  <a:pt x="9680" y="10564"/>
                </a:lnTo>
                <a:lnTo>
                  <a:pt x="10109" y="10582"/>
                </a:lnTo>
                <a:lnTo>
                  <a:pt x="10502" y="10475"/>
                </a:lnTo>
                <a:lnTo>
                  <a:pt x="10841" y="10243"/>
                </a:lnTo>
                <a:lnTo>
                  <a:pt x="10966" y="10082"/>
                </a:lnTo>
                <a:lnTo>
                  <a:pt x="11082" y="9903"/>
                </a:lnTo>
                <a:lnTo>
                  <a:pt x="11207" y="9519"/>
                </a:lnTo>
                <a:lnTo>
                  <a:pt x="11190" y="9117"/>
                </a:lnTo>
                <a:lnTo>
                  <a:pt x="11038" y="8716"/>
                </a:lnTo>
                <a:lnTo>
                  <a:pt x="10904" y="8519"/>
                </a:lnTo>
                <a:lnTo>
                  <a:pt x="10645" y="8216"/>
                </a:lnTo>
                <a:lnTo>
                  <a:pt x="10341" y="7948"/>
                </a:lnTo>
                <a:lnTo>
                  <a:pt x="9752" y="7403"/>
                </a:lnTo>
                <a:lnTo>
                  <a:pt x="9171" y="6858"/>
                </a:lnTo>
                <a:lnTo>
                  <a:pt x="8957" y="6644"/>
                </a:lnTo>
                <a:lnTo>
                  <a:pt x="8761" y="6403"/>
                </a:lnTo>
                <a:lnTo>
                  <a:pt x="8689" y="6269"/>
                </a:lnTo>
                <a:lnTo>
                  <a:pt x="8680" y="6135"/>
                </a:lnTo>
                <a:lnTo>
                  <a:pt x="8716" y="5983"/>
                </a:lnTo>
                <a:lnTo>
                  <a:pt x="8859" y="5697"/>
                </a:lnTo>
                <a:lnTo>
                  <a:pt x="9020" y="5429"/>
                </a:lnTo>
                <a:lnTo>
                  <a:pt x="9270" y="5045"/>
                </a:lnTo>
                <a:lnTo>
                  <a:pt x="9779" y="4269"/>
                </a:lnTo>
                <a:lnTo>
                  <a:pt x="10002" y="3867"/>
                </a:lnTo>
                <a:lnTo>
                  <a:pt x="10154" y="3545"/>
                </a:lnTo>
                <a:lnTo>
                  <a:pt x="10341" y="3036"/>
                </a:lnTo>
                <a:lnTo>
                  <a:pt x="10422" y="2688"/>
                </a:lnTo>
                <a:lnTo>
                  <a:pt x="10439" y="2518"/>
                </a:lnTo>
                <a:lnTo>
                  <a:pt x="10439" y="2304"/>
                </a:lnTo>
                <a:lnTo>
                  <a:pt x="10368" y="1911"/>
                </a:lnTo>
                <a:lnTo>
                  <a:pt x="10207" y="1581"/>
                </a:lnTo>
                <a:lnTo>
                  <a:pt x="9966" y="1313"/>
                </a:lnTo>
                <a:lnTo>
                  <a:pt x="9663" y="1107"/>
                </a:lnTo>
                <a:lnTo>
                  <a:pt x="9323" y="991"/>
                </a:lnTo>
                <a:lnTo>
                  <a:pt x="8948" y="973"/>
                </a:lnTo>
                <a:lnTo>
                  <a:pt x="8555" y="1045"/>
                </a:lnTo>
                <a:lnTo>
                  <a:pt x="8359" y="1134"/>
                </a:lnTo>
                <a:lnTo>
                  <a:pt x="8118" y="1259"/>
                </a:lnTo>
                <a:lnTo>
                  <a:pt x="7671" y="1616"/>
                </a:lnTo>
                <a:lnTo>
                  <a:pt x="7457" y="1795"/>
                </a:lnTo>
                <a:lnTo>
                  <a:pt x="7010" y="2179"/>
                </a:lnTo>
                <a:lnTo>
                  <a:pt x="6591" y="2563"/>
                </a:lnTo>
                <a:lnTo>
                  <a:pt x="6448" y="2465"/>
                </a:lnTo>
                <a:lnTo>
                  <a:pt x="6394" y="2411"/>
                </a:lnTo>
                <a:lnTo>
                  <a:pt x="6010" y="1795"/>
                </a:lnTo>
                <a:lnTo>
                  <a:pt x="5626" y="1188"/>
                </a:lnTo>
                <a:lnTo>
                  <a:pt x="5501" y="982"/>
                </a:lnTo>
                <a:lnTo>
                  <a:pt x="5224" y="580"/>
                </a:lnTo>
                <a:lnTo>
                  <a:pt x="5064" y="411"/>
                </a:lnTo>
                <a:lnTo>
                  <a:pt x="4885" y="250"/>
                </a:lnTo>
                <a:lnTo>
                  <a:pt x="4483" y="45"/>
                </a:lnTo>
                <a:lnTo>
                  <a:pt x="40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3114739" y="2284110"/>
            <a:ext cx="128500" cy="163750"/>
          </a:xfrm>
          <a:custGeom>
            <a:avLst/>
            <a:gdLst/>
            <a:ahLst/>
            <a:cxnLst/>
            <a:rect l="l" t="t" r="r" b="b"/>
            <a:pathLst>
              <a:path w="11208" h="14440" extrusionOk="0">
                <a:moveTo>
                  <a:pt x="4055" y="0"/>
                </a:moveTo>
                <a:lnTo>
                  <a:pt x="3644" y="98"/>
                </a:lnTo>
                <a:lnTo>
                  <a:pt x="3447" y="214"/>
                </a:lnTo>
                <a:lnTo>
                  <a:pt x="3287" y="339"/>
                </a:lnTo>
                <a:lnTo>
                  <a:pt x="3045" y="661"/>
                </a:lnTo>
                <a:lnTo>
                  <a:pt x="2920" y="1045"/>
                </a:lnTo>
                <a:lnTo>
                  <a:pt x="2929" y="1473"/>
                </a:lnTo>
                <a:lnTo>
                  <a:pt x="2992" y="1697"/>
                </a:lnTo>
                <a:lnTo>
                  <a:pt x="3197" y="2179"/>
                </a:lnTo>
                <a:lnTo>
                  <a:pt x="3429" y="2643"/>
                </a:lnTo>
                <a:lnTo>
                  <a:pt x="3563" y="2956"/>
                </a:lnTo>
                <a:lnTo>
                  <a:pt x="3813" y="3590"/>
                </a:lnTo>
                <a:lnTo>
                  <a:pt x="3912" y="3911"/>
                </a:lnTo>
                <a:lnTo>
                  <a:pt x="3974" y="4117"/>
                </a:lnTo>
                <a:lnTo>
                  <a:pt x="4010" y="4402"/>
                </a:lnTo>
                <a:lnTo>
                  <a:pt x="3930" y="4590"/>
                </a:lnTo>
                <a:lnTo>
                  <a:pt x="3697" y="4760"/>
                </a:lnTo>
                <a:lnTo>
                  <a:pt x="3510" y="4867"/>
                </a:lnTo>
                <a:lnTo>
                  <a:pt x="2304" y="5510"/>
                </a:lnTo>
                <a:lnTo>
                  <a:pt x="1108" y="6162"/>
                </a:lnTo>
                <a:lnTo>
                  <a:pt x="929" y="6260"/>
                </a:lnTo>
                <a:lnTo>
                  <a:pt x="590" y="6474"/>
                </a:lnTo>
                <a:lnTo>
                  <a:pt x="438" y="6599"/>
                </a:lnTo>
                <a:lnTo>
                  <a:pt x="295" y="6742"/>
                </a:lnTo>
                <a:lnTo>
                  <a:pt x="99" y="7064"/>
                </a:lnTo>
                <a:lnTo>
                  <a:pt x="0" y="7412"/>
                </a:lnTo>
                <a:lnTo>
                  <a:pt x="18" y="7787"/>
                </a:lnTo>
                <a:lnTo>
                  <a:pt x="81" y="7983"/>
                </a:lnTo>
                <a:lnTo>
                  <a:pt x="161" y="8180"/>
                </a:lnTo>
                <a:lnTo>
                  <a:pt x="384" y="8483"/>
                </a:lnTo>
                <a:lnTo>
                  <a:pt x="679" y="8689"/>
                </a:lnTo>
                <a:lnTo>
                  <a:pt x="1045" y="8805"/>
                </a:lnTo>
                <a:lnTo>
                  <a:pt x="1242" y="8823"/>
                </a:lnTo>
                <a:lnTo>
                  <a:pt x="1688" y="8805"/>
                </a:lnTo>
                <a:lnTo>
                  <a:pt x="2126" y="8760"/>
                </a:lnTo>
                <a:lnTo>
                  <a:pt x="3733" y="8760"/>
                </a:lnTo>
                <a:lnTo>
                  <a:pt x="3599" y="9323"/>
                </a:lnTo>
                <a:lnTo>
                  <a:pt x="3474" y="9769"/>
                </a:lnTo>
                <a:lnTo>
                  <a:pt x="3188" y="10564"/>
                </a:lnTo>
                <a:lnTo>
                  <a:pt x="2920" y="11359"/>
                </a:lnTo>
                <a:lnTo>
                  <a:pt x="2822" y="11698"/>
                </a:lnTo>
                <a:lnTo>
                  <a:pt x="2769" y="12207"/>
                </a:lnTo>
                <a:lnTo>
                  <a:pt x="2840" y="12529"/>
                </a:lnTo>
                <a:lnTo>
                  <a:pt x="2929" y="12689"/>
                </a:lnTo>
                <a:lnTo>
                  <a:pt x="3072" y="12940"/>
                </a:lnTo>
                <a:lnTo>
                  <a:pt x="3224" y="13449"/>
                </a:lnTo>
                <a:lnTo>
                  <a:pt x="3242" y="13725"/>
                </a:lnTo>
                <a:lnTo>
                  <a:pt x="3242" y="13841"/>
                </a:lnTo>
                <a:lnTo>
                  <a:pt x="3304" y="14047"/>
                </a:lnTo>
                <a:lnTo>
                  <a:pt x="3421" y="14225"/>
                </a:lnTo>
                <a:lnTo>
                  <a:pt x="3599" y="14359"/>
                </a:lnTo>
                <a:lnTo>
                  <a:pt x="3715" y="14404"/>
                </a:lnTo>
                <a:lnTo>
                  <a:pt x="3840" y="14440"/>
                </a:lnTo>
                <a:lnTo>
                  <a:pt x="4081" y="14431"/>
                </a:lnTo>
                <a:lnTo>
                  <a:pt x="4296" y="14359"/>
                </a:lnTo>
                <a:lnTo>
                  <a:pt x="4483" y="14216"/>
                </a:lnTo>
                <a:lnTo>
                  <a:pt x="4572" y="14118"/>
                </a:lnTo>
                <a:lnTo>
                  <a:pt x="4805" y="13788"/>
                </a:lnTo>
                <a:lnTo>
                  <a:pt x="4992" y="13440"/>
                </a:lnTo>
                <a:lnTo>
                  <a:pt x="5966" y="11591"/>
                </a:lnTo>
                <a:lnTo>
                  <a:pt x="6930" y="9743"/>
                </a:lnTo>
                <a:lnTo>
                  <a:pt x="7010" y="9609"/>
                </a:lnTo>
                <a:lnTo>
                  <a:pt x="7100" y="9457"/>
                </a:lnTo>
                <a:lnTo>
                  <a:pt x="7921" y="9805"/>
                </a:lnTo>
                <a:lnTo>
                  <a:pt x="8662" y="10118"/>
                </a:lnTo>
                <a:lnTo>
                  <a:pt x="9055" y="10314"/>
                </a:lnTo>
                <a:lnTo>
                  <a:pt x="9457" y="10493"/>
                </a:lnTo>
                <a:lnTo>
                  <a:pt x="9680" y="10564"/>
                </a:lnTo>
                <a:lnTo>
                  <a:pt x="10109" y="10582"/>
                </a:lnTo>
                <a:lnTo>
                  <a:pt x="10502" y="10475"/>
                </a:lnTo>
                <a:lnTo>
                  <a:pt x="10841" y="10243"/>
                </a:lnTo>
                <a:lnTo>
                  <a:pt x="10966" y="10082"/>
                </a:lnTo>
                <a:lnTo>
                  <a:pt x="11082" y="9903"/>
                </a:lnTo>
                <a:lnTo>
                  <a:pt x="11207" y="9519"/>
                </a:lnTo>
                <a:lnTo>
                  <a:pt x="11190" y="9117"/>
                </a:lnTo>
                <a:lnTo>
                  <a:pt x="11038" y="8716"/>
                </a:lnTo>
                <a:lnTo>
                  <a:pt x="10904" y="8519"/>
                </a:lnTo>
                <a:lnTo>
                  <a:pt x="10645" y="8216"/>
                </a:lnTo>
                <a:lnTo>
                  <a:pt x="10341" y="7948"/>
                </a:lnTo>
                <a:lnTo>
                  <a:pt x="9752" y="7403"/>
                </a:lnTo>
                <a:lnTo>
                  <a:pt x="9171" y="6858"/>
                </a:lnTo>
                <a:lnTo>
                  <a:pt x="8957" y="6644"/>
                </a:lnTo>
                <a:lnTo>
                  <a:pt x="8761" y="6403"/>
                </a:lnTo>
                <a:lnTo>
                  <a:pt x="8689" y="6269"/>
                </a:lnTo>
                <a:lnTo>
                  <a:pt x="8680" y="6135"/>
                </a:lnTo>
                <a:lnTo>
                  <a:pt x="8716" y="5983"/>
                </a:lnTo>
                <a:lnTo>
                  <a:pt x="8859" y="5697"/>
                </a:lnTo>
                <a:lnTo>
                  <a:pt x="9020" y="5429"/>
                </a:lnTo>
                <a:lnTo>
                  <a:pt x="9270" y="5045"/>
                </a:lnTo>
                <a:lnTo>
                  <a:pt x="9779" y="4269"/>
                </a:lnTo>
                <a:lnTo>
                  <a:pt x="10002" y="3867"/>
                </a:lnTo>
                <a:lnTo>
                  <a:pt x="10154" y="3545"/>
                </a:lnTo>
                <a:lnTo>
                  <a:pt x="10341" y="3036"/>
                </a:lnTo>
                <a:lnTo>
                  <a:pt x="10422" y="2688"/>
                </a:lnTo>
                <a:lnTo>
                  <a:pt x="10439" y="2518"/>
                </a:lnTo>
                <a:lnTo>
                  <a:pt x="10439" y="2304"/>
                </a:lnTo>
                <a:lnTo>
                  <a:pt x="10368" y="1911"/>
                </a:lnTo>
                <a:lnTo>
                  <a:pt x="10207" y="1581"/>
                </a:lnTo>
                <a:lnTo>
                  <a:pt x="9966" y="1313"/>
                </a:lnTo>
                <a:lnTo>
                  <a:pt x="9663" y="1107"/>
                </a:lnTo>
                <a:lnTo>
                  <a:pt x="9323" y="991"/>
                </a:lnTo>
                <a:lnTo>
                  <a:pt x="8948" y="973"/>
                </a:lnTo>
                <a:lnTo>
                  <a:pt x="8555" y="1045"/>
                </a:lnTo>
                <a:lnTo>
                  <a:pt x="8359" y="1134"/>
                </a:lnTo>
                <a:lnTo>
                  <a:pt x="8118" y="1259"/>
                </a:lnTo>
                <a:lnTo>
                  <a:pt x="7671" y="1616"/>
                </a:lnTo>
                <a:lnTo>
                  <a:pt x="7457" y="1795"/>
                </a:lnTo>
                <a:lnTo>
                  <a:pt x="7010" y="2179"/>
                </a:lnTo>
                <a:lnTo>
                  <a:pt x="6591" y="2563"/>
                </a:lnTo>
                <a:lnTo>
                  <a:pt x="6448" y="2465"/>
                </a:lnTo>
                <a:lnTo>
                  <a:pt x="6394" y="2411"/>
                </a:lnTo>
                <a:lnTo>
                  <a:pt x="6010" y="1795"/>
                </a:lnTo>
                <a:lnTo>
                  <a:pt x="5626" y="1188"/>
                </a:lnTo>
                <a:lnTo>
                  <a:pt x="5501" y="982"/>
                </a:lnTo>
                <a:lnTo>
                  <a:pt x="5224" y="580"/>
                </a:lnTo>
                <a:lnTo>
                  <a:pt x="5064" y="411"/>
                </a:lnTo>
                <a:lnTo>
                  <a:pt x="4885" y="250"/>
                </a:lnTo>
                <a:lnTo>
                  <a:pt x="4483" y="45"/>
                </a:lnTo>
                <a:lnTo>
                  <a:pt x="40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2822286" y="4402857"/>
            <a:ext cx="163585" cy="163740"/>
          </a:xfrm>
          <a:custGeom>
            <a:avLst/>
            <a:gdLst/>
            <a:ahLst/>
            <a:cxnLst/>
            <a:rect l="l" t="t" r="r" b="b"/>
            <a:pathLst>
              <a:path w="11083" h="11217" extrusionOk="0">
                <a:moveTo>
                  <a:pt x="4573" y="1"/>
                </a:moveTo>
                <a:lnTo>
                  <a:pt x="4439" y="19"/>
                </a:lnTo>
                <a:lnTo>
                  <a:pt x="4278" y="63"/>
                </a:lnTo>
                <a:lnTo>
                  <a:pt x="4046" y="224"/>
                </a:lnTo>
                <a:lnTo>
                  <a:pt x="3894" y="438"/>
                </a:lnTo>
                <a:lnTo>
                  <a:pt x="3823" y="706"/>
                </a:lnTo>
                <a:lnTo>
                  <a:pt x="3814" y="849"/>
                </a:lnTo>
                <a:lnTo>
                  <a:pt x="3805" y="1814"/>
                </a:lnTo>
                <a:lnTo>
                  <a:pt x="3832" y="2769"/>
                </a:lnTo>
                <a:lnTo>
                  <a:pt x="3823" y="3019"/>
                </a:lnTo>
                <a:lnTo>
                  <a:pt x="3787" y="3376"/>
                </a:lnTo>
                <a:lnTo>
                  <a:pt x="3278" y="2930"/>
                </a:lnTo>
                <a:lnTo>
                  <a:pt x="2858" y="2573"/>
                </a:lnTo>
                <a:lnTo>
                  <a:pt x="2626" y="2394"/>
                </a:lnTo>
                <a:lnTo>
                  <a:pt x="2224" y="2180"/>
                </a:lnTo>
                <a:lnTo>
                  <a:pt x="1867" y="2126"/>
                </a:lnTo>
                <a:lnTo>
                  <a:pt x="1563" y="2224"/>
                </a:lnTo>
                <a:lnTo>
                  <a:pt x="1429" y="2349"/>
                </a:lnTo>
                <a:lnTo>
                  <a:pt x="1313" y="2474"/>
                </a:lnTo>
                <a:lnTo>
                  <a:pt x="1215" y="2778"/>
                </a:lnTo>
                <a:lnTo>
                  <a:pt x="1260" y="3135"/>
                </a:lnTo>
                <a:lnTo>
                  <a:pt x="1465" y="3546"/>
                </a:lnTo>
                <a:lnTo>
                  <a:pt x="1635" y="3778"/>
                </a:lnTo>
                <a:lnTo>
                  <a:pt x="1992" y="4216"/>
                </a:lnTo>
                <a:lnTo>
                  <a:pt x="2358" y="4644"/>
                </a:lnTo>
                <a:lnTo>
                  <a:pt x="2537" y="4894"/>
                </a:lnTo>
                <a:lnTo>
                  <a:pt x="2733" y="5180"/>
                </a:lnTo>
                <a:lnTo>
                  <a:pt x="1715" y="5403"/>
                </a:lnTo>
                <a:lnTo>
                  <a:pt x="786" y="5636"/>
                </a:lnTo>
                <a:lnTo>
                  <a:pt x="635" y="5680"/>
                </a:lnTo>
                <a:lnTo>
                  <a:pt x="367" y="5796"/>
                </a:lnTo>
                <a:lnTo>
                  <a:pt x="144" y="5975"/>
                </a:lnTo>
                <a:lnTo>
                  <a:pt x="19" y="6243"/>
                </a:lnTo>
                <a:lnTo>
                  <a:pt x="1" y="6413"/>
                </a:lnTo>
                <a:lnTo>
                  <a:pt x="1" y="6564"/>
                </a:lnTo>
                <a:lnTo>
                  <a:pt x="99" y="6814"/>
                </a:lnTo>
                <a:lnTo>
                  <a:pt x="304" y="7029"/>
                </a:lnTo>
                <a:lnTo>
                  <a:pt x="635" y="7180"/>
                </a:lnTo>
                <a:lnTo>
                  <a:pt x="840" y="7225"/>
                </a:lnTo>
                <a:lnTo>
                  <a:pt x="1233" y="7297"/>
                </a:lnTo>
                <a:lnTo>
                  <a:pt x="2037" y="7350"/>
                </a:lnTo>
                <a:lnTo>
                  <a:pt x="2439" y="7368"/>
                </a:lnTo>
                <a:lnTo>
                  <a:pt x="2894" y="7377"/>
                </a:lnTo>
                <a:lnTo>
                  <a:pt x="3510" y="7368"/>
                </a:lnTo>
                <a:lnTo>
                  <a:pt x="2885" y="8324"/>
                </a:lnTo>
                <a:lnTo>
                  <a:pt x="2367" y="9118"/>
                </a:lnTo>
                <a:lnTo>
                  <a:pt x="2224" y="9359"/>
                </a:lnTo>
                <a:lnTo>
                  <a:pt x="1947" y="9851"/>
                </a:lnTo>
                <a:lnTo>
                  <a:pt x="1831" y="10101"/>
                </a:lnTo>
                <a:lnTo>
                  <a:pt x="1787" y="10217"/>
                </a:lnTo>
                <a:lnTo>
                  <a:pt x="1751" y="10458"/>
                </a:lnTo>
                <a:lnTo>
                  <a:pt x="1787" y="10681"/>
                </a:lnTo>
                <a:lnTo>
                  <a:pt x="1903" y="10886"/>
                </a:lnTo>
                <a:lnTo>
                  <a:pt x="2010" y="10976"/>
                </a:lnTo>
                <a:lnTo>
                  <a:pt x="2117" y="11056"/>
                </a:lnTo>
                <a:lnTo>
                  <a:pt x="2340" y="11136"/>
                </a:lnTo>
                <a:lnTo>
                  <a:pt x="2572" y="11136"/>
                </a:lnTo>
                <a:lnTo>
                  <a:pt x="2805" y="11065"/>
                </a:lnTo>
                <a:lnTo>
                  <a:pt x="2912" y="11002"/>
                </a:lnTo>
                <a:lnTo>
                  <a:pt x="3099" y="10886"/>
                </a:lnTo>
                <a:lnTo>
                  <a:pt x="3448" y="10610"/>
                </a:lnTo>
                <a:lnTo>
                  <a:pt x="3599" y="10458"/>
                </a:lnTo>
                <a:lnTo>
                  <a:pt x="4189" y="9815"/>
                </a:lnTo>
                <a:lnTo>
                  <a:pt x="4805" y="9100"/>
                </a:lnTo>
                <a:lnTo>
                  <a:pt x="4984" y="9556"/>
                </a:lnTo>
                <a:lnTo>
                  <a:pt x="5144" y="9949"/>
                </a:lnTo>
                <a:lnTo>
                  <a:pt x="5189" y="10065"/>
                </a:lnTo>
                <a:lnTo>
                  <a:pt x="5323" y="10270"/>
                </a:lnTo>
                <a:lnTo>
                  <a:pt x="5502" y="10413"/>
                </a:lnTo>
                <a:lnTo>
                  <a:pt x="5725" y="10485"/>
                </a:lnTo>
                <a:lnTo>
                  <a:pt x="5859" y="10485"/>
                </a:lnTo>
                <a:lnTo>
                  <a:pt x="5984" y="10467"/>
                </a:lnTo>
                <a:lnTo>
                  <a:pt x="6171" y="10368"/>
                </a:lnTo>
                <a:lnTo>
                  <a:pt x="6314" y="10217"/>
                </a:lnTo>
                <a:lnTo>
                  <a:pt x="6412" y="10020"/>
                </a:lnTo>
                <a:lnTo>
                  <a:pt x="6439" y="9904"/>
                </a:lnTo>
                <a:lnTo>
                  <a:pt x="6493" y="9717"/>
                </a:lnTo>
                <a:lnTo>
                  <a:pt x="6546" y="9475"/>
                </a:lnTo>
                <a:lnTo>
                  <a:pt x="6743" y="9609"/>
                </a:lnTo>
                <a:lnTo>
                  <a:pt x="6895" y="9726"/>
                </a:lnTo>
                <a:lnTo>
                  <a:pt x="7841" y="10404"/>
                </a:lnTo>
                <a:lnTo>
                  <a:pt x="8797" y="11065"/>
                </a:lnTo>
                <a:lnTo>
                  <a:pt x="8904" y="11128"/>
                </a:lnTo>
                <a:lnTo>
                  <a:pt x="9127" y="11208"/>
                </a:lnTo>
                <a:lnTo>
                  <a:pt x="9359" y="11217"/>
                </a:lnTo>
                <a:lnTo>
                  <a:pt x="9583" y="11128"/>
                </a:lnTo>
                <a:lnTo>
                  <a:pt x="9681" y="11038"/>
                </a:lnTo>
                <a:lnTo>
                  <a:pt x="9788" y="10931"/>
                </a:lnTo>
                <a:lnTo>
                  <a:pt x="9895" y="10699"/>
                </a:lnTo>
                <a:lnTo>
                  <a:pt x="9895" y="10458"/>
                </a:lnTo>
                <a:lnTo>
                  <a:pt x="9815" y="10208"/>
                </a:lnTo>
                <a:lnTo>
                  <a:pt x="9752" y="10083"/>
                </a:lnTo>
                <a:lnTo>
                  <a:pt x="9502" y="9717"/>
                </a:lnTo>
                <a:lnTo>
                  <a:pt x="9234" y="9377"/>
                </a:lnTo>
                <a:lnTo>
                  <a:pt x="8341" y="8207"/>
                </a:lnTo>
                <a:lnTo>
                  <a:pt x="7395" y="6966"/>
                </a:lnTo>
                <a:lnTo>
                  <a:pt x="7734" y="6895"/>
                </a:lnTo>
                <a:lnTo>
                  <a:pt x="7957" y="6841"/>
                </a:lnTo>
                <a:lnTo>
                  <a:pt x="9091" y="6448"/>
                </a:lnTo>
                <a:lnTo>
                  <a:pt x="10208" y="6011"/>
                </a:lnTo>
                <a:lnTo>
                  <a:pt x="10431" y="5895"/>
                </a:lnTo>
                <a:lnTo>
                  <a:pt x="10833" y="5564"/>
                </a:lnTo>
                <a:lnTo>
                  <a:pt x="11002" y="5368"/>
                </a:lnTo>
                <a:lnTo>
                  <a:pt x="11038" y="5305"/>
                </a:lnTo>
                <a:lnTo>
                  <a:pt x="11083" y="5144"/>
                </a:lnTo>
                <a:lnTo>
                  <a:pt x="11074" y="4868"/>
                </a:lnTo>
                <a:lnTo>
                  <a:pt x="11020" y="4716"/>
                </a:lnTo>
                <a:lnTo>
                  <a:pt x="10993" y="4671"/>
                </a:lnTo>
                <a:lnTo>
                  <a:pt x="10868" y="4600"/>
                </a:lnTo>
                <a:lnTo>
                  <a:pt x="10627" y="4546"/>
                </a:lnTo>
                <a:lnTo>
                  <a:pt x="10476" y="4537"/>
                </a:lnTo>
                <a:lnTo>
                  <a:pt x="10315" y="4546"/>
                </a:lnTo>
                <a:lnTo>
                  <a:pt x="10002" y="4635"/>
                </a:lnTo>
                <a:lnTo>
                  <a:pt x="9850" y="4680"/>
                </a:lnTo>
                <a:lnTo>
                  <a:pt x="9556" y="4752"/>
                </a:lnTo>
                <a:lnTo>
                  <a:pt x="8957" y="4778"/>
                </a:lnTo>
                <a:lnTo>
                  <a:pt x="8047" y="4689"/>
                </a:lnTo>
                <a:lnTo>
                  <a:pt x="7386" y="4680"/>
                </a:lnTo>
                <a:lnTo>
                  <a:pt x="7609" y="4243"/>
                </a:lnTo>
                <a:lnTo>
                  <a:pt x="7761" y="3930"/>
                </a:lnTo>
                <a:lnTo>
                  <a:pt x="7877" y="3671"/>
                </a:lnTo>
                <a:lnTo>
                  <a:pt x="8100" y="3153"/>
                </a:lnTo>
                <a:lnTo>
                  <a:pt x="8163" y="2894"/>
                </a:lnTo>
                <a:lnTo>
                  <a:pt x="8172" y="2805"/>
                </a:lnTo>
                <a:lnTo>
                  <a:pt x="8136" y="2608"/>
                </a:lnTo>
                <a:lnTo>
                  <a:pt x="8064" y="2421"/>
                </a:lnTo>
                <a:lnTo>
                  <a:pt x="7957" y="2269"/>
                </a:lnTo>
                <a:lnTo>
                  <a:pt x="7895" y="2215"/>
                </a:lnTo>
                <a:lnTo>
                  <a:pt x="7823" y="2180"/>
                </a:lnTo>
                <a:lnTo>
                  <a:pt x="7645" y="2144"/>
                </a:lnTo>
                <a:lnTo>
                  <a:pt x="7341" y="2171"/>
                </a:lnTo>
                <a:lnTo>
                  <a:pt x="7162" y="2224"/>
                </a:lnTo>
                <a:lnTo>
                  <a:pt x="7011" y="2305"/>
                </a:lnTo>
                <a:lnTo>
                  <a:pt x="6752" y="2555"/>
                </a:lnTo>
                <a:lnTo>
                  <a:pt x="6627" y="2689"/>
                </a:lnTo>
                <a:lnTo>
                  <a:pt x="6359" y="2974"/>
                </a:lnTo>
                <a:lnTo>
                  <a:pt x="6011" y="3367"/>
                </a:lnTo>
                <a:lnTo>
                  <a:pt x="5912" y="2760"/>
                </a:lnTo>
                <a:lnTo>
                  <a:pt x="5832" y="2296"/>
                </a:lnTo>
                <a:lnTo>
                  <a:pt x="5734" y="1867"/>
                </a:lnTo>
                <a:lnTo>
                  <a:pt x="5519" y="1010"/>
                </a:lnTo>
                <a:lnTo>
                  <a:pt x="5376" y="599"/>
                </a:lnTo>
                <a:lnTo>
                  <a:pt x="5305" y="429"/>
                </a:lnTo>
                <a:lnTo>
                  <a:pt x="5100" y="179"/>
                </a:lnTo>
                <a:lnTo>
                  <a:pt x="4850" y="37"/>
                </a:lnTo>
                <a:lnTo>
                  <a:pt x="4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4016308" y="2324388"/>
            <a:ext cx="287687" cy="287912"/>
          </a:xfrm>
          <a:custGeom>
            <a:avLst/>
            <a:gdLst/>
            <a:ahLst/>
            <a:cxnLst/>
            <a:rect l="l" t="t" r="r" b="b"/>
            <a:pathLst>
              <a:path w="11083" h="11217" extrusionOk="0">
                <a:moveTo>
                  <a:pt x="4573" y="1"/>
                </a:moveTo>
                <a:lnTo>
                  <a:pt x="4439" y="19"/>
                </a:lnTo>
                <a:lnTo>
                  <a:pt x="4278" y="63"/>
                </a:lnTo>
                <a:lnTo>
                  <a:pt x="4046" y="224"/>
                </a:lnTo>
                <a:lnTo>
                  <a:pt x="3894" y="438"/>
                </a:lnTo>
                <a:lnTo>
                  <a:pt x="3823" y="706"/>
                </a:lnTo>
                <a:lnTo>
                  <a:pt x="3814" y="849"/>
                </a:lnTo>
                <a:lnTo>
                  <a:pt x="3805" y="1814"/>
                </a:lnTo>
                <a:lnTo>
                  <a:pt x="3832" y="2769"/>
                </a:lnTo>
                <a:lnTo>
                  <a:pt x="3823" y="3019"/>
                </a:lnTo>
                <a:lnTo>
                  <a:pt x="3787" y="3376"/>
                </a:lnTo>
                <a:lnTo>
                  <a:pt x="3278" y="2930"/>
                </a:lnTo>
                <a:lnTo>
                  <a:pt x="2858" y="2573"/>
                </a:lnTo>
                <a:lnTo>
                  <a:pt x="2626" y="2394"/>
                </a:lnTo>
                <a:lnTo>
                  <a:pt x="2224" y="2180"/>
                </a:lnTo>
                <a:lnTo>
                  <a:pt x="1867" y="2126"/>
                </a:lnTo>
                <a:lnTo>
                  <a:pt x="1563" y="2224"/>
                </a:lnTo>
                <a:lnTo>
                  <a:pt x="1429" y="2349"/>
                </a:lnTo>
                <a:lnTo>
                  <a:pt x="1313" y="2474"/>
                </a:lnTo>
                <a:lnTo>
                  <a:pt x="1215" y="2778"/>
                </a:lnTo>
                <a:lnTo>
                  <a:pt x="1260" y="3135"/>
                </a:lnTo>
                <a:lnTo>
                  <a:pt x="1465" y="3546"/>
                </a:lnTo>
                <a:lnTo>
                  <a:pt x="1635" y="3778"/>
                </a:lnTo>
                <a:lnTo>
                  <a:pt x="1992" y="4216"/>
                </a:lnTo>
                <a:lnTo>
                  <a:pt x="2358" y="4644"/>
                </a:lnTo>
                <a:lnTo>
                  <a:pt x="2537" y="4894"/>
                </a:lnTo>
                <a:lnTo>
                  <a:pt x="2733" y="5180"/>
                </a:lnTo>
                <a:lnTo>
                  <a:pt x="1715" y="5403"/>
                </a:lnTo>
                <a:lnTo>
                  <a:pt x="786" y="5636"/>
                </a:lnTo>
                <a:lnTo>
                  <a:pt x="635" y="5680"/>
                </a:lnTo>
                <a:lnTo>
                  <a:pt x="367" y="5796"/>
                </a:lnTo>
                <a:lnTo>
                  <a:pt x="144" y="5975"/>
                </a:lnTo>
                <a:lnTo>
                  <a:pt x="19" y="6243"/>
                </a:lnTo>
                <a:lnTo>
                  <a:pt x="1" y="6413"/>
                </a:lnTo>
                <a:lnTo>
                  <a:pt x="1" y="6564"/>
                </a:lnTo>
                <a:lnTo>
                  <a:pt x="99" y="6814"/>
                </a:lnTo>
                <a:lnTo>
                  <a:pt x="304" y="7029"/>
                </a:lnTo>
                <a:lnTo>
                  <a:pt x="635" y="7180"/>
                </a:lnTo>
                <a:lnTo>
                  <a:pt x="840" y="7225"/>
                </a:lnTo>
                <a:lnTo>
                  <a:pt x="1233" y="7297"/>
                </a:lnTo>
                <a:lnTo>
                  <a:pt x="2037" y="7350"/>
                </a:lnTo>
                <a:lnTo>
                  <a:pt x="2439" y="7368"/>
                </a:lnTo>
                <a:lnTo>
                  <a:pt x="2894" y="7377"/>
                </a:lnTo>
                <a:lnTo>
                  <a:pt x="3510" y="7368"/>
                </a:lnTo>
                <a:lnTo>
                  <a:pt x="2885" y="8324"/>
                </a:lnTo>
                <a:lnTo>
                  <a:pt x="2367" y="9118"/>
                </a:lnTo>
                <a:lnTo>
                  <a:pt x="2224" y="9359"/>
                </a:lnTo>
                <a:lnTo>
                  <a:pt x="1947" y="9851"/>
                </a:lnTo>
                <a:lnTo>
                  <a:pt x="1831" y="10101"/>
                </a:lnTo>
                <a:lnTo>
                  <a:pt x="1787" y="10217"/>
                </a:lnTo>
                <a:lnTo>
                  <a:pt x="1751" y="10458"/>
                </a:lnTo>
                <a:lnTo>
                  <a:pt x="1787" y="10681"/>
                </a:lnTo>
                <a:lnTo>
                  <a:pt x="1903" y="10886"/>
                </a:lnTo>
                <a:lnTo>
                  <a:pt x="2010" y="10976"/>
                </a:lnTo>
                <a:lnTo>
                  <a:pt x="2117" y="11056"/>
                </a:lnTo>
                <a:lnTo>
                  <a:pt x="2340" y="11136"/>
                </a:lnTo>
                <a:lnTo>
                  <a:pt x="2572" y="11136"/>
                </a:lnTo>
                <a:lnTo>
                  <a:pt x="2805" y="11065"/>
                </a:lnTo>
                <a:lnTo>
                  <a:pt x="2912" y="11002"/>
                </a:lnTo>
                <a:lnTo>
                  <a:pt x="3099" y="10886"/>
                </a:lnTo>
                <a:lnTo>
                  <a:pt x="3448" y="10610"/>
                </a:lnTo>
                <a:lnTo>
                  <a:pt x="3599" y="10458"/>
                </a:lnTo>
                <a:lnTo>
                  <a:pt x="4189" y="9815"/>
                </a:lnTo>
                <a:lnTo>
                  <a:pt x="4805" y="9100"/>
                </a:lnTo>
                <a:lnTo>
                  <a:pt x="4984" y="9556"/>
                </a:lnTo>
                <a:lnTo>
                  <a:pt x="5144" y="9949"/>
                </a:lnTo>
                <a:lnTo>
                  <a:pt x="5189" y="10065"/>
                </a:lnTo>
                <a:lnTo>
                  <a:pt x="5323" y="10270"/>
                </a:lnTo>
                <a:lnTo>
                  <a:pt x="5502" y="10413"/>
                </a:lnTo>
                <a:lnTo>
                  <a:pt x="5725" y="10485"/>
                </a:lnTo>
                <a:lnTo>
                  <a:pt x="5859" y="10485"/>
                </a:lnTo>
                <a:lnTo>
                  <a:pt x="5984" y="10467"/>
                </a:lnTo>
                <a:lnTo>
                  <a:pt x="6171" y="10368"/>
                </a:lnTo>
                <a:lnTo>
                  <a:pt x="6314" y="10217"/>
                </a:lnTo>
                <a:lnTo>
                  <a:pt x="6412" y="10020"/>
                </a:lnTo>
                <a:lnTo>
                  <a:pt x="6439" y="9904"/>
                </a:lnTo>
                <a:lnTo>
                  <a:pt x="6493" y="9717"/>
                </a:lnTo>
                <a:lnTo>
                  <a:pt x="6546" y="9475"/>
                </a:lnTo>
                <a:lnTo>
                  <a:pt x="6743" y="9609"/>
                </a:lnTo>
                <a:lnTo>
                  <a:pt x="6895" y="9726"/>
                </a:lnTo>
                <a:lnTo>
                  <a:pt x="7841" y="10404"/>
                </a:lnTo>
                <a:lnTo>
                  <a:pt x="8797" y="11065"/>
                </a:lnTo>
                <a:lnTo>
                  <a:pt x="8904" y="11128"/>
                </a:lnTo>
                <a:lnTo>
                  <a:pt x="9127" y="11208"/>
                </a:lnTo>
                <a:lnTo>
                  <a:pt x="9359" y="11217"/>
                </a:lnTo>
                <a:lnTo>
                  <a:pt x="9583" y="11128"/>
                </a:lnTo>
                <a:lnTo>
                  <a:pt x="9681" y="11038"/>
                </a:lnTo>
                <a:lnTo>
                  <a:pt x="9788" y="10931"/>
                </a:lnTo>
                <a:lnTo>
                  <a:pt x="9895" y="10699"/>
                </a:lnTo>
                <a:lnTo>
                  <a:pt x="9895" y="10458"/>
                </a:lnTo>
                <a:lnTo>
                  <a:pt x="9815" y="10208"/>
                </a:lnTo>
                <a:lnTo>
                  <a:pt x="9752" y="10083"/>
                </a:lnTo>
                <a:lnTo>
                  <a:pt x="9502" y="9717"/>
                </a:lnTo>
                <a:lnTo>
                  <a:pt x="9234" y="9377"/>
                </a:lnTo>
                <a:lnTo>
                  <a:pt x="8341" y="8207"/>
                </a:lnTo>
                <a:lnTo>
                  <a:pt x="7395" y="6966"/>
                </a:lnTo>
                <a:lnTo>
                  <a:pt x="7734" y="6895"/>
                </a:lnTo>
                <a:lnTo>
                  <a:pt x="7957" y="6841"/>
                </a:lnTo>
                <a:lnTo>
                  <a:pt x="9091" y="6448"/>
                </a:lnTo>
                <a:lnTo>
                  <a:pt x="10208" y="6011"/>
                </a:lnTo>
                <a:lnTo>
                  <a:pt x="10431" y="5895"/>
                </a:lnTo>
                <a:lnTo>
                  <a:pt x="10833" y="5564"/>
                </a:lnTo>
                <a:lnTo>
                  <a:pt x="11002" y="5368"/>
                </a:lnTo>
                <a:lnTo>
                  <a:pt x="11038" y="5305"/>
                </a:lnTo>
                <a:lnTo>
                  <a:pt x="11083" y="5144"/>
                </a:lnTo>
                <a:lnTo>
                  <a:pt x="11074" y="4868"/>
                </a:lnTo>
                <a:lnTo>
                  <a:pt x="11020" y="4716"/>
                </a:lnTo>
                <a:lnTo>
                  <a:pt x="10993" y="4671"/>
                </a:lnTo>
                <a:lnTo>
                  <a:pt x="10868" y="4600"/>
                </a:lnTo>
                <a:lnTo>
                  <a:pt x="10627" y="4546"/>
                </a:lnTo>
                <a:lnTo>
                  <a:pt x="10476" y="4537"/>
                </a:lnTo>
                <a:lnTo>
                  <a:pt x="10315" y="4546"/>
                </a:lnTo>
                <a:lnTo>
                  <a:pt x="10002" y="4635"/>
                </a:lnTo>
                <a:lnTo>
                  <a:pt x="9850" y="4680"/>
                </a:lnTo>
                <a:lnTo>
                  <a:pt x="9556" y="4752"/>
                </a:lnTo>
                <a:lnTo>
                  <a:pt x="8957" y="4778"/>
                </a:lnTo>
                <a:lnTo>
                  <a:pt x="8047" y="4689"/>
                </a:lnTo>
                <a:lnTo>
                  <a:pt x="7386" y="4680"/>
                </a:lnTo>
                <a:lnTo>
                  <a:pt x="7609" y="4243"/>
                </a:lnTo>
                <a:lnTo>
                  <a:pt x="7761" y="3930"/>
                </a:lnTo>
                <a:lnTo>
                  <a:pt x="7877" y="3671"/>
                </a:lnTo>
                <a:lnTo>
                  <a:pt x="8100" y="3153"/>
                </a:lnTo>
                <a:lnTo>
                  <a:pt x="8163" y="2894"/>
                </a:lnTo>
                <a:lnTo>
                  <a:pt x="8172" y="2805"/>
                </a:lnTo>
                <a:lnTo>
                  <a:pt x="8136" y="2608"/>
                </a:lnTo>
                <a:lnTo>
                  <a:pt x="8064" y="2421"/>
                </a:lnTo>
                <a:lnTo>
                  <a:pt x="7957" y="2269"/>
                </a:lnTo>
                <a:lnTo>
                  <a:pt x="7895" y="2215"/>
                </a:lnTo>
                <a:lnTo>
                  <a:pt x="7823" y="2180"/>
                </a:lnTo>
                <a:lnTo>
                  <a:pt x="7645" y="2144"/>
                </a:lnTo>
                <a:lnTo>
                  <a:pt x="7341" y="2171"/>
                </a:lnTo>
                <a:lnTo>
                  <a:pt x="7162" y="2224"/>
                </a:lnTo>
                <a:lnTo>
                  <a:pt x="7011" y="2305"/>
                </a:lnTo>
                <a:lnTo>
                  <a:pt x="6752" y="2555"/>
                </a:lnTo>
                <a:lnTo>
                  <a:pt x="6627" y="2689"/>
                </a:lnTo>
                <a:lnTo>
                  <a:pt x="6359" y="2974"/>
                </a:lnTo>
                <a:lnTo>
                  <a:pt x="6011" y="3367"/>
                </a:lnTo>
                <a:lnTo>
                  <a:pt x="5912" y="2760"/>
                </a:lnTo>
                <a:lnTo>
                  <a:pt x="5832" y="2296"/>
                </a:lnTo>
                <a:lnTo>
                  <a:pt x="5734" y="1867"/>
                </a:lnTo>
                <a:lnTo>
                  <a:pt x="5519" y="1010"/>
                </a:lnTo>
                <a:lnTo>
                  <a:pt x="5376" y="599"/>
                </a:lnTo>
                <a:lnTo>
                  <a:pt x="5305" y="429"/>
                </a:lnTo>
                <a:lnTo>
                  <a:pt x="5100" y="179"/>
                </a:lnTo>
                <a:lnTo>
                  <a:pt x="4850" y="37"/>
                </a:lnTo>
                <a:lnTo>
                  <a:pt x="4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rot="1546367">
            <a:off x="5521885" y="2097468"/>
            <a:ext cx="163263" cy="187938"/>
          </a:xfrm>
          <a:custGeom>
            <a:avLst/>
            <a:gdLst/>
            <a:ahLst/>
            <a:cxnLst/>
            <a:rect l="l" t="t" r="r" b="b"/>
            <a:pathLst>
              <a:path w="12699" h="14718" extrusionOk="0">
                <a:moveTo>
                  <a:pt x="6939" y="1"/>
                </a:moveTo>
                <a:lnTo>
                  <a:pt x="6626" y="18"/>
                </a:lnTo>
                <a:lnTo>
                  <a:pt x="6367" y="126"/>
                </a:lnTo>
                <a:lnTo>
                  <a:pt x="6144" y="322"/>
                </a:lnTo>
                <a:lnTo>
                  <a:pt x="6064" y="465"/>
                </a:lnTo>
                <a:lnTo>
                  <a:pt x="5939" y="706"/>
                </a:lnTo>
                <a:lnTo>
                  <a:pt x="5778" y="1242"/>
                </a:lnTo>
                <a:lnTo>
                  <a:pt x="5742" y="1519"/>
                </a:lnTo>
                <a:lnTo>
                  <a:pt x="5653" y="2956"/>
                </a:lnTo>
                <a:lnTo>
                  <a:pt x="5599" y="4403"/>
                </a:lnTo>
                <a:lnTo>
                  <a:pt x="5573" y="4787"/>
                </a:lnTo>
                <a:lnTo>
                  <a:pt x="5528" y="5216"/>
                </a:lnTo>
                <a:lnTo>
                  <a:pt x="4813" y="5207"/>
                </a:lnTo>
                <a:lnTo>
                  <a:pt x="3456" y="5189"/>
                </a:lnTo>
                <a:lnTo>
                  <a:pt x="2804" y="5233"/>
                </a:lnTo>
                <a:lnTo>
                  <a:pt x="2268" y="5287"/>
                </a:lnTo>
                <a:lnTo>
                  <a:pt x="1206" y="5492"/>
                </a:lnTo>
                <a:lnTo>
                  <a:pt x="688" y="5644"/>
                </a:lnTo>
                <a:lnTo>
                  <a:pt x="527" y="5707"/>
                </a:lnTo>
                <a:lnTo>
                  <a:pt x="259" y="5903"/>
                </a:lnTo>
                <a:lnTo>
                  <a:pt x="81" y="6180"/>
                </a:lnTo>
                <a:lnTo>
                  <a:pt x="0" y="6519"/>
                </a:lnTo>
                <a:lnTo>
                  <a:pt x="9" y="6716"/>
                </a:lnTo>
                <a:lnTo>
                  <a:pt x="27" y="6885"/>
                </a:lnTo>
                <a:lnTo>
                  <a:pt x="134" y="7189"/>
                </a:lnTo>
                <a:lnTo>
                  <a:pt x="331" y="7421"/>
                </a:lnTo>
                <a:lnTo>
                  <a:pt x="590" y="7600"/>
                </a:lnTo>
                <a:lnTo>
                  <a:pt x="750" y="7662"/>
                </a:lnTo>
                <a:lnTo>
                  <a:pt x="983" y="7743"/>
                </a:lnTo>
                <a:lnTo>
                  <a:pt x="1456" y="7841"/>
                </a:lnTo>
                <a:lnTo>
                  <a:pt x="1688" y="7859"/>
                </a:lnTo>
                <a:lnTo>
                  <a:pt x="3090" y="7939"/>
                </a:lnTo>
                <a:lnTo>
                  <a:pt x="4501" y="8002"/>
                </a:lnTo>
                <a:lnTo>
                  <a:pt x="4930" y="8029"/>
                </a:lnTo>
                <a:lnTo>
                  <a:pt x="5430" y="8046"/>
                </a:lnTo>
                <a:lnTo>
                  <a:pt x="5439" y="8502"/>
                </a:lnTo>
                <a:lnTo>
                  <a:pt x="5430" y="8895"/>
                </a:lnTo>
                <a:lnTo>
                  <a:pt x="5349" y="10859"/>
                </a:lnTo>
                <a:lnTo>
                  <a:pt x="5269" y="12824"/>
                </a:lnTo>
                <a:lnTo>
                  <a:pt x="5260" y="13047"/>
                </a:lnTo>
                <a:lnTo>
                  <a:pt x="5278" y="13485"/>
                </a:lnTo>
                <a:lnTo>
                  <a:pt x="5305" y="13708"/>
                </a:lnTo>
                <a:lnTo>
                  <a:pt x="5349" y="13895"/>
                </a:lnTo>
                <a:lnTo>
                  <a:pt x="5510" y="14235"/>
                </a:lnTo>
                <a:lnTo>
                  <a:pt x="5751" y="14485"/>
                </a:lnTo>
                <a:lnTo>
                  <a:pt x="6064" y="14655"/>
                </a:lnTo>
                <a:lnTo>
                  <a:pt x="6233" y="14690"/>
                </a:lnTo>
                <a:lnTo>
                  <a:pt x="6421" y="14717"/>
                </a:lnTo>
                <a:lnTo>
                  <a:pt x="6787" y="14655"/>
                </a:lnTo>
                <a:lnTo>
                  <a:pt x="7108" y="14485"/>
                </a:lnTo>
                <a:lnTo>
                  <a:pt x="7376" y="14199"/>
                </a:lnTo>
                <a:lnTo>
                  <a:pt x="7484" y="14021"/>
                </a:lnTo>
                <a:lnTo>
                  <a:pt x="7564" y="13851"/>
                </a:lnTo>
                <a:lnTo>
                  <a:pt x="7680" y="13512"/>
                </a:lnTo>
                <a:lnTo>
                  <a:pt x="7707" y="13333"/>
                </a:lnTo>
                <a:lnTo>
                  <a:pt x="7939" y="11225"/>
                </a:lnTo>
                <a:lnTo>
                  <a:pt x="8153" y="9109"/>
                </a:lnTo>
                <a:lnTo>
                  <a:pt x="8189" y="8689"/>
                </a:lnTo>
                <a:lnTo>
                  <a:pt x="8207" y="8261"/>
                </a:lnTo>
                <a:lnTo>
                  <a:pt x="8502" y="8216"/>
                </a:lnTo>
                <a:lnTo>
                  <a:pt x="8689" y="8207"/>
                </a:lnTo>
                <a:lnTo>
                  <a:pt x="8886" y="8225"/>
                </a:lnTo>
                <a:lnTo>
                  <a:pt x="9278" y="8216"/>
                </a:lnTo>
                <a:lnTo>
                  <a:pt x="9841" y="8145"/>
                </a:lnTo>
                <a:lnTo>
                  <a:pt x="10939" y="7841"/>
                </a:lnTo>
                <a:lnTo>
                  <a:pt x="11663" y="7627"/>
                </a:lnTo>
                <a:lnTo>
                  <a:pt x="11832" y="7564"/>
                </a:lnTo>
                <a:lnTo>
                  <a:pt x="12145" y="7386"/>
                </a:lnTo>
                <a:lnTo>
                  <a:pt x="12288" y="7269"/>
                </a:lnTo>
                <a:lnTo>
                  <a:pt x="12404" y="7180"/>
                </a:lnTo>
                <a:lnTo>
                  <a:pt x="12574" y="6957"/>
                </a:lnTo>
                <a:lnTo>
                  <a:pt x="12672" y="6707"/>
                </a:lnTo>
                <a:lnTo>
                  <a:pt x="12699" y="6430"/>
                </a:lnTo>
                <a:lnTo>
                  <a:pt x="12681" y="6278"/>
                </a:lnTo>
                <a:lnTo>
                  <a:pt x="12645" y="6126"/>
                </a:lnTo>
                <a:lnTo>
                  <a:pt x="12502" y="5876"/>
                </a:lnTo>
                <a:lnTo>
                  <a:pt x="12306" y="5698"/>
                </a:lnTo>
                <a:lnTo>
                  <a:pt x="12056" y="5582"/>
                </a:lnTo>
                <a:lnTo>
                  <a:pt x="11913" y="5555"/>
                </a:lnTo>
                <a:lnTo>
                  <a:pt x="11556" y="5519"/>
                </a:lnTo>
                <a:lnTo>
                  <a:pt x="10841" y="5501"/>
                </a:lnTo>
                <a:lnTo>
                  <a:pt x="10484" y="5501"/>
                </a:lnTo>
                <a:lnTo>
                  <a:pt x="9412" y="5492"/>
                </a:lnTo>
                <a:lnTo>
                  <a:pt x="8314" y="5483"/>
                </a:lnTo>
                <a:lnTo>
                  <a:pt x="8234" y="5207"/>
                </a:lnTo>
                <a:lnTo>
                  <a:pt x="8216" y="5091"/>
                </a:lnTo>
                <a:lnTo>
                  <a:pt x="8055" y="3180"/>
                </a:lnTo>
                <a:lnTo>
                  <a:pt x="7894" y="1260"/>
                </a:lnTo>
                <a:lnTo>
                  <a:pt x="7876" y="1019"/>
                </a:lnTo>
                <a:lnTo>
                  <a:pt x="7841" y="786"/>
                </a:lnTo>
                <a:lnTo>
                  <a:pt x="7796" y="635"/>
                </a:lnTo>
                <a:lnTo>
                  <a:pt x="7671" y="393"/>
                </a:lnTo>
                <a:lnTo>
                  <a:pt x="7492" y="197"/>
                </a:lnTo>
                <a:lnTo>
                  <a:pt x="7242" y="63"/>
                </a:lnTo>
                <a:lnTo>
                  <a:pt x="7100" y="27"/>
                </a:lnTo>
                <a:lnTo>
                  <a:pt x="6939" y="1"/>
                </a:lnTo>
                <a:close/>
              </a:path>
            </a:pathLst>
          </a:custGeom>
          <a:solidFill>
            <a:srgbClr val="F58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rot="5845101">
            <a:off x="4433098" y="1746948"/>
            <a:ext cx="413778" cy="50675"/>
          </a:xfrm>
          <a:custGeom>
            <a:avLst/>
            <a:gdLst/>
            <a:ahLst/>
            <a:cxnLst/>
            <a:rect l="l" t="t" r="r" b="b"/>
            <a:pathLst>
              <a:path w="18218" h="3796" extrusionOk="0">
                <a:moveTo>
                  <a:pt x="5939" y="1"/>
                </a:moveTo>
                <a:lnTo>
                  <a:pt x="5457" y="27"/>
                </a:lnTo>
                <a:lnTo>
                  <a:pt x="4617" y="126"/>
                </a:lnTo>
                <a:lnTo>
                  <a:pt x="2956" y="349"/>
                </a:lnTo>
                <a:lnTo>
                  <a:pt x="2126" y="501"/>
                </a:lnTo>
                <a:lnTo>
                  <a:pt x="1831" y="563"/>
                </a:lnTo>
                <a:lnTo>
                  <a:pt x="1277" y="795"/>
                </a:lnTo>
                <a:lnTo>
                  <a:pt x="786" y="1126"/>
                </a:lnTo>
                <a:lnTo>
                  <a:pt x="375" y="1572"/>
                </a:lnTo>
                <a:lnTo>
                  <a:pt x="206" y="1840"/>
                </a:lnTo>
                <a:lnTo>
                  <a:pt x="134" y="1974"/>
                </a:lnTo>
                <a:lnTo>
                  <a:pt x="45" y="2233"/>
                </a:lnTo>
                <a:lnTo>
                  <a:pt x="0" y="2483"/>
                </a:lnTo>
                <a:lnTo>
                  <a:pt x="18" y="2706"/>
                </a:lnTo>
                <a:lnTo>
                  <a:pt x="90" y="2921"/>
                </a:lnTo>
                <a:lnTo>
                  <a:pt x="224" y="3099"/>
                </a:lnTo>
                <a:lnTo>
                  <a:pt x="411" y="3260"/>
                </a:lnTo>
                <a:lnTo>
                  <a:pt x="643" y="3376"/>
                </a:lnTo>
                <a:lnTo>
                  <a:pt x="786" y="3421"/>
                </a:lnTo>
                <a:lnTo>
                  <a:pt x="1135" y="3510"/>
                </a:lnTo>
                <a:lnTo>
                  <a:pt x="1858" y="3573"/>
                </a:lnTo>
                <a:lnTo>
                  <a:pt x="2215" y="3564"/>
                </a:lnTo>
                <a:lnTo>
                  <a:pt x="2840" y="3528"/>
                </a:lnTo>
                <a:lnTo>
                  <a:pt x="4081" y="3421"/>
                </a:lnTo>
                <a:lnTo>
                  <a:pt x="4698" y="3412"/>
                </a:lnTo>
                <a:lnTo>
                  <a:pt x="6948" y="3457"/>
                </a:lnTo>
                <a:lnTo>
                  <a:pt x="9189" y="3564"/>
                </a:lnTo>
                <a:lnTo>
                  <a:pt x="10511" y="3635"/>
                </a:lnTo>
                <a:lnTo>
                  <a:pt x="12502" y="3760"/>
                </a:lnTo>
                <a:lnTo>
                  <a:pt x="13824" y="3796"/>
                </a:lnTo>
                <a:lnTo>
                  <a:pt x="14485" y="3796"/>
                </a:lnTo>
                <a:lnTo>
                  <a:pt x="14860" y="3769"/>
                </a:lnTo>
                <a:lnTo>
                  <a:pt x="15628" y="3653"/>
                </a:lnTo>
                <a:lnTo>
                  <a:pt x="16771" y="3367"/>
                </a:lnTo>
                <a:lnTo>
                  <a:pt x="17521" y="3144"/>
                </a:lnTo>
                <a:lnTo>
                  <a:pt x="17709" y="3073"/>
                </a:lnTo>
                <a:lnTo>
                  <a:pt x="17985" y="2858"/>
                </a:lnTo>
                <a:lnTo>
                  <a:pt x="18155" y="2564"/>
                </a:lnTo>
                <a:lnTo>
                  <a:pt x="18218" y="2242"/>
                </a:lnTo>
                <a:lnTo>
                  <a:pt x="18209" y="2081"/>
                </a:lnTo>
                <a:lnTo>
                  <a:pt x="18173" y="1903"/>
                </a:lnTo>
                <a:lnTo>
                  <a:pt x="18021" y="1626"/>
                </a:lnTo>
                <a:lnTo>
                  <a:pt x="17789" y="1429"/>
                </a:lnTo>
                <a:lnTo>
                  <a:pt x="17503" y="1296"/>
                </a:lnTo>
                <a:lnTo>
                  <a:pt x="17333" y="1260"/>
                </a:lnTo>
                <a:lnTo>
                  <a:pt x="16708" y="1135"/>
                </a:lnTo>
                <a:lnTo>
                  <a:pt x="16074" y="1019"/>
                </a:lnTo>
                <a:lnTo>
                  <a:pt x="15476" y="894"/>
                </a:lnTo>
                <a:lnTo>
                  <a:pt x="14279" y="688"/>
                </a:lnTo>
                <a:lnTo>
                  <a:pt x="12476" y="465"/>
                </a:lnTo>
                <a:lnTo>
                  <a:pt x="8841" y="188"/>
                </a:lnTo>
                <a:lnTo>
                  <a:pt x="6421" y="19"/>
                </a:lnTo>
                <a:lnTo>
                  <a:pt x="59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4974413" y="1687722"/>
            <a:ext cx="216590" cy="200622"/>
          </a:xfrm>
          <a:custGeom>
            <a:avLst/>
            <a:gdLst/>
            <a:ahLst/>
            <a:cxnLst/>
            <a:rect l="l" t="t" r="r" b="b"/>
            <a:pathLst>
              <a:path w="8904" h="8341" extrusionOk="0">
                <a:moveTo>
                  <a:pt x="4608" y="0"/>
                </a:moveTo>
                <a:lnTo>
                  <a:pt x="4117" y="54"/>
                </a:lnTo>
                <a:lnTo>
                  <a:pt x="3867" y="107"/>
                </a:lnTo>
                <a:lnTo>
                  <a:pt x="3474" y="214"/>
                </a:lnTo>
                <a:lnTo>
                  <a:pt x="2733" y="509"/>
                </a:lnTo>
                <a:lnTo>
                  <a:pt x="2081" y="902"/>
                </a:lnTo>
                <a:lnTo>
                  <a:pt x="1501" y="1393"/>
                </a:lnTo>
                <a:lnTo>
                  <a:pt x="1018" y="1965"/>
                </a:lnTo>
                <a:lnTo>
                  <a:pt x="617" y="2625"/>
                </a:lnTo>
                <a:lnTo>
                  <a:pt x="313" y="3358"/>
                </a:lnTo>
                <a:lnTo>
                  <a:pt x="108" y="4161"/>
                </a:lnTo>
                <a:lnTo>
                  <a:pt x="45" y="4590"/>
                </a:lnTo>
                <a:lnTo>
                  <a:pt x="0" y="5037"/>
                </a:lnTo>
                <a:lnTo>
                  <a:pt x="27" y="5822"/>
                </a:lnTo>
                <a:lnTo>
                  <a:pt x="170" y="6501"/>
                </a:lnTo>
                <a:lnTo>
                  <a:pt x="447" y="7073"/>
                </a:lnTo>
                <a:lnTo>
                  <a:pt x="849" y="7537"/>
                </a:lnTo>
                <a:lnTo>
                  <a:pt x="1385" y="7894"/>
                </a:lnTo>
                <a:lnTo>
                  <a:pt x="2045" y="8153"/>
                </a:lnTo>
                <a:lnTo>
                  <a:pt x="2831" y="8305"/>
                </a:lnTo>
                <a:lnTo>
                  <a:pt x="3278" y="8341"/>
                </a:lnTo>
                <a:lnTo>
                  <a:pt x="4072" y="8135"/>
                </a:lnTo>
                <a:lnTo>
                  <a:pt x="5269" y="7841"/>
                </a:lnTo>
                <a:lnTo>
                  <a:pt x="6046" y="7590"/>
                </a:lnTo>
                <a:lnTo>
                  <a:pt x="6412" y="7430"/>
                </a:lnTo>
                <a:lnTo>
                  <a:pt x="6644" y="7323"/>
                </a:lnTo>
                <a:lnTo>
                  <a:pt x="7091" y="7081"/>
                </a:lnTo>
                <a:lnTo>
                  <a:pt x="7511" y="6796"/>
                </a:lnTo>
                <a:lnTo>
                  <a:pt x="7894" y="6474"/>
                </a:lnTo>
                <a:lnTo>
                  <a:pt x="8225" y="6117"/>
                </a:lnTo>
                <a:lnTo>
                  <a:pt x="8502" y="5706"/>
                </a:lnTo>
                <a:lnTo>
                  <a:pt x="8716" y="5251"/>
                </a:lnTo>
                <a:lnTo>
                  <a:pt x="8850" y="4751"/>
                </a:lnTo>
                <a:lnTo>
                  <a:pt x="8886" y="4474"/>
                </a:lnTo>
                <a:lnTo>
                  <a:pt x="8904" y="4224"/>
                </a:lnTo>
                <a:lnTo>
                  <a:pt x="8895" y="3724"/>
                </a:lnTo>
                <a:lnTo>
                  <a:pt x="8814" y="3242"/>
                </a:lnTo>
                <a:lnTo>
                  <a:pt x="8680" y="2786"/>
                </a:lnTo>
                <a:lnTo>
                  <a:pt x="8493" y="2349"/>
                </a:lnTo>
                <a:lnTo>
                  <a:pt x="8252" y="1929"/>
                </a:lnTo>
                <a:lnTo>
                  <a:pt x="7966" y="1545"/>
                </a:lnTo>
                <a:lnTo>
                  <a:pt x="7644" y="1197"/>
                </a:lnTo>
                <a:lnTo>
                  <a:pt x="7278" y="884"/>
                </a:lnTo>
                <a:lnTo>
                  <a:pt x="6885" y="616"/>
                </a:lnTo>
                <a:lnTo>
                  <a:pt x="6466" y="393"/>
                </a:lnTo>
                <a:lnTo>
                  <a:pt x="6028" y="214"/>
                </a:lnTo>
                <a:lnTo>
                  <a:pt x="5564" y="89"/>
                </a:lnTo>
                <a:lnTo>
                  <a:pt x="5090" y="18"/>
                </a:lnTo>
                <a:lnTo>
                  <a:pt x="4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2654601" y="2691968"/>
            <a:ext cx="403998" cy="398856"/>
          </a:xfrm>
          <a:custGeom>
            <a:avLst/>
            <a:gdLst/>
            <a:ahLst/>
            <a:cxnLst/>
            <a:rect l="l" t="t" r="r" b="b"/>
            <a:pathLst>
              <a:path w="16646" h="16619" fill="none" extrusionOk="0">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w="76200" cap="flat" cmpd="sng">
            <a:solidFill>
              <a:schemeClr val="lt2"/>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5768862" y="3405700"/>
            <a:ext cx="216590" cy="200622"/>
          </a:xfrm>
          <a:custGeom>
            <a:avLst/>
            <a:gdLst/>
            <a:ahLst/>
            <a:cxnLst/>
            <a:rect l="l" t="t" r="r" b="b"/>
            <a:pathLst>
              <a:path w="8904" h="8341" extrusionOk="0">
                <a:moveTo>
                  <a:pt x="4608" y="0"/>
                </a:moveTo>
                <a:lnTo>
                  <a:pt x="4117" y="54"/>
                </a:lnTo>
                <a:lnTo>
                  <a:pt x="3867" y="107"/>
                </a:lnTo>
                <a:lnTo>
                  <a:pt x="3474" y="214"/>
                </a:lnTo>
                <a:lnTo>
                  <a:pt x="2733" y="509"/>
                </a:lnTo>
                <a:lnTo>
                  <a:pt x="2081" y="902"/>
                </a:lnTo>
                <a:lnTo>
                  <a:pt x="1501" y="1393"/>
                </a:lnTo>
                <a:lnTo>
                  <a:pt x="1018" y="1965"/>
                </a:lnTo>
                <a:lnTo>
                  <a:pt x="617" y="2625"/>
                </a:lnTo>
                <a:lnTo>
                  <a:pt x="313" y="3358"/>
                </a:lnTo>
                <a:lnTo>
                  <a:pt x="108" y="4161"/>
                </a:lnTo>
                <a:lnTo>
                  <a:pt x="45" y="4590"/>
                </a:lnTo>
                <a:lnTo>
                  <a:pt x="0" y="5037"/>
                </a:lnTo>
                <a:lnTo>
                  <a:pt x="27" y="5822"/>
                </a:lnTo>
                <a:lnTo>
                  <a:pt x="170" y="6501"/>
                </a:lnTo>
                <a:lnTo>
                  <a:pt x="447" y="7073"/>
                </a:lnTo>
                <a:lnTo>
                  <a:pt x="849" y="7537"/>
                </a:lnTo>
                <a:lnTo>
                  <a:pt x="1385" y="7894"/>
                </a:lnTo>
                <a:lnTo>
                  <a:pt x="2045" y="8153"/>
                </a:lnTo>
                <a:lnTo>
                  <a:pt x="2831" y="8305"/>
                </a:lnTo>
                <a:lnTo>
                  <a:pt x="3278" y="8341"/>
                </a:lnTo>
                <a:lnTo>
                  <a:pt x="4072" y="8135"/>
                </a:lnTo>
                <a:lnTo>
                  <a:pt x="5269" y="7841"/>
                </a:lnTo>
                <a:lnTo>
                  <a:pt x="6046" y="7590"/>
                </a:lnTo>
                <a:lnTo>
                  <a:pt x="6412" y="7430"/>
                </a:lnTo>
                <a:lnTo>
                  <a:pt x="6644" y="7323"/>
                </a:lnTo>
                <a:lnTo>
                  <a:pt x="7091" y="7081"/>
                </a:lnTo>
                <a:lnTo>
                  <a:pt x="7511" y="6796"/>
                </a:lnTo>
                <a:lnTo>
                  <a:pt x="7894" y="6474"/>
                </a:lnTo>
                <a:lnTo>
                  <a:pt x="8225" y="6117"/>
                </a:lnTo>
                <a:lnTo>
                  <a:pt x="8502" y="5706"/>
                </a:lnTo>
                <a:lnTo>
                  <a:pt x="8716" y="5251"/>
                </a:lnTo>
                <a:lnTo>
                  <a:pt x="8850" y="4751"/>
                </a:lnTo>
                <a:lnTo>
                  <a:pt x="8886" y="4474"/>
                </a:lnTo>
                <a:lnTo>
                  <a:pt x="8904" y="4224"/>
                </a:lnTo>
                <a:lnTo>
                  <a:pt x="8895" y="3724"/>
                </a:lnTo>
                <a:lnTo>
                  <a:pt x="8814" y="3242"/>
                </a:lnTo>
                <a:lnTo>
                  <a:pt x="8680" y="2786"/>
                </a:lnTo>
                <a:lnTo>
                  <a:pt x="8493" y="2349"/>
                </a:lnTo>
                <a:lnTo>
                  <a:pt x="8252" y="1929"/>
                </a:lnTo>
                <a:lnTo>
                  <a:pt x="7966" y="1545"/>
                </a:lnTo>
                <a:lnTo>
                  <a:pt x="7644" y="1197"/>
                </a:lnTo>
                <a:lnTo>
                  <a:pt x="7278" y="884"/>
                </a:lnTo>
                <a:lnTo>
                  <a:pt x="6885" y="616"/>
                </a:lnTo>
                <a:lnTo>
                  <a:pt x="6466" y="393"/>
                </a:lnTo>
                <a:lnTo>
                  <a:pt x="6028" y="214"/>
                </a:lnTo>
                <a:lnTo>
                  <a:pt x="5564" y="89"/>
                </a:lnTo>
                <a:lnTo>
                  <a:pt x="5090" y="18"/>
                </a:lnTo>
                <a:lnTo>
                  <a:pt x="4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6206398" y="1699548"/>
            <a:ext cx="291596" cy="287924"/>
          </a:xfrm>
          <a:custGeom>
            <a:avLst/>
            <a:gdLst/>
            <a:ahLst/>
            <a:cxnLst/>
            <a:rect l="l" t="t" r="r" b="b"/>
            <a:pathLst>
              <a:path w="16646" h="16619" fill="none" extrusionOk="0">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w="76200" cap="flat" cmpd="sng">
            <a:solidFill>
              <a:schemeClr val="lt2"/>
            </a:solidFill>
            <a:prstDash val="solid"/>
            <a:miter lim="892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7704660">
            <a:off x="4930844" y="2453298"/>
            <a:ext cx="289926" cy="30074"/>
          </a:xfrm>
          <a:custGeom>
            <a:avLst/>
            <a:gdLst/>
            <a:ahLst/>
            <a:cxnLst/>
            <a:rect l="l" t="t" r="r" b="b"/>
            <a:pathLst>
              <a:path w="18218" h="3796" extrusionOk="0">
                <a:moveTo>
                  <a:pt x="5939" y="1"/>
                </a:moveTo>
                <a:lnTo>
                  <a:pt x="5457" y="27"/>
                </a:lnTo>
                <a:lnTo>
                  <a:pt x="4617" y="126"/>
                </a:lnTo>
                <a:lnTo>
                  <a:pt x="2956" y="349"/>
                </a:lnTo>
                <a:lnTo>
                  <a:pt x="2126" y="501"/>
                </a:lnTo>
                <a:lnTo>
                  <a:pt x="1831" y="563"/>
                </a:lnTo>
                <a:lnTo>
                  <a:pt x="1277" y="795"/>
                </a:lnTo>
                <a:lnTo>
                  <a:pt x="786" y="1126"/>
                </a:lnTo>
                <a:lnTo>
                  <a:pt x="375" y="1572"/>
                </a:lnTo>
                <a:lnTo>
                  <a:pt x="206" y="1840"/>
                </a:lnTo>
                <a:lnTo>
                  <a:pt x="134" y="1974"/>
                </a:lnTo>
                <a:lnTo>
                  <a:pt x="45" y="2233"/>
                </a:lnTo>
                <a:lnTo>
                  <a:pt x="0" y="2483"/>
                </a:lnTo>
                <a:lnTo>
                  <a:pt x="18" y="2706"/>
                </a:lnTo>
                <a:lnTo>
                  <a:pt x="90" y="2921"/>
                </a:lnTo>
                <a:lnTo>
                  <a:pt x="224" y="3099"/>
                </a:lnTo>
                <a:lnTo>
                  <a:pt x="411" y="3260"/>
                </a:lnTo>
                <a:lnTo>
                  <a:pt x="643" y="3376"/>
                </a:lnTo>
                <a:lnTo>
                  <a:pt x="786" y="3421"/>
                </a:lnTo>
                <a:lnTo>
                  <a:pt x="1135" y="3510"/>
                </a:lnTo>
                <a:lnTo>
                  <a:pt x="1858" y="3573"/>
                </a:lnTo>
                <a:lnTo>
                  <a:pt x="2215" y="3564"/>
                </a:lnTo>
                <a:lnTo>
                  <a:pt x="2840" y="3528"/>
                </a:lnTo>
                <a:lnTo>
                  <a:pt x="4081" y="3421"/>
                </a:lnTo>
                <a:lnTo>
                  <a:pt x="4698" y="3412"/>
                </a:lnTo>
                <a:lnTo>
                  <a:pt x="6948" y="3457"/>
                </a:lnTo>
                <a:lnTo>
                  <a:pt x="9189" y="3564"/>
                </a:lnTo>
                <a:lnTo>
                  <a:pt x="10511" y="3635"/>
                </a:lnTo>
                <a:lnTo>
                  <a:pt x="12502" y="3760"/>
                </a:lnTo>
                <a:lnTo>
                  <a:pt x="13824" y="3796"/>
                </a:lnTo>
                <a:lnTo>
                  <a:pt x="14485" y="3796"/>
                </a:lnTo>
                <a:lnTo>
                  <a:pt x="14860" y="3769"/>
                </a:lnTo>
                <a:lnTo>
                  <a:pt x="15628" y="3653"/>
                </a:lnTo>
                <a:lnTo>
                  <a:pt x="16771" y="3367"/>
                </a:lnTo>
                <a:lnTo>
                  <a:pt x="17521" y="3144"/>
                </a:lnTo>
                <a:lnTo>
                  <a:pt x="17709" y="3073"/>
                </a:lnTo>
                <a:lnTo>
                  <a:pt x="17985" y="2858"/>
                </a:lnTo>
                <a:lnTo>
                  <a:pt x="18155" y="2564"/>
                </a:lnTo>
                <a:lnTo>
                  <a:pt x="18218" y="2242"/>
                </a:lnTo>
                <a:lnTo>
                  <a:pt x="18209" y="2081"/>
                </a:lnTo>
                <a:lnTo>
                  <a:pt x="18173" y="1903"/>
                </a:lnTo>
                <a:lnTo>
                  <a:pt x="18021" y="1626"/>
                </a:lnTo>
                <a:lnTo>
                  <a:pt x="17789" y="1429"/>
                </a:lnTo>
                <a:lnTo>
                  <a:pt x="17503" y="1296"/>
                </a:lnTo>
                <a:lnTo>
                  <a:pt x="17333" y="1260"/>
                </a:lnTo>
                <a:lnTo>
                  <a:pt x="16708" y="1135"/>
                </a:lnTo>
                <a:lnTo>
                  <a:pt x="16074" y="1019"/>
                </a:lnTo>
                <a:lnTo>
                  <a:pt x="15476" y="894"/>
                </a:lnTo>
                <a:lnTo>
                  <a:pt x="14279" y="688"/>
                </a:lnTo>
                <a:lnTo>
                  <a:pt x="12476" y="465"/>
                </a:lnTo>
                <a:lnTo>
                  <a:pt x="8841" y="188"/>
                </a:lnTo>
                <a:lnTo>
                  <a:pt x="6421" y="19"/>
                </a:lnTo>
                <a:lnTo>
                  <a:pt x="59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311700" y="390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Following slides not part of main presentation</a:t>
            </a:r>
            <a:endParaRPr/>
          </a:p>
        </p:txBody>
      </p:sp>
    </p:spTree>
  </p:cSld>
  <p:clrMapOvr>
    <a:masterClrMapping/>
  </p:clrMapOvr>
</p:sld>
</file>

<file path=ppt/theme/theme1.xml><?xml version="1.0" encoding="utf-8"?>
<a:theme xmlns:a="http://schemas.openxmlformats.org/drawingml/2006/main" name="Doodle Brainstorming Infographics by Slidesgo">
  <a:themeElements>
    <a:clrScheme name="Simple Light">
      <a:dk1>
        <a:srgbClr val="000000"/>
      </a:dk1>
      <a:lt1>
        <a:srgbClr val="FFFFFF"/>
      </a:lt1>
      <a:dk2>
        <a:srgbClr val="F2762E"/>
      </a:dk2>
      <a:lt2>
        <a:srgbClr val="F27166"/>
      </a:lt2>
      <a:accent1>
        <a:srgbClr val="3FBF9B"/>
      </a:accent1>
      <a:accent2>
        <a:srgbClr val="B3E7F2"/>
      </a:accent2>
      <a:accent3>
        <a:srgbClr val="F2D785"/>
      </a:accent3>
      <a:accent4>
        <a:srgbClr val="F2B84B"/>
      </a:accent4>
      <a:accent5>
        <a:srgbClr val="F25270"/>
      </a:accent5>
      <a:accent6>
        <a:srgbClr val="3FBF9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Fira Sans Condensed SemiBold</vt:lpstr>
      <vt:lpstr>Roboto</vt:lpstr>
      <vt:lpstr>Roboto Medium</vt:lpstr>
      <vt:lpstr>Arial</vt:lpstr>
      <vt:lpstr>Fira Sans</vt:lpstr>
      <vt:lpstr>Fira Sans Condensed</vt:lpstr>
      <vt:lpstr>Georgia</vt:lpstr>
      <vt:lpstr>Times New Roman</vt:lpstr>
      <vt:lpstr>Doodle Brainstorming Infographics by Slidesgo</vt:lpstr>
      <vt:lpstr>Reward-Emotion Interaction </vt:lpstr>
      <vt:lpstr>Introduction</vt:lpstr>
      <vt:lpstr>Method</vt:lpstr>
      <vt:lpstr>Result: Individual-Level Analysis</vt:lpstr>
      <vt:lpstr>Result: Group-Level Analysis</vt:lpstr>
      <vt:lpstr>Result: Group-Level Analysis</vt:lpstr>
      <vt:lpstr>Conclusion </vt:lpstr>
      <vt:lpstr>Special Thanks to NMA!  </vt:lpstr>
      <vt:lpstr>Following slides not part of main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Reward-Emotion Interaction </dc:title>
  <cp:lastModifiedBy>Sara Rostami</cp:lastModifiedBy>
  <cp:revision>2</cp:revision>
  <dcterms:modified xsi:type="dcterms:W3CDTF">2023-08-29T08:01:21Z</dcterms:modified>
</cp:coreProperties>
</file>