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57" r:id="rId4"/>
    <p:sldId id="258" r:id="rId5"/>
    <p:sldId id="259" r:id="rId6"/>
    <p:sldId id="260"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jpg"/></Relationships>
</file>

<file path=ppt/diagrams/_rels/data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4.jpg"/></Relationships>
</file>

<file path=ppt/diagrams/_rels/drawing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25F83-07F7-4C68-8D1C-E4CEBC853E9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fr-FR"/>
        </a:p>
      </dgm:t>
    </dgm:pt>
    <dgm:pt modelId="{34E68939-4AA9-4B92-A2BC-F92113759E00}">
      <dgm:prSet>
        <dgm:style>
          <a:lnRef idx="1">
            <a:schemeClr val="accent2"/>
          </a:lnRef>
          <a:fillRef idx="2">
            <a:schemeClr val="accent2"/>
          </a:fillRef>
          <a:effectRef idx="1">
            <a:schemeClr val="accent2"/>
          </a:effectRef>
          <a:fontRef idx="minor">
            <a:schemeClr val="dk1"/>
          </a:fontRef>
        </dgm:style>
      </dgm:prSet>
      <dgm:spPr/>
      <dgm:t>
        <a:bodyPr/>
        <a:lstStyle/>
        <a:p>
          <a:pPr rtl="0"/>
          <a:r>
            <a:rPr lang="en-US" b="1" i="1" u="sng" dirty="0" smtClean="0">
              <a:latin typeface="Bodoni MT" panose="02070603080606020203" pitchFamily="18" charset="0"/>
            </a:rPr>
            <a:t>Definition of ICT:</a:t>
          </a:r>
          <a:endParaRPr lang="en-US" i="1" u="sng" dirty="0">
            <a:latin typeface="Bodoni MT" panose="02070603080606020203" pitchFamily="18" charset="0"/>
          </a:endParaRPr>
        </a:p>
      </dgm:t>
    </dgm:pt>
    <dgm:pt modelId="{76D4B066-B27A-4014-BCC6-9AFC40056209}" type="parTrans" cxnId="{B18883A7-6ED7-48AA-94D6-EC51E397BB70}">
      <dgm:prSet/>
      <dgm:spPr/>
      <dgm:t>
        <a:bodyPr/>
        <a:lstStyle/>
        <a:p>
          <a:endParaRPr lang="fr-FR"/>
        </a:p>
      </dgm:t>
    </dgm:pt>
    <dgm:pt modelId="{D8792BBE-7122-4878-B134-7FD84694DEA2}" type="sibTrans" cxnId="{B18883A7-6ED7-48AA-94D6-EC51E397BB70}">
      <dgm:prSet/>
      <dgm:spPr/>
      <dgm:t>
        <a:bodyPr/>
        <a:lstStyle/>
        <a:p>
          <a:endParaRPr lang="fr-FR"/>
        </a:p>
      </dgm:t>
    </dgm:pt>
    <dgm:pt modelId="{1028A311-4EDE-477B-8DBE-362BAA907752}">
      <dgm:prSet/>
      <dgm:spPr/>
      <dgm:t>
        <a:bodyPr/>
        <a:lstStyle/>
        <a:p>
          <a:pPr rtl="0"/>
          <a:r>
            <a:rPr lang="en-US" b="0" i="0" dirty="0" smtClean="0"/>
            <a:t>ICT stands for Information and Communication Technologies. It refers to the broad range of technologies that facilitate communication, information management, and the manipulation and distribution of information. ICT encompasses both the hardware and software used to manage, process, and transmit information.</a:t>
          </a:r>
          <a:endParaRPr lang="en-US" dirty="0"/>
        </a:p>
      </dgm:t>
    </dgm:pt>
    <dgm:pt modelId="{850B38E0-FEF8-4D3A-B55A-066082A349A6}" type="parTrans" cxnId="{41ACF369-4E2D-44CE-ABDF-C9996F46A7E8}">
      <dgm:prSet/>
      <dgm:spPr/>
      <dgm:t>
        <a:bodyPr/>
        <a:lstStyle/>
        <a:p>
          <a:endParaRPr lang="fr-FR"/>
        </a:p>
      </dgm:t>
    </dgm:pt>
    <dgm:pt modelId="{C65B3EA1-097C-4930-ACBF-E4963981AB58}" type="sibTrans" cxnId="{41ACF369-4E2D-44CE-ABDF-C9996F46A7E8}">
      <dgm:prSet/>
      <dgm:spPr/>
      <dgm:t>
        <a:bodyPr/>
        <a:lstStyle/>
        <a:p>
          <a:endParaRPr lang="fr-FR"/>
        </a:p>
      </dgm:t>
    </dgm:pt>
    <dgm:pt modelId="{D80D9ABF-04E4-44A9-ABEC-C2A1FB45EB6D}" type="pres">
      <dgm:prSet presAssocID="{BE425F83-07F7-4C68-8D1C-E4CEBC853E9C}" presName="diagram" presStyleCnt="0">
        <dgm:presLayoutVars>
          <dgm:chPref val="1"/>
          <dgm:dir/>
          <dgm:animOne val="branch"/>
          <dgm:animLvl val="lvl"/>
          <dgm:resizeHandles/>
        </dgm:presLayoutVars>
      </dgm:prSet>
      <dgm:spPr/>
      <dgm:t>
        <a:bodyPr/>
        <a:lstStyle/>
        <a:p>
          <a:endParaRPr lang="fr-FR"/>
        </a:p>
      </dgm:t>
    </dgm:pt>
    <dgm:pt modelId="{43556DF2-59FC-4320-AC42-7294B2E2D09E}" type="pres">
      <dgm:prSet presAssocID="{34E68939-4AA9-4B92-A2BC-F92113759E00}" presName="root" presStyleCnt="0"/>
      <dgm:spPr/>
    </dgm:pt>
    <dgm:pt modelId="{44323B0F-096F-4F74-9D81-5495777D2D3E}" type="pres">
      <dgm:prSet presAssocID="{34E68939-4AA9-4B92-A2BC-F92113759E00}" presName="rootComposite" presStyleCnt="0"/>
      <dgm:spPr/>
    </dgm:pt>
    <dgm:pt modelId="{CE06B5B7-95EB-403A-8A67-DC5BD4398D3A}" type="pres">
      <dgm:prSet presAssocID="{34E68939-4AA9-4B92-A2BC-F92113759E00}" presName="rootText" presStyleLbl="node1" presStyleIdx="0" presStyleCnt="1" custScaleX="60115" custScaleY="59324" custLinFactNeighborX="-15750" custLinFactNeighborY="-253"/>
      <dgm:spPr/>
      <dgm:t>
        <a:bodyPr/>
        <a:lstStyle/>
        <a:p>
          <a:endParaRPr lang="fr-FR"/>
        </a:p>
      </dgm:t>
    </dgm:pt>
    <dgm:pt modelId="{58F4534D-23D8-49CA-8F7E-AAD51A2F43D7}" type="pres">
      <dgm:prSet presAssocID="{34E68939-4AA9-4B92-A2BC-F92113759E00}" presName="rootConnector" presStyleLbl="node1" presStyleIdx="0" presStyleCnt="1"/>
      <dgm:spPr/>
      <dgm:t>
        <a:bodyPr/>
        <a:lstStyle/>
        <a:p>
          <a:endParaRPr lang="fr-FR"/>
        </a:p>
      </dgm:t>
    </dgm:pt>
    <dgm:pt modelId="{44C3C342-36A8-4322-B659-94FD409CC8BE}" type="pres">
      <dgm:prSet presAssocID="{34E68939-4AA9-4B92-A2BC-F92113759E00}" presName="childShape" presStyleCnt="0"/>
      <dgm:spPr/>
    </dgm:pt>
    <dgm:pt modelId="{A034A87D-EFDE-4472-984A-A6EEA214579D}" type="pres">
      <dgm:prSet presAssocID="{850B38E0-FEF8-4D3A-B55A-066082A349A6}" presName="Name13" presStyleLbl="parChTrans1D2" presStyleIdx="0" presStyleCnt="1"/>
      <dgm:spPr/>
      <dgm:t>
        <a:bodyPr/>
        <a:lstStyle/>
        <a:p>
          <a:endParaRPr lang="fr-FR"/>
        </a:p>
      </dgm:t>
    </dgm:pt>
    <dgm:pt modelId="{EE8DBA5F-9F7A-41C8-A490-578D9BFD4C4E}" type="pres">
      <dgm:prSet presAssocID="{1028A311-4EDE-477B-8DBE-362BAA907752}" presName="childText" presStyleLbl="bgAcc1" presStyleIdx="0" presStyleCnt="1" custLinFactNeighborX="1113" custLinFactNeighborY="-3469">
        <dgm:presLayoutVars>
          <dgm:bulletEnabled val="1"/>
        </dgm:presLayoutVars>
      </dgm:prSet>
      <dgm:spPr/>
      <dgm:t>
        <a:bodyPr/>
        <a:lstStyle/>
        <a:p>
          <a:endParaRPr lang="fr-FR"/>
        </a:p>
      </dgm:t>
    </dgm:pt>
  </dgm:ptLst>
  <dgm:cxnLst>
    <dgm:cxn modelId="{5DDB5776-EFF7-47B6-8919-DB46E97ABD5F}" type="presOf" srcId="{34E68939-4AA9-4B92-A2BC-F92113759E00}" destId="{CE06B5B7-95EB-403A-8A67-DC5BD4398D3A}" srcOrd="0" destOrd="0" presId="urn:microsoft.com/office/officeart/2005/8/layout/hierarchy3"/>
    <dgm:cxn modelId="{1237FB0D-FFC5-4AC9-9A21-A90BAFBB8CDE}" type="presOf" srcId="{1028A311-4EDE-477B-8DBE-362BAA907752}" destId="{EE8DBA5F-9F7A-41C8-A490-578D9BFD4C4E}" srcOrd="0" destOrd="0" presId="urn:microsoft.com/office/officeart/2005/8/layout/hierarchy3"/>
    <dgm:cxn modelId="{8C9218AA-65D3-40AA-BFB9-291712DC728B}" type="presOf" srcId="{34E68939-4AA9-4B92-A2BC-F92113759E00}" destId="{58F4534D-23D8-49CA-8F7E-AAD51A2F43D7}" srcOrd="1" destOrd="0" presId="urn:microsoft.com/office/officeart/2005/8/layout/hierarchy3"/>
    <dgm:cxn modelId="{B18883A7-6ED7-48AA-94D6-EC51E397BB70}" srcId="{BE425F83-07F7-4C68-8D1C-E4CEBC853E9C}" destId="{34E68939-4AA9-4B92-A2BC-F92113759E00}" srcOrd="0" destOrd="0" parTransId="{76D4B066-B27A-4014-BCC6-9AFC40056209}" sibTransId="{D8792BBE-7122-4878-B134-7FD84694DEA2}"/>
    <dgm:cxn modelId="{4029C98B-33DD-41F8-B92C-9EE702D74BB1}" type="presOf" srcId="{BE425F83-07F7-4C68-8D1C-E4CEBC853E9C}" destId="{D80D9ABF-04E4-44A9-ABEC-C2A1FB45EB6D}" srcOrd="0" destOrd="0" presId="urn:microsoft.com/office/officeart/2005/8/layout/hierarchy3"/>
    <dgm:cxn modelId="{9D33EEF6-9E51-4D3C-897D-83DFAAC83F5F}" type="presOf" srcId="{850B38E0-FEF8-4D3A-B55A-066082A349A6}" destId="{A034A87D-EFDE-4472-984A-A6EEA214579D}" srcOrd="0" destOrd="0" presId="urn:microsoft.com/office/officeart/2005/8/layout/hierarchy3"/>
    <dgm:cxn modelId="{41ACF369-4E2D-44CE-ABDF-C9996F46A7E8}" srcId="{34E68939-4AA9-4B92-A2BC-F92113759E00}" destId="{1028A311-4EDE-477B-8DBE-362BAA907752}" srcOrd="0" destOrd="0" parTransId="{850B38E0-FEF8-4D3A-B55A-066082A349A6}" sibTransId="{C65B3EA1-097C-4930-ACBF-E4963981AB58}"/>
    <dgm:cxn modelId="{D8EFF5AE-20B5-4D46-9DB3-D0749EEE1AA5}" type="presParOf" srcId="{D80D9ABF-04E4-44A9-ABEC-C2A1FB45EB6D}" destId="{43556DF2-59FC-4320-AC42-7294B2E2D09E}" srcOrd="0" destOrd="0" presId="urn:microsoft.com/office/officeart/2005/8/layout/hierarchy3"/>
    <dgm:cxn modelId="{3BD8CD83-A9A2-4A3F-911E-024B8E367348}" type="presParOf" srcId="{43556DF2-59FC-4320-AC42-7294B2E2D09E}" destId="{44323B0F-096F-4F74-9D81-5495777D2D3E}" srcOrd="0" destOrd="0" presId="urn:microsoft.com/office/officeart/2005/8/layout/hierarchy3"/>
    <dgm:cxn modelId="{1ABDAD67-63BE-45AC-84D9-F047AFFA35BB}" type="presParOf" srcId="{44323B0F-096F-4F74-9D81-5495777D2D3E}" destId="{CE06B5B7-95EB-403A-8A67-DC5BD4398D3A}" srcOrd="0" destOrd="0" presId="urn:microsoft.com/office/officeart/2005/8/layout/hierarchy3"/>
    <dgm:cxn modelId="{9659CE1B-AB24-46C6-8244-393BA3341F58}" type="presParOf" srcId="{44323B0F-096F-4F74-9D81-5495777D2D3E}" destId="{58F4534D-23D8-49CA-8F7E-AAD51A2F43D7}" srcOrd="1" destOrd="0" presId="urn:microsoft.com/office/officeart/2005/8/layout/hierarchy3"/>
    <dgm:cxn modelId="{DBBD7168-B739-4BC6-8E16-5D660F251B89}" type="presParOf" srcId="{43556DF2-59FC-4320-AC42-7294B2E2D09E}" destId="{44C3C342-36A8-4322-B659-94FD409CC8BE}" srcOrd="1" destOrd="0" presId="urn:microsoft.com/office/officeart/2005/8/layout/hierarchy3"/>
    <dgm:cxn modelId="{73131299-386C-4536-A686-E9A2B7978809}" type="presParOf" srcId="{44C3C342-36A8-4322-B659-94FD409CC8BE}" destId="{A034A87D-EFDE-4472-984A-A6EEA214579D}" srcOrd="0" destOrd="0" presId="urn:microsoft.com/office/officeart/2005/8/layout/hierarchy3"/>
    <dgm:cxn modelId="{C6979FE4-FBA2-40E4-B4D9-42D4FA22FE7F}" type="presParOf" srcId="{44C3C342-36A8-4322-B659-94FD409CC8BE}" destId="{EE8DBA5F-9F7A-41C8-A490-578D9BFD4C4E}"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C3593-5EC2-4A4A-8841-165591BED34C}" type="doc">
      <dgm:prSet loTypeId="urn:microsoft.com/office/officeart/2005/8/layout/pList2" loCatId="list" qsTypeId="urn:microsoft.com/office/officeart/2005/8/quickstyle/simple1" qsCatId="simple" csTypeId="urn:microsoft.com/office/officeart/2005/8/colors/accent1_2" csCatId="accent1" phldr="1"/>
      <dgm:spPr/>
    </dgm:pt>
    <dgm:pt modelId="{EA21C223-1777-4FD2-AA06-624CB0F2F6F4}">
      <dgm:prSet phldrT="[Texte]" custT="1">
        <dgm:style>
          <a:lnRef idx="1">
            <a:schemeClr val="accent4"/>
          </a:lnRef>
          <a:fillRef idx="2">
            <a:schemeClr val="accent4"/>
          </a:fillRef>
          <a:effectRef idx="1">
            <a:schemeClr val="accent4"/>
          </a:effectRef>
          <a:fontRef idx="minor">
            <a:schemeClr val="dk1"/>
          </a:fontRef>
        </dgm:style>
      </dgm:prSet>
      <dgm:spPr/>
      <dgm:t>
        <a:bodyPr/>
        <a:lstStyle/>
        <a:p>
          <a:r>
            <a:rPr lang="fr-FR" sz="2000" u="sng" dirty="0" smtClean="0"/>
            <a:t>Daily life</a:t>
          </a:r>
        </a:p>
        <a:p>
          <a:r>
            <a:rPr lang="en-US" sz="1400" b="0" i="0" dirty="0" smtClean="0">
              <a:latin typeface="Bahnschrift SemiBold" panose="020B0502040204020203" pitchFamily="34" charset="0"/>
            </a:rPr>
            <a:t>In daily life, ICT has become integral. It's embedded in various devices and applications that people use for communication (smartphones, social media), work (computers, software tools), entertainment (streaming services, gaming), education (e-learning platforms), and even healthcare (telemedicine, health monitoring devices).</a:t>
          </a:r>
          <a:endParaRPr lang="fr-FR" sz="1400" dirty="0">
            <a:latin typeface="Bahnschrift SemiBold" panose="020B0502040204020203" pitchFamily="34" charset="0"/>
          </a:endParaRPr>
        </a:p>
      </dgm:t>
    </dgm:pt>
    <dgm:pt modelId="{F7E75370-056F-4D14-9941-A6748A53444F}" type="parTrans" cxnId="{05723E4A-3DCE-4610-877E-E899338FEBCC}">
      <dgm:prSet/>
      <dgm:spPr/>
      <dgm:t>
        <a:bodyPr/>
        <a:lstStyle/>
        <a:p>
          <a:endParaRPr lang="fr-FR"/>
        </a:p>
      </dgm:t>
    </dgm:pt>
    <dgm:pt modelId="{EBAABEA1-9D01-44AA-A8DF-294F69046A0F}" type="sibTrans" cxnId="{05723E4A-3DCE-4610-877E-E899338FEBCC}">
      <dgm:prSet/>
      <dgm:spPr/>
      <dgm:t>
        <a:bodyPr/>
        <a:lstStyle/>
        <a:p>
          <a:endParaRPr lang="fr-FR"/>
        </a:p>
      </dgm:t>
    </dgm:pt>
    <dgm:pt modelId="{975B8276-683C-4D50-8B4E-A85CFBD2C065}">
      <dgm:prSet phldrT="[Texte]" custT="1">
        <dgm:style>
          <a:lnRef idx="1">
            <a:schemeClr val="accent4"/>
          </a:lnRef>
          <a:fillRef idx="2">
            <a:schemeClr val="accent4"/>
          </a:fillRef>
          <a:effectRef idx="1">
            <a:schemeClr val="accent4"/>
          </a:effectRef>
          <a:fontRef idx="minor">
            <a:schemeClr val="dk1"/>
          </a:fontRef>
        </dgm:style>
      </dgm:prSet>
      <dgm:spPr/>
      <dgm:t>
        <a:bodyPr/>
        <a:lstStyle/>
        <a:p>
          <a:pPr algn="ctr"/>
          <a:r>
            <a:rPr lang="fr-FR" sz="1800" i="1" u="sng" dirty="0" smtClean="0"/>
            <a:t>BUSNISES</a:t>
          </a:r>
        </a:p>
        <a:p>
          <a:pPr algn="ctr"/>
          <a:r>
            <a:rPr lang="en-US" sz="1300" b="0" i="0" dirty="0" smtClean="0">
              <a:latin typeface="Bahnschrift SemiBold" panose="020B0502040204020203" pitchFamily="34" charset="0"/>
            </a:rPr>
            <a:t>ICT plays a pivotal role in modern business operations. It enables efficient communication, facilitates data management, streamlines processes, enhances productivity, and allows for global connectivity. Businesses rely on ICT for tasks ranging from customer relationship management (CRM) to supply chain logistics and beyond.</a:t>
          </a:r>
          <a:endParaRPr lang="fr-FR" sz="1300" i="1" u="sng" dirty="0">
            <a:latin typeface="Bahnschrift SemiBold" panose="020B0502040204020203" pitchFamily="34" charset="0"/>
          </a:endParaRPr>
        </a:p>
      </dgm:t>
    </dgm:pt>
    <dgm:pt modelId="{F5D4ADA5-E972-4A4A-AAF5-709DC29A8253}" type="sibTrans" cxnId="{B57D1FE5-B02A-4470-8FAF-72BBB2E41BDF}">
      <dgm:prSet/>
      <dgm:spPr/>
      <dgm:t>
        <a:bodyPr/>
        <a:lstStyle/>
        <a:p>
          <a:endParaRPr lang="fr-FR"/>
        </a:p>
      </dgm:t>
    </dgm:pt>
    <dgm:pt modelId="{3C5E8A77-DF49-4437-9CC7-557D70B51AB6}" type="parTrans" cxnId="{B57D1FE5-B02A-4470-8FAF-72BBB2E41BDF}">
      <dgm:prSet/>
      <dgm:spPr/>
      <dgm:t>
        <a:bodyPr/>
        <a:lstStyle/>
        <a:p>
          <a:endParaRPr lang="fr-FR"/>
        </a:p>
      </dgm:t>
    </dgm:pt>
    <dgm:pt modelId="{0AF6FA12-3824-4038-904F-C090BAF655CF}" type="pres">
      <dgm:prSet presAssocID="{01AC3593-5EC2-4A4A-8841-165591BED34C}" presName="Name0" presStyleCnt="0">
        <dgm:presLayoutVars>
          <dgm:dir/>
          <dgm:resizeHandles val="exact"/>
        </dgm:presLayoutVars>
      </dgm:prSet>
      <dgm:spPr/>
    </dgm:pt>
    <dgm:pt modelId="{190E52BA-B10B-46DC-8659-D09C2A021D85}" type="pres">
      <dgm:prSet presAssocID="{01AC3593-5EC2-4A4A-8841-165591BED34C}" presName="bkgdShp" presStyleLbl="alignAccFollowNode1" presStyleIdx="0" presStyleCnt="1" custLinFactNeighborX="43724" custLinFactNeighborY="-1929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pt>
    <dgm:pt modelId="{575292B5-644E-4C3C-BB88-84BEB0C88DDD}" type="pres">
      <dgm:prSet presAssocID="{01AC3593-5EC2-4A4A-8841-165591BED34C}" presName="linComp" presStyleCnt="0"/>
      <dgm:spPr/>
    </dgm:pt>
    <dgm:pt modelId="{EC53F113-0839-41A9-88C7-8BE50FD5A4FA}" type="pres">
      <dgm:prSet presAssocID="{975B8276-683C-4D50-8B4E-A85CFBD2C065}" presName="compNode" presStyleCnt="0"/>
      <dgm:spPr/>
    </dgm:pt>
    <dgm:pt modelId="{ED2E6244-F6AD-400D-9217-84D3A14F4506}" type="pres">
      <dgm:prSet presAssocID="{975B8276-683C-4D50-8B4E-A85CFBD2C065}" presName="node" presStyleLbl="node1" presStyleIdx="0" presStyleCnt="2" custScaleY="98648">
        <dgm:presLayoutVars>
          <dgm:bulletEnabled val="1"/>
        </dgm:presLayoutVars>
      </dgm:prSet>
      <dgm:spPr/>
      <dgm:t>
        <a:bodyPr/>
        <a:lstStyle/>
        <a:p>
          <a:endParaRPr lang="fr-FR"/>
        </a:p>
      </dgm:t>
    </dgm:pt>
    <dgm:pt modelId="{65A823B8-4497-4CF0-A126-281535AE226F}" type="pres">
      <dgm:prSet presAssocID="{975B8276-683C-4D50-8B4E-A85CFBD2C065}" presName="invisiNode" presStyleLbl="node1" presStyleIdx="0" presStyleCnt="2"/>
      <dgm:spPr/>
    </dgm:pt>
    <dgm:pt modelId="{3231A7CD-162C-430C-838B-4BE55E34138A}" type="pres">
      <dgm:prSet presAssocID="{975B8276-683C-4D50-8B4E-A85CFBD2C065}" presName="imagNode" presStyleLbl="fgImgPlace1" presStyleIdx="0" presStyleCnt="2" custLinFactNeighborX="155" custLinFactNeighborY="-2533"/>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t>
        <a:bodyPr/>
        <a:lstStyle/>
        <a:p>
          <a:endParaRPr lang="fr-FR"/>
        </a:p>
      </dgm:t>
    </dgm:pt>
    <dgm:pt modelId="{6790E05A-283C-4BAF-8978-96E5CC822685}" type="pres">
      <dgm:prSet presAssocID="{F5D4ADA5-E972-4A4A-AAF5-709DC29A8253}" presName="sibTrans" presStyleLbl="sibTrans2D1" presStyleIdx="0" presStyleCnt="0"/>
      <dgm:spPr/>
      <dgm:t>
        <a:bodyPr/>
        <a:lstStyle/>
        <a:p>
          <a:endParaRPr lang="fr-FR"/>
        </a:p>
      </dgm:t>
    </dgm:pt>
    <dgm:pt modelId="{0C764DD5-0A7B-45BA-AE3B-E5E6EF2B86E0}" type="pres">
      <dgm:prSet presAssocID="{EA21C223-1777-4FD2-AA06-624CB0F2F6F4}" presName="compNode" presStyleCnt="0"/>
      <dgm:spPr/>
    </dgm:pt>
    <dgm:pt modelId="{F8CA2A88-DEE6-4E16-B863-8E18C487AAFA}" type="pres">
      <dgm:prSet presAssocID="{EA21C223-1777-4FD2-AA06-624CB0F2F6F4}" presName="node" presStyleLbl="node1" presStyleIdx="1" presStyleCnt="2" custScaleY="98323">
        <dgm:presLayoutVars>
          <dgm:bulletEnabled val="1"/>
        </dgm:presLayoutVars>
      </dgm:prSet>
      <dgm:spPr/>
      <dgm:t>
        <a:bodyPr/>
        <a:lstStyle/>
        <a:p>
          <a:endParaRPr lang="fr-FR"/>
        </a:p>
      </dgm:t>
    </dgm:pt>
    <dgm:pt modelId="{F5E0043E-7E4D-4331-9439-285F49EC363B}" type="pres">
      <dgm:prSet presAssocID="{EA21C223-1777-4FD2-AA06-624CB0F2F6F4}" presName="invisiNode" presStyleLbl="node1" presStyleIdx="1" presStyleCnt="2"/>
      <dgm:spPr/>
    </dgm:pt>
    <dgm:pt modelId="{B5FC95B2-BF71-4B8E-B686-BAB649CD17AB}" type="pres">
      <dgm:prSet presAssocID="{EA21C223-1777-4FD2-AA06-624CB0F2F6F4}" presName="imagNod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12000" b="-12000"/>
          </a:stretch>
        </a:blipFill>
      </dgm:spPr>
    </dgm:pt>
  </dgm:ptLst>
  <dgm:cxnLst>
    <dgm:cxn modelId="{32AAF57D-A2F8-4FA2-A60D-2C9BA92113C3}" type="presOf" srcId="{01AC3593-5EC2-4A4A-8841-165591BED34C}" destId="{0AF6FA12-3824-4038-904F-C090BAF655CF}" srcOrd="0" destOrd="0" presId="urn:microsoft.com/office/officeart/2005/8/layout/pList2"/>
    <dgm:cxn modelId="{535C339A-DA16-489B-9881-FC3F54BAD632}" type="presOf" srcId="{EA21C223-1777-4FD2-AA06-624CB0F2F6F4}" destId="{F8CA2A88-DEE6-4E16-B863-8E18C487AAFA}" srcOrd="0" destOrd="0" presId="urn:microsoft.com/office/officeart/2005/8/layout/pList2"/>
    <dgm:cxn modelId="{05723E4A-3DCE-4610-877E-E899338FEBCC}" srcId="{01AC3593-5EC2-4A4A-8841-165591BED34C}" destId="{EA21C223-1777-4FD2-AA06-624CB0F2F6F4}" srcOrd="1" destOrd="0" parTransId="{F7E75370-056F-4D14-9941-A6748A53444F}" sibTransId="{EBAABEA1-9D01-44AA-A8DF-294F69046A0F}"/>
    <dgm:cxn modelId="{164431FC-F46B-4768-938C-15469674D212}" type="presOf" srcId="{975B8276-683C-4D50-8B4E-A85CFBD2C065}" destId="{ED2E6244-F6AD-400D-9217-84D3A14F4506}" srcOrd="0" destOrd="0" presId="urn:microsoft.com/office/officeart/2005/8/layout/pList2"/>
    <dgm:cxn modelId="{B57D1FE5-B02A-4470-8FAF-72BBB2E41BDF}" srcId="{01AC3593-5EC2-4A4A-8841-165591BED34C}" destId="{975B8276-683C-4D50-8B4E-A85CFBD2C065}" srcOrd="0" destOrd="0" parTransId="{3C5E8A77-DF49-4437-9CC7-557D70B51AB6}" sibTransId="{F5D4ADA5-E972-4A4A-AAF5-709DC29A8253}"/>
    <dgm:cxn modelId="{96912483-E1BB-4892-ADDC-29C8EE8C632E}" type="presOf" srcId="{F5D4ADA5-E972-4A4A-AAF5-709DC29A8253}" destId="{6790E05A-283C-4BAF-8978-96E5CC822685}" srcOrd="0" destOrd="0" presId="urn:microsoft.com/office/officeart/2005/8/layout/pList2"/>
    <dgm:cxn modelId="{EB82AB84-3DDE-4EDC-9CC4-801E04876B4C}" type="presParOf" srcId="{0AF6FA12-3824-4038-904F-C090BAF655CF}" destId="{190E52BA-B10B-46DC-8659-D09C2A021D85}" srcOrd="0" destOrd="0" presId="urn:microsoft.com/office/officeart/2005/8/layout/pList2"/>
    <dgm:cxn modelId="{555F9DFC-1DBB-48D5-B693-4C635FE75B21}" type="presParOf" srcId="{0AF6FA12-3824-4038-904F-C090BAF655CF}" destId="{575292B5-644E-4C3C-BB88-84BEB0C88DDD}" srcOrd="1" destOrd="0" presId="urn:microsoft.com/office/officeart/2005/8/layout/pList2"/>
    <dgm:cxn modelId="{745D3A1D-BB9F-437F-ADC2-B0F8F1A697AF}" type="presParOf" srcId="{575292B5-644E-4C3C-BB88-84BEB0C88DDD}" destId="{EC53F113-0839-41A9-88C7-8BE50FD5A4FA}" srcOrd="0" destOrd="0" presId="urn:microsoft.com/office/officeart/2005/8/layout/pList2"/>
    <dgm:cxn modelId="{EA2932A3-A8DE-4445-9201-CAB633D4E962}" type="presParOf" srcId="{EC53F113-0839-41A9-88C7-8BE50FD5A4FA}" destId="{ED2E6244-F6AD-400D-9217-84D3A14F4506}" srcOrd="0" destOrd="0" presId="urn:microsoft.com/office/officeart/2005/8/layout/pList2"/>
    <dgm:cxn modelId="{08353023-3889-4947-A38F-5CC9F203079F}" type="presParOf" srcId="{EC53F113-0839-41A9-88C7-8BE50FD5A4FA}" destId="{65A823B8-4497-4CF0-A126-281535AE226F}" srcOrd="1" destOrd="0" presId="urn:microsoft.com/office/officeart/2005/8/layout/pList2"/>
    <dgm:cxn modelId="{87300C65-2AD4-4974-A171-84DD1D31EB0C}" type="presParOf" srcId="{EC53F113-0839-41A9-88C7-8BE50FD5A4FA}" destId="{3231A7CD-162C-430C-838B-4BE55E34138A}" srcOrd="2" destOrd="0" presId="urn:microsoft.com/office/officeart/2005/8/layout/pList2"/>
    <dgm:cxn modelId="{BC99982D-E7C0-443F-9B60-F5AE19F33149}" type="presParOf" srcId="{575292B5-644E-4C3C-BB88-84BEB0C88DDD}" destId="{6790E05A-283C-4BAF-8978-96E5CC822685}" srcOrd="1" destOrd="0" presId="urn:microsoft.com/office/officeart/2005/8/layout/pList2"/>
    <dgm:cxn modelId="{55BBAAC3-8794-43BB-B256-5200DBEDC21C}" type="presParOf" srcId="{575292B5-644E-4C3C-BB88-84BEB0C88DDD}" destId="{0C764DD5-0A7B-45BA-AE3B-E5E6EF2B86E0}" srcOrd="2" destOrd="0" presId="urn:microsoft.com/office/officeart/2005/8/layout/pList2"/>
    <dgm:cxn modelId="{662510B4-95BA-47AF-AD95-81CBDF4C7A50}" type="presParOf" srcId="{0C764DD5-0A7B-45BA-AE3B-E5E6EF2B86E0}" destId="{F8CA2A88-DEE6-4E16-B863-8E18C487AAFA}" srcOrd="0" destOrd="0" presId="urn:microsoft.com/office/officeart/2005/8/layout/pList2"/>
    <dgm:cxn modelId="{80F62C10-06C4-43DF-B783-04D47821DE43}" type="presParOf" srcId="{0C764DD5-0A7B-45BA-AE3B-E5E6EF2B86E0}" destId="{F5E0043E-7E4D-4331-9439-285F49EC363B}" srcOrd="1" destOrd="0" presId="urn:microsoft.com/office/officeart/2005/8/layout/pList2"/>
    <dgm:cxn modelId="{5C3FF906-F032-46C5-81B9-9313920DB2DF}" type="presParOf" srcId="{0C764DD5-0A7B-45BA-AE3B-E5E6EF2B86E0}" destId="{B5FC95B2-BF71-4B8E-B686-BAB649CD17AB}" srcOrd="2" destOrd="0" presId="urn:microsoft.com/office/officeart/2005/8/layout/p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BD8638-3B09-4B7F-A903-F0791FFC8D0E}"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fr-FR"/>
        </a:p>
      </dgm:t>
    </dgm:pt>
    <dgm:pt modelId="{3112B37B-B37B-4789-83FD-D1E15B9F49B0}">
      <dgm:prSet phldrT="[Texte]"/>
      <dgm:spPr/>
      <dgm:t>
        <a:bodyPr/>
        <a:lstStyle/>
        <a:p>
          <a:r>
            <a:rPr lang="en-US" b="1" i="0" dirty="0" smtClean="0"/>
            <a:t>Applications in Collaboration and Communication:</a:t>
          </a:r>
        </a:p>
      </dgm:t>
    </dgm:pt>
    <dgm:pt modelId="{B925E36A-CD96-4562-B90B-0B040F805B63}" type="parTrans" cxnId="{4C233E69-39D9-4C72-915B-BED8461887C7}">
      <dgm:prSet/>
      <dgm:spPr/>
      <dgm:t>
        <a:bodyPr/>
        <a:lstStyle/>
        <a:p>
          <a:endParaRPr lang="fr-FR"/>
        </a:p>
      </dgm:t>
    </dgm:pt>
    <dgm:pt modelId="{749409EC-B480-4548-92ED-34F476A2D955}" type="sibTrans" cxnId="{4C233E69-39D9-4C72-915B-BED8461887C7}">
      <dgm:prSet/>
      <dgm:spPr/>
      <dgm:t>
        <a:bodyPr/>
        <a:lstStyle/>
        <a:p>
          <a:endParaRPr lang="fr-FR"/>
        </a:p>
      </dgm:t>
    </dgm:pt>
    <dgm:pt modelId="{E9914AE5-15BC-4E58-9E53-EADA2F5E922E}">
      <dgm:prSet phldrT="[Texte]"/>
      <dgm:spPr/>
      <dgm:t>
        <a:bodyPr/>
        <a:lstStyle/>
        <a:p>
          <a:r>
            <a:rPr lang="en-US" b="0" i="0" dirty="0" err="1" smtClean="0"/>
            <a:t>application.:Allowing</a:t>
          </a:r>
          <a:r>
            <a:rPr lang="en-US" b="0" i="0" dirty="0" smtClean="0"/>
            <a:t> multiple users to work on the same document simultaneously, enabling real-time edits and comments.</a:t>
          </a:r>
          <a:endParaRPr lang="fr-FR" dirty="0"/>
        </a:p>
      </dgm:t>
    </dgm:pt>
    <dgm:pt modelId="{39E890A5-453A-4E3C-92C7-78A40461CFFA}" type="parTrans" cxnId="{660BCA09-56E0-4D21-9573-F52CB18190BB}">
      <dgm:prSet/>
      <dgm:spPr/>
      <dgm:t>
        <a:bodyPr/>
        <a:lstStyle/>
        <a:p>
          <a:endParaRPr lang="fr-FR"/>
        </a:p>
      </dgm:t>
    </dgm:pt>
    <dgm:pt modelId="{ED38C787-A6F0-45C0-8B91-CE8BF4534CD6}" type="sibTrans" cxnId="{660BCA09-56E0-4D21-9573-F52CB18190BB}">
      <dgm:prSet/>
      <dgm:spPr/>
      <dgm:t>
        <a:bodyPr/>
        <a:lstStyle/>
        <a:p>
          <a:endParaRPr lang="fr-FR"/>
        </a:p>
      </dgm:t>
    </dgm:pt>
    <dgm:pt modelId="{B5F23CD7-6EEA-4194-AF2C-66ED4A4507C8}">
      <dgm:prSet phldrT="[Texte]"/>
      <dgm:spPr/>
      <dgm:t>
        <a:bodyPr/>
        <a:lstStyle/>
        <a:p>
          <a:r>
            <a:rPr lang="en-US" b="0" i="0" dirty="0" smtClean="0"/>
            <a:t>Communication</a:t>
          </a:r>
          <a:r>
            <a:rPr lang="en-US" b="1" i="0" dirty="0" smtClean="0"/>
            <a:t>:</a:t>
          </a:r>
          <a:r>
            <a:rPr lang="en-US" b="0" i="0" dirty="0" smtClean="0"/>
            <a:t> Facilitating seamless communication through emails, chats, and video calls within the same ecosystem.</a:t>
          </a:r>
          <a:endParaRPr lang="fr-FR" dirty="0"/>
        </a:p>
      </dgm:t>
    </dgm:pt>
    <dgm:pt modelId="{C263E38B-13E7-45BA-B325-AF09ACD143E8}" type="parTrans" cxnId="{CFEAB84E-8876-4F10-9575-4C66F19120AF}">
      <dgm:prSet/>
      <dgm:spPr/>
      <dgm:t>
        <a:bodyPr/>
        <a:lstStyle/>
        <a:p>
          <a:endParaRPr lang="fr-FR"/>
        </a:p>
      </dgm:t>
    </dgm:pt>
    <dgm:pt modelId="{F645C677-E115-4A89-BDB7-BE648185D8B7}" type="sibTrans" cxnId="{CFEAB84E-8876-4F10-9575-4C66F19120AF}">
      <dgm:prSet/>
      <dgm:spPr/>
      <dgm:t>
        <a:bodyPr/>
        <a:lstStyle/>
        <a:p>
          <a:endParaRPr lang="fr-FR"/>
        </a:p>
      </dgm:t>
    </dgm:pt>
    <dgm:pt modelId="{E5A45826-7387-4662-A726-29865A87E283}">
      <dgm:prSet/>
      <dgm:spPr/>
      <dgm:t>
        <a:bodyPr/>
        <a:lstStyle/>
        <a:p>
          <a:r>
            <a:rPr lang="en-US" b="0" i="0" dirty="0" smtClean="0"/>
            <a:t>Collaboration: Allowing multiple users to work on the same document simultaneously, enabling real-time edits and comments.</a:t>
          </a:r>
          <a:endParaRPr lang="en-US" dirty="0"/>
        </a:p>
      </dgm:t>
    </dgm:pt>
    <dgm:pt modelId="{AB7F2380-68DD-486D-980B-66EB841723BF}" type="parTrans" cxnId="{DBF1771B-F877-4568-84FF-A846D936CDA3}">
      <dgm:prSet/>
      <dgm:spPr/>
      <dgm:t>
        <a:bodyPr/>
        <a:lstStyle/>
        <a:p>
          <a:endParaRPr lang="fr-FR"/>
        </a:p>
      </dgm:t>
    </dgm:pt>
    <dgm:pt modelId="{A41C258D-6CBA-4EED-8282-C11968025EDF}" type="sibTrans" cxnId="{DBF1771B-F877-4568-84FF-A846D936CDA3}">
      <dgm:prSet/>
      <dgm:spPr/>
      <dgm:t>
        <a:bodyPr/>
        <a:lstStyle/>
        <a:p>
          <a:endParaRPr lang="fr-FR"/>
        </a:p>
      </dgm:t>
    </dgm:pt>
    <dgm:pt modelId="{E3EBA720-9515-4781-AC7C-BD5F8C6A59BA}" type="pres">
      <dgm:prSet presAssocID="{86BD8638-3B09-4B7F-A903-F0791FFC8D0E}" presName="layout" presStyleCnt="0">
        <dgm:presLayoutVars>
          <dgm:chMax/>
          <dgm:chPref/>
          <dgm:dir/>
          <dgm:animOne val="branch"/>
          <dgm:animLvl val="lvl"/>
          <dgm:resizeHandles/>
        </dgm:presLayoutVars>
      </dgm:prSet>
      <dgm:spPr/>
      <dgm:t>
        <a:bodyPr/>
        <a:lstStyle/>
        <a:p>
          <a:endParaRPr lang="fr-FR"/>
        </a:p>
      </dgm:t>
    </dgm:pt>
    <dgm:pt modelId="{B9A65D46-DFC5-49A4-B2C7-295EDF6D12C7}" type="pres">
      <dgm:prSet presAssocID="{3112B37B-B37B-4789-83FD-D1E15B9F49B0}" presName="root" presStyleCnt="0">
        <dgm:presLayoutVars>
          <dgm:chMax/>
          <dgm:chPref val="4"/>
        </dgm:presLayoutVars>
      </dgm:prSet>
      <dgm:spPr/>
    </dgm:pt>
    <dgm:pt modelId="{B6E4C129-0344-4C7B-AA13-1334840BDED7}" type="pres">
      <dgm:prSet presAssocID="{3112B37B-B37B-4789-83FD-D1E15B9F49B0}" presName="rootComposite" presStyleCnt="0">
        <dgm:presLayoutVars/>
      </dgm:prSet>
      <dgm:spPr/>
    </dgm:pt>
    <dgm:pt modelId="{FAA56F97-5671-4470-A356-CEAFF830A5EF}" type="pres">
      <dgm:prSet presAssocID="{3112B37B-B37B-4789-83FD-D1E15B9F49B0}" presName="rootText" presStyleLbl="node0" presStyleIdx="0" presStyleCnt="1" custScaleX="85542">
        <dgm:presLayoutVars>
          <dgm:chMax/>
          <dgm:chPref val="4"/>
        </dgm:presLayoutVars>
      </dgm:prSet>
      <dgm:spPr/>
      <dgm:t>
        <a:bodyPr/>
        <a:lstStyle/>
        <a:p>
          <a:endParaRPr lang="fr-FR"/>
        </a:p>
      </dgm:t>
    </dgm:pt>
    <dgm:pt modelId="{68FB298A-A9EB-494A-B048-08FB5E8499A6}" type="pres">
      <dgm:prSet presAssocID="{3112B37B-B37B-4789-83FD-D1E15B9F49B0}" presName="childShape" presStyleCnt="0">
        <dgm:presLayoutVars>
          <dgm:chMax val="0"/>
          <dgm:chPref val="0"/>
        </dgm:presLayoutVars>
      </dgm:prSet>
      <dgm:spPr/>
    </dgm:pt>
    <dgm:pt modelId="{5195AAA8-1497-4EAD-A00F-5C711033289E}" type="pres">
      <dgm:prSet presAssocID="{E9914AE5-15BC-4E58-9E53-EADA2F5E922E}" presName="childComposite" presStyleCnt="0">
        <dgm:presLayoutVars>
          <dgm:chMax val="0"/>
          <dgm:chPref val="0"/>
        </dgm:presLayoutVars>
      </dgm:prSet>
      <dgm:spPr/>
    </dgm:pt>
    <dgm:pt modelId="{2B9570CF-C9D7-46CA-8F17-06947149683E}" type="pres">
      <dgm:prSet presAssocID="{E9914AE5-15BC-4E58-9E53-EADA2F5E922E}" presName="Image" presStyleLbl="node1" presStyleIdx="0" presStyleCnt="3" custScaleX="160080" custScaleY="99202" custLinFactNeighborX="-73963" custLinFactNeighborY="-13485"/>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677B0D5B-5D1E-4CF2-8F51-EAAA864FEF85}" type="pres">
      <dgm:prSet presAssocID="{E9914AE5-15BC-4E58-9E53-EADA2F5E922E}" presName="childText" presStyleLbl="lnNode1" presStyleIdx="0" presStyleCnt="3" custScaleX="86416" custLinFactNeighborX="6484" custLinFactNeighborY="-13789">
        <dgm:presLayoutVars>
          <dgm:chMax val="0"/>
          <dgm:chPref val="0"/>
          <dgm:bulletEnabled val="1"/>
        </dgm:presLayoutVars>
      </dgm:prSet>
      <dgm:spPr/>
      <dgm:t>
        <a:bodyPr/>
        <a:lstStyle/>
        <a:p>
          <a:endParaRPr lang="fr-FR"/>
        </a:p>
      </dgm:t>
    </dgm:pt>
    <dgm:pt modelId="{D76E6CEC-0FB5-4AA0-875A-3142D3EE6D28}" type="pres">
      <dgm:prSet presAssocID="{E5A45826-7387-4662-A726-29865A87E283}" presName="childComposite" presStyleCnt="0">
        <dgm:presLayoutVars>
          <dgm:chMax val="0"/>
          <dgm:chPref val="0"/>
        </dgm:presLayoutVars>
      </dgm:prSet>
      <dgm:spPr/>
    </dgm:pt>
    <dgm:pt modelId="{001AFC73-C803-434D-952B-E9F1F08F0B85}" type="pres">
      <dgm:prSet presAssocID="{E5A45826-7387-4662-A726-29865A87E283}" presName="Image" presStyleLbl="node1" presStyleIdx="1" presStyleCnt="3" custScaleX="172059" custScaleY="90662" custLinFactNeighborX="-27273" custLinFactNeighborY="15"/>
      <dgm:spPr>
        <a:blipFill>
          <a:blip xmlns:r="http://schemas.openxmlformats.org/officeDocument/2006/relationships" r:embed="rId2">
            <a:extLst>
              <a:ext uri="{28A0092B-C50C-407E-A947-70E740481C1C}">
                <a14:useLocalDpi xmlns:a14="http://schemas.microsoft.com/office/drawing/2010/main" val="0"/>
              </a:ext>
            </a:extLst>
          </a:blip>
          <a:srcRect/>
          <a:stretch>
            <a:fillRect l="-18000" r="-18000"/>
          </a:stretch>
        </a:blipFill>
      </dgm:spPr>
    </dgm:pt>
    <dgm:pt modelId="{A011BD0D-F1E8-48FF-B241-741F2933DA2C}" type="pres">
      <dgm:prSet presAssocID="{E5A45826-7387-4662-A726-29865A87E283}" presName="childText" presStyleLbl="lnNode1" presStyleIdx="1" presStyleCnt="3" custScaleX="78442" custLinFactNeighborX="7036" custLinFactNeighborY="-11362">
        <dgm:presLayoutVars>
          <dgm:chMax val="0"/>
          <dgm:chPref val="0"/>
          <dgm:bulletEnabled val="1"/>
        </dgm:presLayoutVars>
      </dgm:prSet>
      <dgm:spPr/>
      <dgm:t>
        <a:bodyPr/>
        <a:lstStyle/>
        <a:p>
          <a:endParaRPr lang="fr-FR"/>
        </a:p>
      </dgm:t>
    </dgm:pt>
    <dgm:pt modelId="{7526D74E-9C15-4E25-B6E3-664849C8E8E6}" type="pres">
      <dgm:prSet presAssocID="{B5F23CD7-6EEA-4194-AF2C-66ED4A4507C8}" presName="childComposite" presStyleCnt="0">
        <dgm:presLayoutVars>
          <dgm:chMax val="0"/>
          <dgm:chPref val="0"/>
        </dgm:presLayoutVars>
      </dgm:prSet>
      <dgm:spPr/>
    </dgm:pt>
    <dgm:pt modelId="{E2A6BD31-40C1-479F-9E07-7B05FBB6F075}" type="pres">
      <dgm:prSet presAssocID="{B5F23CD7-6EEA-4194-AF2C-66ED4A4507C8}" presName="Image" presStyleLbl="node1" presStyleIdx="2" presStyleCnt="3" custScaleX="169431" custScaleY="104954" custLinFactNeighborX="-14866" custLinFactNeighborY="89"/>
      <dgm:spPr>
        <a:blipFill>
          <a:blip xmlns:r="http://schemas.openxmlformats.org/officeDocument/2006/relationships" r:embed="rId3">
            <a:extLst>
              <a:ext uri="{28A0092B-C50C-407E-A947-70E740481C1C}">
                <a14:useLocalDpi xmlns:a14="http://schemas.microsoft.com/office/drawing/2010/main" val="0"/>
              </a:ext>
            </a:extLst>
          </a:blip>
          <a:srcRect/>
          <a:stretch>
            <a:fillRect l="-15000" r="-15000"/>
          </a:stretch>
        </a:blipFill>
      </dgm:spPr>
    </dgm:pt>
    <dgm:pt modelId="{6807A3D3-4CD0-4A38-98CF-ABF4B00239C0}" type="pres">
      <dgm:prSet presAssocID="{B5F23CD7-6EEA-4194-AF2C-66ED4A4507C8}" presName="childText" presStyleLbl="lnNode1" presStyleIdx="2" presStyleCnt="3" custScaleX="77376" custLinFactNeighborX="5021" custLinFactNeighborY="-9338">
        <dgm:presLayoutVars>
          <dgm:chMax val="0"/>
          <dgm:chPref val="0"/>
          <dgm:bulletEnabled val="1"/>
        </dgm:presLayoutVars>
      </dgm:prSet>
      <dgm:spPr/>
      <dgm:t>
        <a:bodyPr/>
        <a:lstStyle/>
        <a:p>
          <a:endParaRPr lang="fr-FR"/>
        </a:p>
      </dgm:t>
    </dgm:pt>
  </dgm:ptLst>
  <dgm:cxnLst>
    <dgm:cxn modelId="{250190A4-1AFE-4184-865F-5F425524A97D}" type="presOf" srcId="{E5A45826-7387-4662-A726-29865A87E283}" destId="{A011BD0D-F1E8-48FF-B241-741F2933DA2C}" srcOrd="0" destOrd="0" presId="urn:microsoft.com/office/officeart/2008/layout/PictureAccentList"/>
    <dgm:cxn modelId="{CFEAB84E-8876-4F10-9575-4C66F19120AF}" srcId="{3112B37B-B37B-4789-83FD-D1E15B9F49B0}" destId="{B5F23CD7-6EEA-4194-AF2C-66ED4A4507C8}" srcOrd="2" destOrd="0" parTransId="{C263E38B-13E7-45BA-B325-AF09ACD143E8}" sibTransId="{F645C677-E115-4A89-BDB7-BE648185D8B7}"/>
    <dgm:cxn modelId="{8A22BD24-5480-44C4-B8F5-3BB41EDEB781}" type="presOf" srcId="{86BD8638-3B09-4B7F-A903-F0791FFC8D0E}" destId="{E3EBA720-9515-4781-AC7C-BD5F8C6A59BA}" srcOrd="0" destOrd="0" presId="urn:microsoft.com/office/officeart/2008/layout/PictureAccentList"/>
    <dgm:cxn modelId="{4C233E69-39D9-4C72-915B-BED8461887C7}" srcId="{86BD8638-3B09-4B7F-A903-F0791FFC8D0E}" destId="{3112B37B-B37B-4789-83FD-D1E15B9F49B0}" srcOrd="0" destOrd="0" parTransId="{B925E36A-CD96-4562-B90B-0B040F805B63}" sibTransId="{749409EC-B480-4548-92ED-34F476A2D955}"/>
    <dgm:cxn modelId="{4ED95E68-8D2A-45D7-A059-49A3A3E25720}" type="presOf" srcId="{B5F23CD7-6EEA-4194-AF2C-66ED4A4507C8}" destId="{6807A3D3-4CD0-4A38-98CF-ABF4B00239C0}" srcOrd="0" destOrd="0" presId="urn:microsoft.com/office/officeart/2008/layout/PictureAccentList"/>
    <dgm:cxn modelId="{E6F44023-07BF-473E-9E33-2D970B441343}" type="presOf" srcId="{3112B37B-B37B-4789-83FD-D1E15B9F49B0}" destId="{FAA56F97-5671-4470-A356-CEAFF830A5EF}" srcOrd="0" destOrd="0" presId="urn:microsoft.com/office/officeart/2008/layout/PictureAccentList"/>
    <dgm:cxn modelId="{DBF1771B-F877-4568-84FF-A846D936CDA3}" srcId="{3112B37B-B37B-4789-83FD-D1E15B9F49B0}" destId="{E5A45826-7387-4662-A726-29865A87E283}" srcOrd="1" destOrd="0" parTransId="{AB7F2380-68DD-486D-980B-66EB841723BF}" sibTransId="{A41C258D-6CBA-4EED-8282-C11968025EDF}"/>
    <dgm:cxn modelId="{E9737E8E-F4E7-4D3B-936E-C66A18674F32}" type="presOf" srcId="{E9914AE5-15BC-4E58-9E53-EADA2F5E922E}" destId="{677B0D5B-5D1E-4CF2-8F51-EAAA864FEF85}" srcOrd="0" destOrd="0" presId="urn:microsoft.com/office/officeart/2008/layout/PictureAccentList"/>
    <dgm:cxn modelId="{660BCA09-56E0-4D21-9573-F52CB18190BB}" srcId="{3112B37B-B37B-4789-83FD-D1E15B9F49B0}" destId="{E9914AE5-15BC-4E58-9E53-EADA2F5E922E}" srcOrd="0" destOrd="0" parTransId="{39E890A5-453A-4E3C-92C7-78A40461CFFA}" sibTransId="{ED38C787-A6F0-45C0-8B91-CE8BF4534CD6}"/>
    <dgm:cxn modelId="{CF852698-64E9-4064-8668-70CF930E2B50}" type="presParOf" srcId="{E3EBA720-9515-4781-AC7C-BD5F8C6A59BA}" destId="{B9A65D46-DFC5-49A4-B2C7-295EDF6D12C7}" srcOrd="0" destOrd="0" presId="urn:microsoft.com/office/officeart/2008/layout/PictureAccentList"/>
    <dgm:cxn modelId="{C38F7763-EB79-4697-908E-95E2EE40B65B}" type="presParOf" srcId="{B9A65D46-DFC5-49A4-B2C7-295EDF6D12C7}" destId="{B6E4C129-0344-4C7B-AA13-1334840BDED7}" srcOrd="0" destOrd="0" presId="urn:microsoft.com/office/officeart/2008/layout/PictureAccentList"/>
    <dgm:cxn modelId="{335A8577-6A97-4B33-ACDD-94442A2C629E}" type="presParOf" srcId="{B6E4C129-0344-4C7B-AA13-1334840BDED7}" destId="{FAA56F97-5671-4470-A356-CEAFF830A5EF}" srcOrd="0" destOrd="0" presId="urn:microsoft.com/office/officeart/2008/layout/PictureAccentList"/>
    <dgm:cxn modelId="{947FD5FB-8B10-4F44-AAAA-CC19E72F89D7}" type="presParOf" srcId="{B9A65D46-DFC5-49A4-B2C7-295EDF6D12C7}" destId="{68FB298A-A9EB-494A-B048-08FB5E8499A6}" srcOrd="1" destOrd="0" presId="urn:microsoft.com/office/officeart/2008/layout/PictureAccentList"/>
    <dgm:cxn modelId="{56BDCDF4-DA16-45C9-A0DA-DB545847D221}" type="presParOf" srcId="{68FB298A-A9EB-494A-B048-08FB5E8499A6}" destId="{5195AAA8-1497-4EAD-A00F-5C711033289E}" srcOrd="0" destOrd="0" presId="urn:microsoft.com/office/officeart/2008/layout/PictureAccentList"/>
    <dgm:cxn modelId="{8AE75A70-AD5A-46A3-9DC3-6C90D855756A}" type="presParOf" srcId="{5195AAA8-1497-4EAD-A00F-5C711033289E}" destId="{2B9570CF-C9D7-46CA-8F17-06947149683E}" srcOrd="0" destOrd="0" presId="urn:microsoft.com/office/officeart/2008/layout/PictureAccentList"/>
    <dgm:cxn modelId="{E9BBD2E1-C94B-452E-B75C-C445A4969D31}" type="presParOf" srcId="{5195AAA8-1497-4EAD-A00F-5C711033289E}" destId="{677B0D5B-5D1E-4CF2-8F51-EAAA864FEF85}" srcOrd="1" destOrd="0" presId="urn:microsoft.com/office/officeart/2008/layout/PictureAccentList"/>
    <dgm:cxn modelId="{72F3D400-3F62-410B-B47B-B33A8312F3C8}" type="presParOf" srcId="{68FB298A-A9EB-494A-B048-08FB5E8499A6}" destId="{D76E6CEC-0FB5-4AA0-875A-3142D3EE6D28}" srcOrd="1" destOrd="0" presId="urn:microsoft.com/office/officeart/2008/layout/PictureAccentList"/>
    <dgm:cxn modelId="{936A0C71-0215-42CD-A3A1-F3E61BD2C545}" type="presParOf" srcId="{D76E6CEC-0FB5-4AA0-875A-3142D3EE6D28}" destId="{001AFC73-C803-434D-952B-E9F1F08F0B85}" srcOrd="0" destOrd="0" presId="urn:microsoft.com/office/officeart/2008/layout/PictureAccentList"/>
    <dgm:cxn modelId="{89EC4FEA-2C2F-4131-B57F-C4A47A13C956}" type="presParOf" srcId="{D76E6CEC-0FB5-4AA0-875A-3142D3EE6D28}" destId="{A011BD0D-F1E8-48FF-B241-741F2933DA2C}" srcOrd="1" destOrd="0" presId="urn:microsoft.com/office/officeart/2008/layout/PictureAccentList"/>
    <dgm:cxn modelId="{98EDE26D-388C-45F0-828C-A8C21E560CD5}" type="presParOf" srcId="{68FB298A-A9EB-494A-B048-08FB5E8499A6}" destId="{7526D74E-9C15-4E25-B6E3-664849C8E8E6}" srcOrd="2" destOrd="0" presId="urn:microsoft.com/office/officeart/2008/layout/PictureAccentList"/>
    <dgm:cxn modelId="{02B21CD4-7D02-4F83-BF2A-AFFEED42EEF5}" type="presParOf" srcId="{7526D74E-9C15-4E25-B6E3-664849C8E8E6}" destId="{E2A6BD31-40C1-479F-9E07-7B05FBB6F075}" srcOrd="0" destOrd="0" presId="urn:microsoft.com/office/officeart/2008/layout/PictureAccentList"/>
    <dgm:cxn modelId="{E45AA074-6368-4274-A430-9398D190897D}" type="presParOf" srcId="{7526D74E-9C15-4E25-B6E3-664849C8E8E6}" destId="{6807A3D3-4CD0-4A38-98CF-ABF4B00239C0}" srcOrd="1" destOrd="0" presId="urn:microsoft.com/office/officeart/2008/layout/Pictu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3F6E8D-8B6C-45E7-ABA8-EDA05495379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fr-FR"/>
        </a:p>
      </dgm:t>
    </dgm:pt>
    <dgm:pt modelId="{F824DADB-F50C-42A3-B6C0-15458DEF5C32}">
      <dgm:prSet phldrT="[Texte]"/>
      <dgm:spPr>
        <a:solidFill>
          <a:schemeClr val="accent2">
            <a:lumMod val="20000"/>
            <a:lumOff val="80000"/>
          </a:schemeClr>
        </a:solidFill>
      </dgm:spPr>
      <dgm:t>
        <a:bodyPr/>
        <a:lstStyle/>
        <a:p>
          <a:r>
            <a:rPr lang="en-US" b="1" i="0" u="sng" dirty="0" smtClean="0">
              <a:solidFill>
                <a:schemeClr val="bg2">
                  <a:lumMod val="25000"/>
                </a:schemeClr>
              </a:solidFill>
            </a:rPr>
            <a:t>Excel:</a:t>
          </a:r>
          <a:r>
            <a:rPr lang="en-US" b="0" i="0" dirty="0" smtClean="0">
              <a:solidFill>
                <a:schemeClr val="bg2">
                  <a:lumMod val="25000"/>
                </a:schemeClr>
              </a:solidFill>
            </a:rPr>
            <a:t> Spreadsheet software for data analysis and calculations.</a:t>
          </a:r>
          <a:endParaRPr lang="fr-FR" dirty="0">
            <a:solidFill>
              <a:schemeClr val="bg2">
                <a:lumMod val="25000"/>
              </a:schemeClr>
            </a:solidFill>
          </a:endParaRPr>
        </a:p>
      </dgm:t>
    </dgm:pt>
    <dgm:pt modelId="{4AC4A7DB-54BB-4288-BAC7-903FF572A607}" type="parTrans" cxnId="{6A29C089-F083-4373-9AF9-A6E3CC89EC34}">
      <dgm:prSet/>
      <dgm:spPr/>
      <dgm:t>
        <a:bodyPr/>
        <a:lstStyle/>
        <a:p>
          <a:endParaRPr lang="fr-FR"/>
        </a:p>
      </dgm:t>
    </dgm:pt>
    <dgm:pt modelId="{1C341854-58FD-444E-BC8B-5509A73337A2}" type="sibTrans" cxnId="{6A29C089-F083-4373-9AF9-A6E3CC89EC34}">
      <dgm:prSet/>
      <dgm:spPr/>
      <dgm:t>
        <a:bodyPr/>
        <a:lstStyle/>
        <a:p>
          <a:endParaRPr lang="fr-FR"/>
        </a:p>
      </dgm:t>
    </dgm:pt>
    <dgm:pt modelId="{AF9506C4-9FF4-416C-AB29-67C4BEAECDB0}">
      <dgm:prSet phldrT="[Texte]"/>
      <dgm:spPr>
        <a:solidFill>
          <a:schemeClr val="accent2">
            <a:lumMod val="20000"/>
            <a:lumOff val="80000"/>
          </a:schemeClr>
        </a:solidFill>
      </dgm:spPr>
      <dgm:t>
        <a:bodyPr/>
        <a:lstStyle/>
        <a:p>
          <a:r>
            <a:rPr lang="en-US" b="1" i="0" u="sng" dirty="0" smtClean="0">
              <a:solidFill>
                <a:schemeClr val="bg2">
                  <a:lumMod val="25000"/>
                </a:schemeClr>
              </a:solidFill>
            </a:rPr>
            <a:t>PowerPoint:</a:t>
          </a:r>
          <a:r>
            <a:rPr lang="en-US" b="0" i="0" dirty="0" smtClean="0">
              <a:solidFill>
                <a:schemeClr val="bg2">
                  <a:lumMod val="25000"/>
                </a:schemeClr>
              </a:solidFill>
            </a:rPr>
            <a:t> Presentation software for creating slideshows</a:t>
          </a:r>
          <a:r>
            <a:rPr lang="en-US" b="0" i="0" dirty="0" smtClean="0"/>
            <a:t>.</a:t>
          </a:r>
          <a:endParaRPr lang="fr-FR" dirty="0"/>
        </a:p>
      </dgm:t>
    </dgm:pt>
    <dgm:pt modelId="{57C95BD2-F95F-4423-BFCD-38D61F2DEF91}" type="parTrans" cxnId="{3BD52ECE-44DD-4FE3-B749-43B7AAA3668C}">
      <dgm:prSet/>
      <dgm:spPr/>
      <dgm:t>
        <a:bodyPr/>
        <a:lstStyle/>
        <a:p>
          <a:endParaRPr lang="fr-FR"/>
        </a:p>
      </dgm:t>
    </dgm:pt>
    <dgm:pt modelId="{B98762E1-0A89-4633-B422-C2CA482E2294}" type="sibTrans" cxnId="{3BD52ECE-44DD-4FE3-B749-43B7AAA3668C}">
      <dgm:prSet/>
      <dgm:spPr/>
      <dgm:t>
        <a:bodyPr/>
        <a:lstStyle/>
        <a:p>
          <a:endParaRPr lang="fr-FR"/>
        </a:p>
      </dgm:t>
    </dgm:pt>
    <dgm:pt modelId="{7BA8765B-119B-4B5D-93B7-C5EA4ECFCA42}">
      <dgm:prSet phldrT="[Texte]" custT="1"/>
      <dgm:spPr>
        <a:solidFill>
          <a:schemeClr val="accent2">
            <a:lumMod val="20000"/>
            <a:lumOff val="80000"/>
          </a:schemeClr>
        </a:solidFill>
      </dgm:spPr>
      <dgm:t>
        <a:bodyPr/>
        <a:lstStyle/>
        <a:p>
          <a:r>
            <a:rPr lang="en-US" sz="2400" b="1" i="0" u="sng" dirty="0" smtClean="0">
              <a:solidFill>
                <a:schemeClr val="bg2">
                  <a:lumMod val="25000"/>
                </a:schemeClr>
              </a:solidFill>
            </a:rPr>
            <a:t>Word:</a:t>
          </a:r>
          <a:r>
            <a:rPr lang="en-US" sz="2400" b="0" i="0" dirty="0" smtClean="0">
              <a:solidFill>
                <a:schemeClr val="bg2">
                  <a:lumMod val="25000"/>
                </a:schemeClr>
              </a:solidFill>
            </a:rPr>
            <a:t> Word processing software for creating documents.</a:t>
          </a:r>
          <a:endParaRPr lang="fr-FR" sz="2400" dirty="0">
            <a:solidFill>
              <a:schemeClr val="bg2">
                <a:lumMod val="25000"/>
              </a:schemeClr>
            </a:solidFill>
          </a:endParaRPr>
        </a:p>
      </dgm:t>
    </dgm:pt>
    <dgm:pt modelId="{C5EBD25A-26AD-4687-910D-50DB786C13A0}" type="sibTrans" cxnId="{BB4FF979-2ADD-4224-90D1-0AAB1460492F}">
      <dgm:prSet/>
      <dgm:spPr/>
      <dgm:t>
        <a:bodyPr/>
        <a:lstStyle/>
        <a:p>
          <a:endParaRPr lang="fr-FR"/>
        </a:p>
      </dgm:t>
    </dgm:pt>
    <dgm:pt modelId="{EB7F47CF-0EC1-4DBE-A22B-5B325239DD21}" type="parTrans" cxnId="{BB4FF979-2ADD-4224-90D1-0AAB1460492F}">
      <dgm:prSet/>
      <dgm:spPr/>
      <dgm:t>
        <a:bodyPr/>
        <a:lstStyle/>
        <a:p>
          <a:endParaRPr lang="fr-FR"/>
        </a:p>
      </dgm:t>
    </dgm:pt>
    <dgm:pt modelId="{098585DC-4F5C-4575-91DC-92E2695E4B94}">
      <dgm:prSet phldrT="[Texte]" custT="1"/>
      <dgm:spPr>
        <a:solidFill>
          <a:schemeClr val="accent2">
            <a:lumMod val="20000"/>
            <a:lumOff val="80000"/>
          </a:schemeClr>
        </a:solidFill>
      </dgm:spPr>
      <dgm:t>
        <a:bodyPr/>
        <a:lstStyle/>
        <a:p>
          <a:r>
            <a:rPr lang="fr-FR" sz="4000" u="sng" dirty="0" smtClean="0">
              <a:solidFill>
                <a:srgbClr val="FF0000"/>
              </a:solidFill>
            </a:rPr>
            <a:t>Microsoft </a:t>
          </a:r>
          <a:r>
            <a:rPr lang="fr-FR" sz="4000" u="sng" dirty="0" err="1" smtClean="0">
              <a:solidFill>
                <a:srgbClr val="FF0000"/>
              </a:solidFill>
            </a:rPr>
            <a:t>tools</a:t>
          </a:r>
          <a:endParaRPr lang="fr-FR" sz="4000" u="sng" dirty="0">
            <a:solidFill>
              <a:srgbClr val="FF0000"/>
            </a:solidFill>
          </a:endParaRPr>
        </a:p>
      </dgm:t>
    </dgm:pt>
    <dgm:pt modelId="{4361BD42-757D-45C1-90B5-C09D41651B00}" type="sibTrans" cxnId="{0E139F63-412C-42B7-82A3-28EFA8887031}">
      <dgm:prSet/>
      <dgm:spPr/>
      <dgm:t>
        <a:bodyPr/>
        <a:lstStyle/>
        <a:p>
          <a:endParaRPr lang="fr-FR"/>
        </a:p>
      </dgm:t>
    </dgm:pt>
    <dgm:pt modelId="{4F19AED8-8ACE-4192-9BBA-EEFCFDA6A682}" type="parTrans" cxnId="{0E139F63-412C-42B7-82A3-28EFA8887031}">
      <dgm:prSet/>
      <dgm:spPr/>
      <dgm:t>
        <a:bodyPr/>
        <a:lstStyle/>
        <a:p>
          <a:endParaRPr lang="fr-FR"/>
        </a:p>
      </dgm:t>
    </dgm:pt>
    <dgm:pt modelId="{60578107-75FA-4120-A470-5FE814BC5739}" type="pres">
      <dgm:prSet presAssocID="{DC3F6E8D-8B6C-45E7-ABA8-EDA05495379F}" presName="Name0" presStyleCnt="0">
        <dgm:presLayoutVars>
          <dgm:chPref val="1"/>
          <dgm:dir/>
          <dgm:animOne val="branch"/>
          <dgm:animLvl val="lvl"/>
          <dgm:resizeHandles val="exact"/>
        </dgm:presLayoutVars>
      </dgm:prSet>
      <dgm:spPr/>
      <dgm:t>
        <a:bodyPr/>
        <a:lstStyle/>
        <a:p>
          <a:endParaRPr lang="fr-FR"/>
        </a:p>
      </dgm:t>
    </dgm:pt>
    <dgm:pt modelId="{D4F862AE-C13C-4006-A406-E0C335D836AB}" type="pres">
      <dgm:prSet presAssocID="{098585DC-4F5C-4575-91DC-92E2695E4B94}" presName="root1" presStyleCnt="0"/>
      <dgm:spPr/>
    </dgm:pt>
    <dgm:pt modelId="{59079FA3-23A8-435C-9FD9-97E27FA9B0BE}" type="pres">
      <dgm:prSet presAssocID="{098585DC-4F5C-4575-91DC-92E2695E4B94}" presName="LevelOneTextNode" presStyleLbl="node0" presStyleIdx="0" presStyleCnt="1" custScaleX="106400" custLinFactX="-35512" custLinFactNeighborX="-100000" custLinFactNeighborY="1392">
        <dgm:presLayoutVars>
          <dgm:chPref val="3"/>
        </dgm:presLayoutVars>
      </dgm:prSet>
      <dgm:spPr/>
      <dgm:t>
        <a:bodyPr/>
        <a:lstStyle/>
        <a:p>
          <a:endParaRPr lang="fr-FR"/>
        </a:p>
      </dgm:t>
    </dgm:pt>
    <dgm:pt modelId="{46E9CAF3-5F4C-462E-BD92-4B7EE033AA9D}" type="pres">
      <dgm:prSet presAssocID="{098585DC-4F5C-4575-91DC-92E2695E4B94}" presName="level2hierChild" presStyleCnt="0"/>
      <dgm:spPr/>
    </dgm:pt>
    <dgm:pt modelId="{6E7CE965-AB00-4E27-806F-67E93D15B5D4}" type="pres">
      <dgm:prSet presAssocID="{EB7F47CF-0EC1-4DBE-A22B-5B325239DD21}" presName="conn2-1" presStyleLbl="parChTrans1D2" presStyleIdx="0" presStyleCnt="3"/>
      <dgm:spPr/>
      <dgm:t>
        <a:bodyPr/>
        <a:lstStyle/>
        <a:p>
          <a:endParaRPr lang="fr-FR"/>
        </a:p>
      </dgm:t>
    </dgm:pt>
    <dgm:pt modelId="{0EB7CD64-9063-46A5-A5B9-9BC149762BD6}" type="pres">
      <dgm:prSet presAssocID="{EB7F47CF-0EC1-4DBE-A22B-5B325239DD21}" presName="connTx" presStyleLbl="parChTrans1D2" presStyleIdx="0" presStyleCnt="3"/>
      <dgm:spPr/>
      <dgm:t>
        <a:bodyPr/>
        <a:lstStyle/>
        <a:p>
          <a:endParaRPr lang="fr-FR"/>
        </a:p>
      </dgm:t>
    </dgm:pt>
    <dgm:pt modelId="{6CA33998-C373-46DF-84D3-92181D7438D5}" type="pres">
      <dgm:prSet presAssocID="{7BA8765B-119B-4B5D-93B7-C5EA4ECFCA42}" presName="root2" presStyleCnt="0"/>
      <dgm:spPr/>
    </dgm:pt>
    <dgm:pt modelId="{781310E4-2C10-411C-89F3-244155B2CDE3}" type="pres">
      <dgm:prSet presAssocID="{7BA8765B-119B-4B5D-93B7-C5EA4ECFCA42}" presName="LevelTwoTextNode" presStyleLbl="node2" presStyleIdx="0" presStyleCnt="3" custScaleX="141255" custScaleY="109957">
        <dgm:presLayoutVars>
          <dgm:chPref val="3"/>
        </dgm:presLayoutVars>
      </dgm:prSet>
      <dgm:spPr/>
      <dgm:t>
        <a:bodyPr/>
        <a:lstStyle/>
        <a:p>
          <a:endParaRPr lang="fr-FR"/>
        </a:p>
      </dgm:t>
    </dgm:pt>
    <dgm:pt modelId="{A4FD5ECB-DAA8-42D2-B5F3-90DEE4D22903}" type="pres">
      <dgm:prSet presAssocID="{7BA8765B-119B-4B5D-93B7-C5EA4ECFCA42}" presName="level3hierChild" presStyleCnt="0"/>
      <dgm:spPr/>
    </dgm:pt>
    <dgm:pt modelId="{0EBCAA0A-268F-4B6A-95E9-78B709D9B306}" type="pres">
      <dgm:prSet presAssocID="{4AC4A7DB-54BB-4288-BAC7-903FF572A607}" presName="conn2-1" presStyleLbl="parChTrans1D2" presStyleIdx="1" presStyleCnt="3"/>
      <dgm:spPr/>
      <dgm:t>
        <a:bodyPr/>
        <a:lstStyle/>
        <a:p>
          <a:endParaRPr lang="fr-FR"/>
        </a:p>
      </dgm:t>
    </dgm:pt>
    <dgm:pt modelId="{23A8FD96-A91C-4FAB-AB12-9D56CCFF650B}" type="pres">
      <dgm:prSet presAssocID="{4AC4A7DB-54BB-4288-BAC7-903FF572A607}" presName="connTx" presStyleLbl="parChTrans1D2" presStyleIdx="1" presStyleCnt="3"/>
      <dgm:spPr/>
      <dgm:t>
        <a:bodyPr/>
        <a:lstStyle/>
        <a:p>
          <a:endParaRPr lang="fr-FR"/>
        </a:p>
      </dgm:t>
    </dgm:pt>
    <dgm:pt modelId="{1B83CFDC-A883-427D-B293-04FEE27DA153}" type="pres">
      <dgm:prSet presAssocID="{F824DADB-F50C-42A3-B6C0-15458DEF5C32}" presName="root2" presStyleCnt="0"/>
      <dgm:spPr/>
    </dgm:pt>
    <dgm:pt modelId="{01E21039-8718-46C1-9E15-7F97D37D7CED}" type="pres">
      <dgm:prSet presAssocID="{F824DADB-F50C-42A3-B6C0-15458DEF5C32}" presName="LevelTwoTextNode" presStyleLbl="node2" presStyleIdx="1" presStyleCnt="3" custScaleX="142274" custScaleY="145577">
        <dgm:presLayoutVars>
          <dgm:chPref val="3"/>
        </dgm:presLayoutVars>
      </dgm:prSet>
      <dgm:spPr/>
      <dgm:t>
        <a:bodyPr/>
        <a:lstStyle/>
        <a:p>
          <a:endParaRPr lang="fr-FR"/>
        </a:p>
      </dgm:t>
    </dgm:pt>
    <dgm:pt modelId="{04C84221-87F9-4BD3-96FA-9CCFBD37D08B}" type="pres">
      <dgm:prSet presAssocID="{F824DADB-F50C-42A3-B6C0-15458DEF5C32}" presName="level3hierChild" presStyleCnt="0"/>
      <dgm:spPr/>
    </dgm:pt>
    <dgm:pt modelId="{2246F939-8210-4E4D-B418-47E9998A9483}" type="pres">
      <dgm:prSet presAssocID="{57C95BD2-F95F-4423-BFCD-38D61F2DEF91}" presName="conn2-1" presStyleLbl="parChTrans1D2" presStyleIdx="2" presStyleCnt="3"/>
      <dgm:spPr/>
      <dgm:t>
        <a:bodyPr/>
        <a:lstStyle/>
        <a:p>
          <a:endParaRPr lang="fr-FR"/>
        </a:p>
      </dgm:t>
    </dgm:pt>
    <dgm:pt modelId="{2E7912BB-5E78-4304-8ED6-CD93AE7007AA}" type="pres">
      <dgm:prSet presAssocID="{57C95BD2-F95F-4423-BFCD-38D61F2DEF91}" presName="connTx" presStyleLbl="parChTrans1D2" presStyleIdx="2" presStyleCnt="3"/>
      <dgm:spPr/>
      <dgm:t>
        <a:bodyPr/>
        <a:lstStyle/>
        <a:p>
          <a:endParaRPr lang="fr-FR"/>
        </a:p>
      </dgm:t>
    </dgm:pt>
    <dgm:pt modelId="{3E72938E-358D-4520-88D5-8D0FA7370468}" type="pres">
      <dgm:prSet presAssocID="{AF9506C4-9FF4-416C-AB29-67C4BEAECDB0}" presName="root2" presStyleCnt="0"/>
      <dgm:spPr/>
    </dgm:pt>
    <dgm:pt modelId="{65159A64-6FEA-4DF5-AD1F-2377BABCDB21}" type="pres">
      <dgm:prSet presAssocID="{AF9506C4-9FF4-416C-AB29-67C4BEAECDB0}" presName="LevelTwoTextNode" presStyleLbl="node2" presStyleIdx="2" presStyleCnt="3" custScaleX="141252" custScaleY="114399" custLinFactNeighborX="1678">
        <dgm:presLayoutVars>
          <dgm:chPref val="3"/>
        </dgm:presLayoutVars>
      </dgm:prSet>
      <dgm:spPr/>
      <dgm:t>
        <a:bodyPr/>
        <a:lstStyle/>
        <a:p>
          <a:endParaRPr lang="fr-FR"/>
        </a:p>
      </dgm:t>
    </dgm:pt>
    <dgm:pt modelId="{F25132D9-B52D-461E-8013-26F867E723AF}" type="pres">
      <dgm:prSet presAssocID="{AF9506C4-9FF4-416C-AB29-67C4BEAECDB0}" presName="level3hierChild" presStyleCnt="0"/>
      <dgm:spPr/>
    </dgm:pt>
  </dgm:ptLst>
  <dgm:cxnLst>
    <dgm:cxn modelId="{0E139F63-412C-42B7-82A3-28EFA8887031}" srcId="{DC3F6E8D-8B6C-45E7-ABA8-EDA05495379F}" destId="{098585DC-4F5C-4575-91DC-92E2695E4B94}" srcOrd="0" destOrd="0" parTransId="{4F19AED8-8ACE-4192-9BBA-EEFCFDA6A682}" sibTransId="{4361BD42-757D-45C1-90B5-C09D41651B00}"/>
    <dgm:cxn modelId="{EDE2BA23-5BA2-477A-8F57-B1814D0FB015}" type="presOf" srcId="{4AC4A7DB-54BB-4288-BAC7-903FF572A607}" destId="{23A8FD96-A91C-4FAB-AB12-9D56CCFF650B}" srcOrd="1" destOrd="0" presId="urn:microsoft.com/office/officeart/2008/layout/HorizontalMultiLevelHierarchy"/>
    <dgm:cxn modelId="{6997146E-AFD5-462E-9FD4-9BD1A2691BEB}" type="presOf" srcId="{EB7F47CF-0EC1-4DBE-A22B-5B325239DD21}" destId="{0EB7CD64-9063-46A5-A5B9-9BC149762BD6}" srcOrd="1" destOrd="0" presId="urn:microsoft.com/office/officeart/2008/layout/HorizontalMultiLevelHierarchy"/>
    <dgm:cxn modelId="{2798BCAE-8DE8-4B78-8125-9A322B0720F7}" type="presOf" srcId="{EB7F47CF-0EC1-4DBE-A22B-5B325239DD21}" destId="{6E7CE965-AB00-4E27-806F-67E93D15B5D4}" srcOrd="0" destOrd="0" presId="urn:microsoft.com/office/officeart/2008/layout/HorizontalMultiLevelHierarchy"/>
    <dgm:cxn modelId="{80061C7B-AA51-4753-9CA5-70D0B4CF018F}" type="presOf" srcId="{098585DC-4F5C-4575-91DC-92E2695E4B94}" destId="{59079FA3-23A8-435C-9FD9-97E27FA9B0BE}" srcOrd="0" destOrd="0" presId="urn:microsoft.com/office/officeart/2008/layout/HorizontalMultiLevelHierarchy"/>
    <dgm:cxn modelId="{6A29C089-F083-4373-9AF9-A6E3CC89EC34}" srcId="{098585DC-4F5C-4575-91DC-92E2695E4B94}" destId="{F824DADB-F50C-42A3-B6C0-15458DEF5C32}" srcOrd="1" destOrd="0" parTransId="{4AC4A7DB-54BB-4288-BAC7-903FF572A607}" sibTransId="{1C341854-58FD-444E-BC8B-5509A73337A2}"/>
    <dgm:cxn modelId="{3BD52ECE-44DD-4FE3-B749-43B7AAA3668C}" srcId="{098585DC-4F5C-4575-91DC-92E2695E4B94}" destId="{AF9506C4-9FF4-416C-AB29-67C4BEAECDB0}" srcOrd="2" destOrd="0" parTransId="{57C95BD2-F95F-4423-BFCD-38D61F2DEF91}" sibTransId="{B98762E1-0A89-4633-B422-C2CA482E2294}"/>
    <dgm:cxn modelId="{90FD5854-64F6-44B4-B571-239C2645F3AF}" type="presOf" srcId="{4AC4A7DB-54BB-4288-BAC7-903FF572A607}" destId="{0EBCAA0A-268F-4B6A-95E9-78B709D9B306}" srcOrd="0" destOrd="0" presId="urn:microsoft.com/office/officeart/2008/layout/HorizontalMultiLevelHierarchy"/>
    <dgm:cxn modelId="{0535CCB1-74EB-472A-94AE-096ADE573988}" type="presOf" srcId="{7BA8765B-119B-4B5D-93B7-C5EA4ECFCA42}" destId="{781310E4-2C10-411C-89F3-244155B2CDE3}" srcOrd="0" destOrd="0" presId="urn:microsoft.com/office/officeart/2008/layout/HorizontalMultiLevelHierarchy"/>
    <dgm:cxn modelId="{AAFC007B-07D5-4A01-9499-4B0D303B3F52}" type="presOf" srcId="{DC3F6E8D-8B6C-45E7-ABA8-EDA05495379F}" destId="{60578107-75FA-4120-A470-5FE814BC5739}" srcOrd="0" destOrd="0" presId="urn:microsoft.com/office/officeart/2008/layout/HorizontalMultiLevelHierarchy"/>
    <dgm:cxn modelId="{D5724C61-D1FB-46A1-8C0B-B26288661EEA}" type="presOf" srcId="{57C95BD2-F95F-4423-BFCD-38D61F2DEF91}" destId="{2E7912BB-5E78-4304-8ED6-CD93AE7007AA}" srcOrd="1" destOrd="0" presId="urn:microsoft.com/office/officeart/2008/layout/HorizontalMultiLevelHierarchy"/>
    <dgm:cxn modelId="{BB4FF979-2ADD-4224-90D1-0AAB1460492F}" srcId="{098585DC-4F5C-4575-91DC-92E2695E4B94}" destId="{7BA8765B-119B-4B5D-93B7-C5EA4ECFCA42}" srcOrd="0" destOrd="0" parTransId="{EB7F47CF-0EC1-4DBE-A22B-5B325239DD21}" sibTransId="{C5EBD25A-26AD-4687-910D-50DB786C13A0}"/>
    <dgm:cxn modelId="{3D1D2432-1CE0-4629-86B3-E44986F3EAF5}" type="presOf" srcId="{57C95BD2-F95F-4423-BFCD-38D61F2DEF91}" destId="{2246F939-8210-4E4D-B418-47E9998A9483}" srcOrd="0" destOrd="0" presId="urn:microsoft.com/office/officeart/2008/layout/HorizontalMultiLevelHierarchy"/>
    <dgm:cxn modelId="{41CE7FCD-F110-40C1-A78D-D85A7539CAA2}" type="presOf" srcId="{AF9506C4-9FF4-416C-AB29-67C4BEAECDB0}" destId="{65159A64-6FEA-4DF5-AD1F-2377BABCDB21}" srcOrd="0" destOrd="0" presId="urn:microsoft.com/office/officeart/2008/layout/HorizontalMultiLevelHierarchy"/>
    <dgm:cxn modelId="{37D21FDB-DD9C-4AEF-85C6-A3D8845664B9}" type="presOf" srcId="{F824DADB-F50C-42A3-B6C0-15458DEF5C32}" destId="{01E21039-8718-46C1-9E15-7F97D37D7CED}" srcOrd="0" destOrd="0" presId="urn:microsoft.com/office/officeart/2008/layout/HorizontalMultiLevelHierarchy"/>
    <dgm:cxn modelId="{E4A1E500-2E90-4798-94D8-55690E8F336D}" type="presParOf" srcId="{60578107-75FA-4120-A470-5FE814BC5739}" destId="{D4F862AE-C13C-4006-A406-E0C335D836AB}" srcOrd="0" destOrd="0" presId="urn:microsoft.com/office/officeart/2008/layout/HorizontalMultiLevelHierarchy"/>
    <dgm:cxn modelId="{260BDE28-A560-42A7-B97E-3EA4F020A268}" type="presParOf" srcId="{D4F862AE-C13C-4006-A406-E0C335D836AB}" destId="{59079FA3-23A8-435C-9FD9-97E27FA9B0BE}" srcOrd="0" destOrd="0" presId="urn:microsoft.com/office/officeart/2008/layout/HorizontalMultiLevelHierarchy"/>
    <dgm:cxn modelId="{4B01C1A6-EC0A-4552-BFB1-D774428E0F7A}" type="presParOf" srcId="{D4F862AE-C13C-4006-A406-E0C335D836AB}" destId="{46E9CAF3-5F4C-462E-BD92-4B7EE033AA9D}" srcOrd="1" destOrd="0" presId="urn:microsoft.com/office/officeart/2008/layout/HorizontalMultiLevelHierarchy"/>
    <dgm:cxn modelId="{9AA2854A-C4A9-4AB5-9CFF-E974A7F0E73A}" type="presParOf" srcId="{46E9CAF3-5F4C-462E-BD92-4B7EE033AA9D}" destId="{6E7CE965-AB00-4E27-806F-67E93D15B5D4}" srcOrd="0" destOrd="0" presId="urn:microsoft.com/office/officeart/2008/layout/HorizontalMultiLevelHierarchy"/>
    <dgm:cxn modelId="{C07BE0E2-2CFB-46BB-84E0-6469C0E36AEE}" type="presParOf" srcId="{6E7CE965-AB00-4E27-806F-67E93D15B5D4}" destId="{0EB7CD64-9063-46A5-A5B9-9BC149762BD6}" srcOrd="0" destOrd="0" presId="urn:microsoft.com/office/officeart/2008/layout/HorizontalMultiLevelHierarchy"/>
    <dgm:cxn modelId="{2264CC7B-AEB9-4C94-837D-165A8A54197B}" type="presParOf" srcId="{46E9CAF3-5F4C-462E-BD92-4B7EE033AA9D}" destId="{6CA33998-C373-46DF-84D3-92181D7438D5}" srcOrd="1" destOrd="0" presId="urn:microsoft.com/office/officeart/2008/layout/HorizontalMultiLevelHierarchy"/>
    <dgm:cxn modelId="{7E6E4FF6-08AB-4E16-910D-4E666A8503BE}" type="presParOf" srcId="{6CA33998-C373-46DF-84D3-92181D7438D5}" destId="{781310E4-2C10-411C-89F3-244155B2CDE3}" srcOrd="0" destOrd="0" presId="urn:microsoft.com/office/officeart/2008/layout/HorizontalMultiLevelHierarchy"/>
    <dgm:cxn modelId="{6534C6E6-39C8-4EBC-8E31-CE87B7BC2497}" type="presParOf" srcId="{6CA33998-C373-46DF-84D3-92181D7438D5}" destId="{A4FD5ECB-DAA8-42D2-B5F3-90DEE4D22903}" srcOrd="1" destOrd="0" presId="urn:microsoft.com/office/officeart/2008/layout/HorizontalMultiLevelHierarchy"/>
    <dgm:cxn modelId="{721B66EF-37E9-4A05-9D6A-4C83B217079D}" type="presParOf" srcId="{46E9CAF3-5F4C-462E-BD92-4B7EE033AA9D}" destId="{0EBCAA0A-268F-4B6A-95E9-78B709D9B306}" srcOrd="2" destOrd="0" presId="urn:microsoft.com/office/officeart/2008/layout/HorizontalMultiLevelHierarchy"/>
    <dgm:cxn modelId="{EC8BDECC-6497-42E0-B116-4070793E974A}" type="presParOf" srcId="{0EBCAA0A-268F-4B6A-95E9-78B709D9B306}" destId="{23A8FD96-A91C-4FAB-AB12-9D56CCFF650B}" srcOrd="0" destOrd="0" presId="urn:microsoft.com/office/officeart/2008/layout/HorizontalMultiLevelHierarchy"/>
    <dgm:cxn modelId="{F7049B7C-C1B3-4565-8B3A-473718EE9AFD}" type="presParOf" srcId="{46E9CAF3-5F4C-462E-BD92-4B7EE033AA9D}" destId="{1B83CFDC-A883-427D-B293-04FEE27DA153}" srcOrd="3" destOrd="0" presId="urn:microsoft.com/office/officeart/2008/layout/HorizontalMultiLevelHierarchy"/>
    <dgm:cxn modelId="{0F7D3EDF-3EF7-444B-B31B-C8884280F44C}" type="presParOf" srcId="{1B83CFDC-A883-427D-B293-04FEE27DA153}" destId="{01E21039-8718-46C1-9E15-7F97D37D7CED}" srcOrd="0" destOrd="0" presId="urn:microsoft.com/office/officeart/2008/layout/HorizontalMultiLevelHierarchy"/>
    <dgm:cxn modelId="{72EBF570-3632-478C-A51E-7395380F6103}" type="presParOf" srcId="{1B83CFDC-A883-427D-B293-04FEE27DA153}" destId="{04C84221-87F9-4BD3-96FA-9CCFBD37D08B}" srcOrd="1" destOrd="0" presId="urn:microsoft.com/office/officeart/2008/layout/HorizontalMultiLevelHierarchy"/>
    <dgm:cxn modelId="{F5B16203-590E-444E-B12A-049FA431B6A1}" type="presParOf" srcId="{46E9CAF3-5F4C-462E-BD92-4B7EE033AA9D}" destId="{2246F939-8210-4E4D-B418-47E9998A9483}" srcOrd="4" destOrd="0" presId="urn:microsoft.com/office/officeart/2008/layout/HorizontalMultiLevelHierarchy"/>
    <dgm:cxn modelId="{A2898EC4-917A-44AE-9F49-4ED4DC9E496F}" type="presParOf" srcId="{2246F939-8210-4E4D-B418-47E9998A9483}" destId="{2E7912BB-5E78-4304-8ED6-CD93AE7007AA}" srcOrd="0" destOrd="0" presId="urn:microsoft.com/office/officeart/2008/layout/HorizontalMultiLevelHierarchy"/>
    <dgm:cxn modelId="{A0A5A6B5-083E-4A33-A8F9-AFC49C5C47DC}" type="presParOf" srcId="{46E9CAF3-5F4C-462E-BD92-4B7EE033AA9D}" destId="{3E72938E-358D-4520-88D5-8D0FA7370468}" srcOrd="5" destOrd="0" presId="urn:microsoft.com/office/officeart/2008/layout/HorizontalMultiLevelHierarchy"/>
    <dgm:cxn modelId="{B8E58CD0-0EC2-468C-A19B-5FB374A70B04}" type="presParOf" srcId="{3E72938E-358D-4520-88D5-8D0FA7370468}" destId="{65159A64-6FEA-4DF5-AD1F-2377BABCDB21}" srcOrd="0" destOrd="0" presId="urn:microsoft.com/office/officeart/2008/layout/HorizontalMultiLevelHierarchy"/>
    <dgm:cxn modelId="{BAF795F9-A3BA-4A15-A403-4C92E3443683}" type="presParOf" srcId="{3E72938E-358D-4520-88D5-8D0FA7370468}" destId="{F25132D9-B52D-461E-8013-26F867E723A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6B5B7-95EB-403A-8A67-DC5BD4398D3A}">
      <dsp:nvSpPr>
        <dsp:cNvPr id="0" name=""/>
        <dsp:cNvSpPr/>
      </dsp:nvSpPr>
      <dsp:spPr>
        <a:xfrm>
          <a:off x="270467" y="0"/>
          <a:ext cx="3778548" cy="1864415"/>
        </a:xfrm>
        <a:prstGeom prst="roundRect">
          <a:avLst>
            <a:gd name="adj" fmla="val 1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8585" tIns="72390" rIns="108585" bIns="72390" numCol="1" spcCol="1270" anchor="ctr" anchorCtr="0">
          <a:noAutofit/>
        </a:bodyPr>
        <a:lstStyle/>
        <a:p>
          <a:pPr lvl="0" algn="ctr" defTabSz="2533650" rtl="0">
            <a:lnSpc>
              <a:spcPct val="90000"/>
            </a:lnSpc>
            <a:spcBef>
              <a:spcPct val="0"/>
            </a:spcBef>
            <a:spcAft>
              <a:spcPct val="35000"/>
            </a:spcAft>
          </a:pPr>
          <a:r>
            <a:rPr lang="en-US" sz="5700" b="1" i="1" u="sng" kern="1200" dirty="0" smtClean="0">
              <a:latin typeface="Bodoni MT" panose="02070603080606020203" pitchFamily="18" charset="0"/>
            </a:rPr>
            <a:t>Definition of ICT:</a:t>
          </a:r>
          <a:endParaRPr lang="en-US" sz="5700" i="1" u="sng" kern="1200" dirty="0">
            <a:latin typeface="Bodoni MT" panose="02070603080606020203" pitchFamily="18" charset="0"/>
          </a:endParaRPr>
        </a:p>
      </dsp:txBody>
      <dsp:txXfrm>
        <a:off x="325074" y="54607"/>
        <a:ext cx="3669334" cy="1755201"/>
      </dsp:txXfrm>
    </dsp:sp>
    <dsp:sp modelId="{A034A87D-EFDE-4472-984A-A6EEA214579D}">
      <dsp:nvSpPr>
        <dsp:cNvPr id="0" name=""/>
        <dsp:cNvSpPr/>
      </dsp:nvSpPr>
      <dsp:spPr>
        <a:xfrm>
          <a:off x="648322" y="1864415"/>
          <a:ext cx="1423792" cy="2250358"/>
        </a:xfrm>
        <a:custGeom>
          <a:avLst/>
          <a:gdLst/>
          <a:ahLst/>
          <a:cxnLst/>
          <a:rect l="0" t="0" r="0" b="0"/>
          <a:pathLst>
            <a:path>
              <a:moveTo>
                <a:pt x="0" y="0"/>
              </a:moveTo>
              <a:lnTo>
                <a:pt x="0" y="2250358"/>
              </a:lnTo>
              <a:lnTo>
                <a:pt x="1423792" y="22503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8DBA5F-9F7A-41C8-A490-578D9BFD4C4E}">
      <dsp:nvSpPr>
        <dsp:cNvPr id="0" name=""/>
        <dsp:cNvSpPr/>
      </dsp:nvSpPr>
      <dsp:spPr>
        <a:xfrm>
          <a:off x="2072115" y="2543389"/>
          <a:ext cx="5028427" cy="3142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lvl="0" algn="ctr" defTabSz="1022350" rtl="0">
            <a:lnSpc>
              <a:spcPct val="90000"/>
            </a:lnSpc>
            <a:spcBef>
              <a:spcPct val="0"/>
            </a:spcBef>
            <a:spcAft>
              <a:spcPct val="35000"/>
            </a:spcAft>
          </a:pPr>
          <a:r>
            <a:rPr lang="en-US" sz="2300" b="0" i="0" kern="1200" dirty="0" smtClean="0"/>
            <a:t>ICT stands for Information and Communication Technologies. It refers to the broad range of technologies that facilitate communication, information management, and the manipulation and distribution of information. ICT encompasses both the hardware and software used to manage, process, and transmit information.</a:t>
          </a:r>
          <a:endParaRPr lang="en-US" sz="2300" kern="1200" dirty="0"/>
        </a:p>
      </dsp:txBody>
      <dsp:txXfrm>
        <a:off x="2164163" y="2635437"/>
        <a:ext cx="4844331" cy="29586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E52BA-B10B-46DC-8659-D09C2A021D85}">
      <dsp:nvSpPr>
        <dsp:cNvPr id="0" name=""/>
        <dsp:cNvSpPr/>
      </dsp:nvSpPr>
      <dsp:spPr>
        <a:xfrm>
          <a:off x="0" y="0"/>
          <a:ext cx="5757253" cy="2960959"/>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sp>
    <dsp:sp modelId="{3231A7CD-162C-430C-838B-4BE55E34138A}">
      <dsp:nvSpPr>
        <dsp:cNvPr id="0" name=""/>
        <dsp:cNvSpPr/>
      </dsp:nvSpPr>
      <dsp:spPr>
        <a:xfrm>
          <a:off x="177371" y="358141"/>
          <a:ext cx="2576427" cy="217136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2E6244-F6AD-400D-9217-84D3A14F4506}">
      <dsp:nvSpPr>
        <dsp:cNvPr id="0" name=""/>
        <dsp:cNvSpPr/>
      </dsp:nvSpPr>
      <dsp:spPr>
        <a:xfrm rot="10800000">
          <a:off x="173378" y="3003771"/>
          <a:ext cx="2576427" cy="3570021"/>
        </a:xfrm>
        <a:prstGeom prst="round2SameRect">
          <a:avLst>
            <a:gd name="adj1" fmla="val 10500"/>
            <a:gd name="adj2" fmla="val 0"/>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fr-FR" sz="1800" i="1" u="sng" kern="1200" dirty="0" smtClean="0"/>
            <a:t>BUSNISES</a:t>
          </a:r>
        </a:p>
        <a:p>
          <a:pPr lvl="0" algn="ctr" defTabSz="800100">
            <a:lnSpc>
              <a:spcPct val="90000"/>
            </a:lnSpc>
            <a:spcBef>
              <a:spcPct val="0"/>
            </a:spcBef>
            <a:spcAft>
              <a:spcPct val="35000"/>
            </a:spcAft>
          </a:pPr>
          <a:r>
            <a:rPr lang="en-US" sz="1300" b="0" i="0" kern="1200" dirty="0" smtClean="0">
              <a:latin typeface="Bahnschrift SemiBold" panose="020B0502040204020203" pitchFamily="34" charset="0"/>
            </a:rPr>
            <a:t>ICT plays a pivotal role in modern business operations. It enables efficient communication, facilitates data management, streamlines processes, enhances productivity, and allows for global connectivity. Businesses rely on ICT for tasks ranging from customer relationship management (CRM) to supply chain logistics and beyond.</a:t>
          </a:r>
          <a:endParaRPr lang="fr-FR" sz="1300" i="1" u="sng" kern="1200" dirty="0">
            <a:latin typeface="Bahnschrift SemiBold" panose="020B0502040204020203" pitchFamily="34" charset="0"/>
          </a:endParaRPr>
        </a:p>
      </dsp:txBody>
      <dsp:txXfrm rot="10800000">
        <a:off x="252612" y="3003771"/>
        <a:ext cx="2417959" cy="3490787"/>
      </dsp:txXfrm>
    </dsp:sp>
    <dsp:sp modelId="{B5FC95B2-BF71-4B8E-B686-BAB649CD17AB}">
      <dsp:nvSpPr>
        <dsp:cNvPr id="0" name=""/>
        <dsp:cNvSpPr/>
      </dsp:nvSpPr>
      <dsp:spPr>
        <a:xfrm>
          <a:off x="3007448" y="416083"/>
          <a:ext cx="2576427" cy="217136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2000" b="-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CA2A88-DEE6-4E16-B863-8E18C487AAFA}">
      <dsp:nvSpPr>
        <dsp:cNvPr id="0" name=""/>
        <dsp:cNvSpPr/>
      </dsp:nvSpPr>
      <dsp:spPr>
        <a:xfrm rot="10800000">
          <a:off x="3007448" y="3012592"/>
          <a:ext cx="2576427" cy="3558260"/>
        </a:xfrm>
        <a:prstGeom prst="round2SameRect">
          <a:avLst>
            <a:gd name="adj1" fmla="val 10500"/>
            <a:gd name="adj2" fmla="val 0"/>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fr-FR" sz="2000" u="sng" kern="1200" dirty="0" smtClean="0"/>
            <a:t>Daily life</a:t>
          </a:r>
        </a:p>
        <a:p>
          <a:pPr lvl="0" algn="ctr" defTabSz="889000">
            <a:lnSpc>
              <a:spcPct val="90000"/>
            </a:lnSpc>
            <a:spcBef>
              <a:spcPct val="0"/>
            </a:spcBef>
            <a:spcAft>
              <a:spcPct val="35000"/>
            </a:spcAft>
          </a:pPr>
          <a:r>
            <a:rPr lang="en-US" sz="1400" b="0" i="0" kern="1200" dirty="0" smtClean="0">
              <a:latin typeface="Bahnschrift SemiBold" panose="020B0502040204020203" pitchFamily="34" charset="0"/>
            </a:rPr>
            <a:t>In daily life, ICT has become integral. It's embedded in various devices and applications that people use for communication (smartphones, social media), work (computers, software tools), entertainment (streaming services, gaming), education (e-learning platforms), and even healthcare (telemedicine, health monitoring devices).</a:t>
          </a:r>
          <a:endParaRPr lang="fr-FR" sz="1400" kern="1200" dirty="0">
            <a:latin typeface="Bahnschrift SemiBold" panose="020B0502040204020203" pitchFamily="34" charset="0"/>
          </a:endParaRPr>
        </a:p>
      </dsp:txBody>
      <dsp:txXfrm rot="10800000">
        <a:off x="3086682" y="3012592"/>
        <a:ext cx="2417959" cy="34790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56F97-5671-4470-A356-CEAFF830A5EF}">
      <dsp:nvSpPr>
        <dsp:cNvPr id="0" name=""/>
        <dsp:cNvSpPr/>
      </dsp:nvSpPr>
      <dsp:spPr>
        <a:xfrm>
          <a:off x="596515" y="1460"/>
          <a:ext cx="3888016" cy="14071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en-US" sz="2900" b="1" i="0" kern="1200" dirty="0" smtClean="0"/>
            <a:t>Applications in Collaboration and Communication:</a:t>
          </a:r>
        </a:p>
      </dsp:txBody>
      <dsp:txXfrm>
        <a:off x="637730" y="42675"/>
        <a:ext cx="3805586" cy="1324746"/>
      </dsp:txXfrm>
    </dsp:sp>
    <dsp:sp modelId="{2B9570CF-C9D7-46CA-8F17-06947149683E}">
      <dsp:nvSpPr>
        <dsp:cNvPr id="0" name=""/>
        <dsp:cNvSpPr/>
      </dsp:nvSpPr>
      <dsp:spPr>
        <a:xfrm>
          <a:off x="0" y="1477785"/>
          <a:ext cx="2252608" cy="1395947"/>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7B0D5B-5D1E-4CF2-8F51-EAAA864FEF85}">
      <dsp:nvSpPr>
        <dsp:cNvPr id="0" name=""/>
        <dsp:cNvSpPr/>
      </dsp:nvSpPr>
      <dsp:spPr>
        <a:xfrm>
          <a:off x="2442292" y="1467893"/>
          <a:ext cx="2638754" cy="140717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0" i="0" kern="1200" dirty="0" err="1" smtClean="0"/>
            <a:t>application.:Allowing</a:t>
          </a:r>
          <a:r>
            <a:rPr lang="en-US" sz="1300" b="0" i="0" kern="1200" dirty="0" smtClean="0"/>
            <a:t> multiple users to work on the same document simultaneously, enabling real-time edits and comments.</a:t>
          </a:r>
          <a:endParaRPr lang="fr-FR" sz="1300" kern="1200" dirty="0"/>
        </a:p>
      </dsp:txBody>
      <dsp:txXfrm>
        <a:off x="2510997" y="1536598"/>
        <a:ext cx="2501344" cy="1269766"/>
      </dsp:txXfrm>
    </dsp:sp>
    <dsp:sp modelId="{001AFC73-C803-434D-952B-E9F1F08F0B85}">
      <dsp:nvSpPr>
        <dsp:cNvPr id="0" name=""/>
        <dsp:cNvSpPr/>
      </dsp:nvSpPr>
      <dsp:spPr>
        <a:xfrm>
          <a:off x="0" y="3303878"/>
          <a:ext cx="2421173" cy="1275774"/>
        </a:xfrm>
        <a:prstGeom prst="roundRect">
          <a:avLst>
            <a:gd name="adj" fmla="val 166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8000" r="-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11BD0D-F1E8-48FF-B241-741F2933DA2C}">
      <dsp:nvSpPr>
        <dsp:cNvPr id="0" name=""/>
        <dsp:cNvSpPr/>
      </dsp:nvSpPr>
      <dsp:spPr>
        <a:xfrm>
          <a:off x="2685782" y="3078083"/>
          <a:ext cx="2395264" cy="140717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0" i="0" kern="1200" dirty="0" smtClean="0"/>
            <a:t>Collaboration: Allowing multiple users to work on the same document simultaneously, enabling real-time edits and comments.</a:t>
          </a:r>
          <a:endParaRPr lang="en-US" sz="1300" kern="1200" dirty="0"/>
        </a:p>
      </dsp:txBody>
      <dsp:txXfrm>
        <a:off x="2754487" y="3146788"/>
        <a:ext cx="2257854" cy="1269766"/>
      </dsp:txXfrm>
    </dsp:sp>
    <dsp:sp modelId="{E2A6BD31-40C1-479F-9E07-7B05FBB6F075}">
      <dsp:nvSpPr>
        <dsp:cNvPr id="0" name=""/>
        <dsp:cNvSpPr/>
      </dsp:nvSpPr>
      <dsp:spPr>
        <a:xfrm>
          <a:off x="23323" y="4815256"/>
          <a:ext cx="2384193" cy="1476888"/>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5000" r="-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07A3D3-4CD0-4A38-98CF-ABF4B00239C0}">
      <dsp:nvSpPr>
        <dsp:cNvPr id="0" name=""/>
        <dsp:cNvSpPr/>
      </dsp:nvSpPr>
      <dsp:spPr>
        <a:xfrm>
          <a:off x="2711365" y="4717458"/>
          <a:ext cx="2362713" cy="140717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0" i="0" kern="1200" dirty="0" smtClean="0"/>
            <a:t>Communication</a:t>
          </a:r>
          <a:r>
            <a:rPr lang="en-US" sz="1300" b="1" i="0" kern="1200" dirty="0" smtClean="0"/>
            <a:t>:</a:t>
          </a:r>
          <a:r>
            <a:rPr lang="en-US" sz="1300" b="0" i="0" kern="1200" dirty="0" smtClean="0"/>
            <a:t> Facilitating seamless communication through emails, chats, and video calls within the same ecosystem.</a:t>
          </a:r>
          <a:endParaRPr lang="fr-FR" sz="1300" kern="1200" dirty="0"/>
        </a:p>
      </dsp:txBody>
      <dsp:txXfrm>
        <a:off x="2780070" y="4786163"/>
        <a:ext cx="2225303" cy="12697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6F939-8210-4E4D-B418-47E9998A9483}">
      <dsp:nvSpPr>
        <dsp:cNvPr id="0" name=""/>
        <dsp:cNvSpPr/>
      </dsp:nvSpPr>
      <dsp:spPr>
        <a:xfrm>
          <a:off x="1253965" y="3101418"/>
          <a:ext cx="1035442" cy="1800418"/>
        </a:xfrm>
        <a:custGeom>
          <a:avLst/>
          <a:gdLst/>
          <a:ahLst/>
          <a:cxnLst/>
          <a:rect l="0" t="0" r="0" b="0"/>
          <a:pathLst>
            <a:path>
              <a:moveTo>
                <a:pt x="0" y="0"/>
              </a:moveTo>
              <a:lnTo>
                <a:pt x="517721" y="0"/>
              </a:lnTo>
              <a:lnTo>
                <a:pt x="517721" y="1800418"/>
              </a:lnTo>
              <a:lnTo>
                <a:pt x="1035442" y="18004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fr-FR" sz="700" kern="1200"/>
        </a:p>
      </dsp:txBody>
      <dsp:txXfrm>
        <a:off x="1719763" y="3949704"/>
        <a:ext cx="103846" cy="103846"/>
      </dsp:txXfrm>
    </dsp:sp>
    <dsp:sp modelId="{0EBCAA0A-268F-4B6A-95E9-78B709D9B306}">
      <dsp:nvSpPr>
        <dsp:cNvPr id="0" name=""/>
        <dsp:cNvSpPr/>
      </dsp:nvSpPr>
      <dsp:spPr>
        <a:xfrm>
          <a:off x="1253965" y="3029523"/>
          <a:ext cx="970577" cy="91440"/>
        </a:xfrm>
        <a:custGeom>
          <a:avLst/>
          <a:gdLst/>
          <a:ahLst/>
          <a:cxnLst/>
          <a:rect l="0" t="0" r="0" b="0"/>
          <a:pathLst>
            <a:path>
              <a:moveTo>
                <a:pt x="0" y="71895"/>
              </a:moveTo>
              <a:lnTo>
                <a:pt x="485288" y="71895"/>
              </a:lnTo>
              <a:lnTo>
                <a:pt x="485288" y="45720"/>
              </a:lnTo>
              <a:lnTo>
                <a:pt x="970577"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1714981" y="3050969"/>
        <a:ext cx="48546" cy="48546"/>
      </dsp:txXfrm>
    </dsp:sp>
    <dsp:sp modelId="{6E7CE965-AB00-4E27-806F-67E93D15B5D4}">
      <dsp:nvSpPr>
        <dsp:cNvPr id="0" name=""/>
        <dsp:cNvSpPr/>
      </dsp:nvSpPr>
      <dsp:spPr>
        <a:xfrm>
          <a:off x="1253965" y="1274824"/>
          <a:ext cx="970577" cy="1826594"/>
        </a:xfrm>
        <a:custGeom>
          <a:avLst/>
          <a:gdLst/>
          <a:ahLst/>
          <a:cxnLst/>
          <a:rect l="0" t="0" r="0" b="0"/>
          <a:pathLst>
            <a:path>
              <a:moveTo>
                <a:pt x="0" y="1826594"/>
              </a:moveTo>
              <a:lnTo>
                <a:pt x="485288" y="1826594"/>
              </a:lnTo>
              <a:lnTo>
                <a:pt x="485288" y="0"/>
              </a:lnTo>
              <a:lnTo>
                <a:pt x="97057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fr-FR" sz="700" kern="1200"/>
        </a:p>
      </dsp:txBody>
      <dsp:txXfrm>
        <a:off x="1687543" y="2136410"/>
        <a:ext cx="103422" cy="103422"/>
      </dsp:txXfrm>
    </dsp:sp>
    <dsp:sp modelId="{59079FA3-23A8-435C-9FD9-97E27FA9B0BE}">
      <dsp:nvSpPr>
        <dsp:cNvPr id="0" name=""/>
        <dsp:cNvSpPr/>
      </dsp:nvSpPr>
      <dsp:spPr>
        <a:xfrm rot="16200000">
          <a:off x="-2474435" y="2474435"/>
          <a:ext cx="6202837" cy="1253965"/>
        </a:xfrm>
        <a:prstGeom prst="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fr-FR" sz="4000" u="sng" kern="1200" dirty="0" smtClean="0">
              <a:solidFill>
                <a:srgbClr val="FF0000"/>
              </a:solidFill>
            </a:rPr>
            <a:t>Microsoft </a:t>
          </a:r>
          <a:r>
            <a:rPr lang="fr-FR" sz="4000" u="sng" kern="1200" dirty="0" err="1" smtClean="0">
              <a:solidFill>
                <a:srgbClr val="FF0000"/>
              </a:solidFill>
            </a:rPr>
            <a:t>tools</a:t>
          </a:r>
          <a:endParaRPr lang="fr-FR" sz="4000" u="sng" kern="1200" dirty="0">
            <a:solidFill>
              <a:srgbClr val="FF0000"/>
            </a:solidFill>
          </a:endParaRPr>
        </a:p>
      </dsp:txBody>
      <dsp:txXfrm>
        <a:off x="-2474435" y="2474435"/>
        <a:ext cx="6202837" cy="1253965"/>
      </dsp:txXfrm>
    </dsp:sp>
    <dsp:sp modelId="{781310E4-2C10-411C-89F3-244155B2CDE3}">
      <dsp:nvSpPr>
        <dsp:cNvPr id="0" name=""/>
        <dsp:cNvSpPr/>
      </dsp:nvSpPr>
      <dsp:spPr>
        <a:xfrm>
          <a:off x="2224543" y="626881"/>
          <a:ext cx="5460364" cy="1295886"/>
        </a:xfrm>
        <a:prstGeom prst="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i="0" u="sng" kern="1200" dirty="0" smtClean="0">
              <a:solidFill>
                <a:schemeClr val="bg2">
                  <a:lumMod val="25000"/>
                </a:schemeClr>
              </a:solidFill>
            </a:rPr>
            <a:t>Word:</a:t>
          </a:r>
          <a:r>
            <a:rPr lang="en-US" sz="2400" b="0" i="0" kern="1200" dirty="0" smtClean="0">
              <a:solidFill>
                <a:schemeClr val="bg2">
                  <a:lumMod val="25000"/>
                </a:schemeClr>
              </a:solidFill>
            </a:rPr>
            <a:t> Word processing software for creating documents.</a:t>
          </a:r>
          <a:endParaRPr lang="fr-FR" sz="2400" kern="1200" dirty="0">
            <a:solidFill>
              <a:schemeClr val="bg2">
                <a:lumMod val="25000"/>
              </a:schemeClr>
            </a:solidFill>
          </a:endParaRPr>
        </a:p>
      </dsp:txBody>
      <dsp:txXfrm>
        <a:off x="2224543" y="626881"/>
        <a:ext cx="5460364" cy="1295886"/>
      </dsp:txXfrm>
    </dsp:sp>
    <dsp:sp modelId="{01E21039-8718-46C1-9E15-7F97D37D7CED}">
      <dsp:nvSpPr>
        <dsp:cNvPr id="0" name=""/>
        <dsp:cNvSpPr/>
      </dsp:nvSpPr>
      <dsp:spPr>
        <a:xfrm>
          <a:off x="2224543" y="2217402"/>
          <a:ext cx="5499755" cy="1715681"/>
        </a:xfrm>
        <a:prstGeom prst="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b="1" i="0" u="sng" kern="1200" dirty="0" smtClean="0">
              <a:solidFill>
                <a:schemeClr val="bg2">
                  <a:lumMod val="25000"/>
                </a:schemeClr>
              </a:solidFill>
            </a:rPr>
            <a:t>Excel:</a:t>
          </a:r>
          <a:r>
            <a:rPr lang="en-US" sz="2700" b="0" i="0" kern="1200" dirty="0" smtClean="0">
              <a:solidFill>
                <a:schemeClr val="bg2">
                  <a:lumMod val="25000"/>
                </a:schemeClr>
              </a:solidFill>
            </a:rPr>
            <a:t> Spreadsheet software for data analysis and calculations.</a:t>
          </a:r>
          <a:endParaRPr lang="fr-FR" sz="2700" kern="1200" dirty="0">
            <a:solidFill>
              <a:schemeClr val="bg2">
                <a:lumMod val="25000"/>
              </a:schemeClr>
            </a:solidFill>
          </a:endParaRPr>
        </a:p>
      </dsp:txBody>
      <dsp:txXfrm>
        <a:off x="2224543" y="2217402"/>
        <a:ext cx="5499755" cy="1715681"/>
      </dsp:txXfrm>
    </dsp:sp>
    <dsp:sp modelId="{65159A64-6FEA-4DF5-AD1F-2377BABCDB21}">
      <dsp:nvSpPr>
        <dsp:cNvPr id="0" name=""/>
        <dsp:cNvSpPr/>
      </dsp:nvSpPr>
      <dsp:spPr>
        <a:xfrm>
          <a:off x="2289408" y="4227718"/>
          <a:ext cx="5460248" cy="1348236"/>
        </a:xfrm>
        <a:prstGeom prst="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b="1" i="0" u="sng" kern="1200" dirty="0" smtClean="0">
              <a:solidFill>
                <a:schemeClr val="bg2">
                  <a:lumMod val="25000"/>
                </a:schemeClr>
              </a:solidFill>
            </a:rPr>
            <a:t>PowerPoint:</a:t>
          </a:r>
          <a:r>
            <a:rPr lang="en-US" sz="2700" b="0" i="0" kern="1200" dirty="0" smtClean="0">
              <a:solidFill>
                <a:schemeClr val="bg2">
                  <a:lumMod val="25000"/>
                </a:schemeClr>
              </a:solidFill>
            </a:rPr>
            <a:t> Presentation software for creating slideshows</a:t>
          </a:r>
          <a:r>
            <a:rPr lang="en-US" sz="2700" b="0" i="0" kern="1200" dirty="0" smtClean="0"/>
            <a:t>.</a:t>
          </a:r>
          <a:endParaRPr lang="fr-FR" sz="2700" kern="1200" dirty="0"/>
        </a:p>
      </dsp:txBody>
      <dsp:txXfrm>
        <a:off x="2289408" y="4227718"/>
        <a:ext cx="5460248" cy="13482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22CD8B8A-22A9-4BFA-AD5E-C45EB3A279D6}" type="datetimeFigureOut">
              <a:rPr lang="en-US" smtClean="0"/>
              <a:t>1/5/2024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E38BBC8-50B7-4590-BE5A-F7E96EDD1DFE}" type="slidenum">
              <a:rPr lang="en-US" smtClean="0"/>
              <a:t>‹N°›</a:t>
            </a:fld>
            <a:endParaRPr lang="en-US"/>
          </a:p>
        </p:txBody>
      </p:sp>
    </p:spTree>
    <p:extLst>
      <p:ext uri="{BB962C8B-B14F-4D97-AF65-F5344CB8AC3E}">
        <p14:creationId xmlns:p14="http://schemas.microsoft.com/office/powerpoint/2010/main" val="390061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2CD8B8A-22A9-4BFA-AD5E-C45EB3A279D6}" type="datetimeFigureOut">
              <a:rPr lang="en-US" smtClean="0"/>
              <a:t>1/5/2024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E38BBC8-50B7-4590-BE5A-F7E96EDD1DFE}" type="slidenum">
              <a:rPr lang="en-US" smtClean="0"/>
              <a:t>‹N°›</a:t>
            </a:fld>
            <a:endParaRPr lang="en-US"/>
          </a:p>
        </p:txBody>
      </p:sp>
    </p:spTree>
    <p:extLst>
      <p:ext uri="{BB962C8B-B14F-4D97-AF65-F5344CB8AC3E}">
        <p14:creationId xmlns:p14="http://schemas.microsoft.com/office/powerpoint/2010/main" val="384349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2CD8B8A-22A9-4BFA-AD5E-C45EB3A279D6}" type="datetimeFigureOut">
              <a:rPr lang="en-US" smtClean="0"/>
              <a:t>1/5/2024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E38BBC8-50B7-4590-BE5A-F7E96EDD1DFE}" type="slidenum">
              <a:rPr lang="en-US" smtClean="0"/>
              <a:t>‹N°›</a:t>
            </a:fld>
            <a:endParaRPr lang="en-US"/>
          </a:p>
        </p:txBody>
      </p:sp>
    </p:spTree>
    <p:extLst>
      <p:ext uri="{BB962C8B-B14F-4D97-AF65-F5344CB8AC3E}">
        <p14:creationId xmlns:p14="http://schemas.microsoft.com/office/powerpoint/2010/main" val="60026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2CD8B8A-22A9-4BFA-AD5E-C45EB3A279D6}" type="datetimeFigureOut">
              <a:rPr lang="en-US" smtClean="0"/>
              <a:t>1/5/2024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E38BBC8-50B7-4590-BE5A-F7E96EDD1DFE}" type="slidenum">
              <a:rPr lang="en-US" smtClean="0"/>
              <a:t>‹N°›</a:t>
            </a:fld>
            <a:endParaRPr lang="en-US"/>
          </a:p>
        </p:txBody>
      </p:sp>
    </p:spTree>
    <p:extLst>
      <p:ext uri="{BB962C8B-B14F-4D97-AF65-F5344CB8AC3E}">
        <p14:creationId xmlns:p14="http://schemas.microsoft.com/office/powerpoint/2010/main" val="60369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2CD8B8A-22A9-4BFA-AD5E-C45EB3A279D6}" type="datetimeFigureOut">
              <a:rPr lang="en-US" smtClean="0"/>
              <a:t>1/5/2024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E38BBC8-50B7-4590-BE5A-F7E96EDD1DFE}" type="slidenum">
              <a:rPr lang="en-US" smtClean="0"/>
              <a:t>‹N°›</a:t>
            </a:fld>
            <a:endParaRPr lang="en-US"/>
          </a:p>
        </p:txBody>
      </p:sp>
    </p:spTree>
    <p:extLst>
      <p:ext uri="{BB962C8B-B14F-4D97-AF65-F5344CB8AC3E}">
        <p14:creationId xmlns:p14="http://schemas.microsoft.com/office/powerpoint/2010/main" val="230325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22CD8B8A-22A9-4BFA-AD5E-C45EB3A279D6}" type="datetimeFigureOut">
              <a:rPr lang="en-US" smtClean="0"/>
              <a:t>1/5/2024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7E38BBC8-50B7-4590-BE5A-F7E96EDD1DFE}" type="slidenum">
              <a:rPr lang="en-US" smtClean="0"/>
              <a:t>‹N°›</a:t>
            </a:fld>
            <a:endParaRPr lang="en-US"/>
          </a:p>
        </p:txBody>
      </p:sp>
    </p:spTree>
    <p:extLst>
      <p:ext uri="{BB962C8B-B14F-4D97-AF65-F5344CB8AC3E}">
        <p14:creationId xmlns:p14="http://schemas.microsoft.com/office/powerpoint/2010/main" val="89626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22CD8B8A-22A9-4BFA-AD5E-C45EB3A279D6}" type="datetimeFigureOut">
              <a:rPr lang="en-US" smtClean="0"/>
              <a:t>1/5/2024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7E38BBC8-50B7-4590-BE5A-F7E96EDD1DFE}" type="slidenum">
              <a:rPr lang="en-US" smtClean="0"/>
              <a:t>‹N°›</a:t>
            </a:fld>
            <a:endParaRPr lang="en-US"/>
          </a:p>
        </p:txBody>
      </p:sp>
    </p:spTree>
    <p:extLst>
      <p:ext uri="{BB962C8B-B14F-4D97-AF65-F5344CB8AC3E}">
        <p14:creationId xmlns:p14="http://schemas.microsoft.com/office/powerpoint/2010/main" val="52502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22CD8B8A-22A9-4BFA-AD5E-C45EB3A279D6}" type="datetimeFigureOut">
              <a:rPr lang="en-US" smtClean="0"/>
              <a:t>1/5/2024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7E38BBC8-50B7-4590-BE5A-F7E96EDD1DFE}" type="slidenum">
              <a:rPr lang="en-US" smtClean="0"/>
              <a:t>‹N°›</a:t>
            </a:fld>
            <a:endParaRPr lang="en-US"/>
          </a:p>
        </p:txBody>
      </p:sp>
    </p:spTree>
    <p:extLst>
      <p:ext uri="{BB962C8B-B14F-4D97-AF65-F5344CB8AC3E}">
        <p14:creationId xmlns:p14="http://schemas.microsoft.com/office/powerpoint/2010/main" val="69376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2CD8B8A-22A9-4BFA-AD5E-C45EB3A279D6}" type="datetimeFigureOut">
              <a:rPr lang="en-US" smtClean="0"/>
              <a:t>1/5/2024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7E38BBC8-50B7-4590-BE5A-F7E96EDD1DFE}" type="slidenum">
              <a:rPr lang="en-US" smtClean="0"/>
              <a:t>‹N°›</a:t>
            </a:fld>
            <a:endParaRPr lang="en-US"/>
          </a:p>
        </p:txBody>
      </p:sp>
    </p:spTree>
    <p:extLst>
      <p:ext uri="{BB962C8B-B14F-4D97-AF65-F5344CB8AC3E}">
        <p14:creationId xmlns:p14="http://schemas.microsoft.com/office/powerpoint/2010/main" val="329808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2CD8B8A-22A9-4BFA-AD5E-C45EB3A279D6}" type="datetimeFigureOut">
              <a:rPr lang="en-US" smtClean="0"/>
              <a:t>1/5/2024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7E38BBC8-50B7-4590-BE5A-F7E96EDD1DFE}" type="slidenum">
              <a:rPr lang="en-US" smtClean="0"/>
              <a:t>‹N°›</a:t>
            </a:fld>
            <a:endParaRPr lang="en-US"/>
          </a:p>
        </p:txBody>
      </p:sp>
    </p:spTree>
    <p:extLst>
      <p:ext uri="{BB962C8B-B14F-4D97-AF65-F5344CB8AC3E}">
        <p14:creationId xmlns:p14="http://schemas.microsoft.com/office/powerpoint/2010/main" val="313465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2CD8B8A-22A9-4BFA-AD5E-C45EB3A279D6}" type="datetimeFigureOut">
              <a:rPr lang="en-US" smtClean="0"/>
              <a:t>1/5/2024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7E38BBC8-50B7-4590-BE5A-F7E96EDD1DFE}" type="slidenum">
              <a:rPr lang="en-US" smtClean="0"/>
              <a:t>‹N°›</a:t>
            </a:fld>
            <a:endParaRPr lang="en-US"/>
          </a:p>
        </p:txBody>
      </p:sp>
    </p:spTree>
    <p:extLst>
      <p:ext uri="{BB962C8B-B14F-4D97-AF65-F5344CB8AC3E}">
        <p14:creationId xmlns:p14="http://schemas.microsoft.com/office/powerpoint/2010/main" val="137010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D8B8A-22A9-4BFA-AD5E-C45EB3A279D6}" type="datetimeFigureOut">
              <a:rPr lang="en-US" smtClean="0"/>
              <a:t>1/5/2024</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8BBC8-50B7-4590-BE5A-F7E96EDD1DFE}" type="slidenum">
              <a:rPr lang="en-US" smtClean="0"/>
              <a:t>‹N°›</a:t>
            </a:fld>
            <a:endParaRPr lang="en-US"/>
          </a:p>
        </p:txBody>
      </p:sp>
    </p:spTree>
    <p:extLst>
      <p:ext uri="{BB962C8B-B14F-4D97-AF65-F5344CB8AC3E}">
        <p14:creationId xmlns:p14="http://schemas.microsoft.com/office/powerpoint/2010/main" val="204167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5.jpe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9.jpeg"/><Relationship Id="rId7" Type="http://schemas.openxmlformats.org/officeDocument/2006/relationships/image" Target="../media/image13.jpeg"/><Relationship Id="rId12" Type="http://schemas.microsoft.com/office/2007/relationships/diagramDrawing" Target="../diagrams/drawing3.xm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2.jpeg"/><Relationship Id="rId11" Type="http://schemas.openxmlformats.org/officeDocument/2006/relationships/diagramColors" Target="../diagrams/colors3.xml"/><Relationship Id="rId5" Type="http://schemas.openxmlformats.org/officeDocument/2006/relationships/image" Target="../media/image11.jpeg"/><Relationship Id="rId10" Type="http://schemas.openxmlformats.org/officeDocument/2006/relationships/diagramQuickStyle" Target="../diagrams/quickStyle3.xml"/><Relationship Id="rId4" Type="http://schemas.openxmlformats.org/officeDocument/2006/relationships/image" Target="../media/image10.jpeg"/><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Layout" Target="../diagrams/layout4.xml"/><Relationship Id="rId7" Type="http://schemas.openxmlformats.org/officeDocument/2006/relationships/image" Target="../media/image17.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openxmlformats.org/officeDocument/2006/relationships/image" Target="../media/image21.jpg"/><Relationship Id="rId5" Type="http://schemas.openxmlformats.org/officeDocument/2006/relationships/diagramColors" Target="../diagrams/colors4.xml"/><Relationship Id="rId10" Type="http://schemas.openxmlformats.org/officeDocument/2006/relationships/image" Target="../media/image20.jpg"/><Relationship Id="rId4" Type="http://schemas.openxmlformats.org/officeDocument/2006/relationships/diagramQuickStyle" Target="../diagrams/quickStyle4.xml"/><Relationship Id="rId9"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dre 1"/>
          <p:cNvSpPr/>
          <p:nvPr/>
        </p:nvSpPr>
        <p:spPr>
          <a:xfrm>
            <a:off x="0" y="0"/>
            <a:ext cx="12192000" cy="6928701"/>
          </a:xfrm>
          <a:prstGeom prst="fram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36" y="871979"/>
            <a:ext cx="10473728" cy="5184742"/>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329179" y="1348034"/>
            <a:ext cx="9803877" cy="1197204"/>
          </a:xfrm>
          <a:prstGeom prst="rect">
            <a:avLst/>
          </a:prstGeom>
        </p:spPr>
        <p:txBody>
          <a:bodyPr wrap="square">
            <a:spAutoFit/>
          </a:bodyPr>
          <a:lstStyle/>
          <a:p>
            <a:pPr algn="ctr"/>
            <a:r>
              <a:rPr lang="en-US" sz="3600" b="1" u="sng" dirty="0">
                <a:solidFill>
                  <a:srgbClr val="374151"/>
                </a:solidFill>
                <a:latin typeface="Söhne"/>
              </a:rPr>
              <a:t>Information and Communication Technologies (ICT) and Related Tools</a:t>
            </a:r>
            <a:endParaRPr lang="en-US" sz="3600" b="1" u="sng" dirty="0"/>
          </a:p>
        </p:txBody>
      </p:sp>
      <p:sp>
        <p:nvSpPr>
          <p:cNvPr id="7" name="Rectangle à coins arrondis 6"/>
          <p:cNvSpPr/>
          <p:nvPr/>
        </p:nvSpPr>
        <p:spPr>
          <a:xfrm>
            <a:off x="3843917" y="2460397"/>
            <a:ext cx="5279010" cy="2771480"/>
          </a:xfrm>
          <a:prstGeom prst="wedgeRoundRectCallout">
            <a:avLst>
              <a:gd name="adj1" fmla="val -20297"/>
              <a:gd name="adj2" fmla="val 73994"/>
              <a:gd name="adj3" fmla="val 1666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bg2">
                    <a:lumMod val="25000"/>
                  </a:schemeClr>
                </a:solidFill>
              </a:rPr>
              <a:t>Powerpoint</a:t>
            </a:r>
            <a:r>
              <a:rPr lang="en-US" sz="1600" dirty="0" smtClean="0">
                <a:solidFill>
                  <a:schemeClr val="bg2">
                    <a:lumMod val="25000"/>
                  </a:schemeClr>
                </a:solidFill>
              </a:rPr>
              <a:t> project by</a:t>
            </a:r>
          </a:p>
          <a:p>
            <a:pPr algn="ctr"/>
            <a:r>
              <a:rPr lang="en-US" sz="1600" dirty="0" smtClean="0">
                <a:solidFill>
                  <a:schemeClr val="bg2">
                    <a:lumMod val="25000"/>
                  </a:schemeClr>
                </a:solidFill>
              </a:rPr>
              <a:t> MENZOU SAMIA</a:t>
            </a:r>
          </a:p>
          <a:p>
            <a:pPr algn="ctr"/>
            <a:r>
              <a:rPr lang="en-US" sz="1600" dirty="0" smtClean="0">
                <a:solidFill>
                  <a:schemeClr val="bg2">
                    <a:lumMod val="25000"/>
                  </a:schemeClr>
                </a:solidFill>
              </a:rPr>
              <a:t>RACHA LASLOUNI </a:t>
            </a:r>
          </a:p>
          <a:p>
            <a:pPr algn="ctr"/>
            <a:r>
              <a:rPr lang="en-US" sz="1600" dirty="0" smtClean="0">
                <a:solidFill>
                  <a:schemeClr val="bg2">
                    <a:lumMod val="25000"/>
                  </a:schemeClr>
                </a:solidFill>
              </a:rPr>
              <a:t>SARA </a:t>
            </a:r>
            <a:r>
              <a:rPr lang="en-US" sz="1600" dirty="0" err="1" smtClean="0">
                <a:solidFill>
                  <a:schemeClr val="bg2">
                    <a:lumMod val="25000"/>
                  </a:schemeClr>
                </a:solidFill>
              </a:rPr>
              <a:t>khelil</a:t>
            </a:r>
            <a:endParaRPr lang="en-US" sz="1600" dirty="0" smtClean="0">
              <a:solidFill>
                <a:schemeClr val="bg2">
                  <a:lumMod val="25000"/>
                </a:schemeClr>
              </a:solidFill>
            </a:endParaRPr>
          </a:p>
          <a:p>
            <a:pPr algn="ctr"/>
            <a:r>
              <a:rPr lang="en-US" sz="1600" dirty="0" smtClean="0">
                <a:solidFill>
                  <a:schemeClr val="bg2">
                    <a:lumMod val="25000"/>
                  </a:schemeClr>
                </a:solidFill>
              </a:rPr>
              <a:t>IMANE </a:t>
            </a:r>
            <a:r>
              <a:rPr lang="en-US" sz="1600" dirty="0" err="1" smtClean="0">
                <a:solidFill>
                  <a:schemeClr val="bg2">
                    <a:lumMod val="25000"/>
                  </a:schemeClr>
                </a:solidFill>
              </a:rPr>
              <a:t>benmeridja</a:t>
            </a:r>
            <a:endParaRPr lang="en-US" sz="1600" dirty="0" smtClean="0">
              <a:solidFill>
                <a:schemeClr val="bg2">
                  <a:lumMod val="25000"/>
                </a:schemeClr>
              </a:solidFill>
            </a:endParaRPr>
          </a:p>
          <a:p>
            <a:pPr algn="ctr"/>
            <a:r>
              <a:rPr lang="en-US" sz="1600" dirty="0" err="1" smtClean="0">
                <a:solidFill>
                  <a:schemeClr val="bg2">
                    <a:lumMod val="25000"/>
                  </a:schemeClr>
                </a:solidFill>
              </a:rPr>
              <a:t>Meriem</a:t>
            </a:r>
            <a:r>
              <a:rPr lang="en-US" sz="1600" dirty="0" smtClean="0">
                <a:solidFill>
                  <a:schemeClr val="bg2">
                    <a:lumMod val="25000"/>
                  </a:schemeClr>
                </a:solidFill>
              </a:rPr>
              <a:t> </a:t>
            </a:r>
            <a:r>
              <a:rPr lang="en-US" sz="1600" dirty="0" err="1" smtClean="0">
                <a:solidFill>
                  <a:schemeClr val="bg2">
                    <a:lumMod val="25000"/>
                  </a:schemeClr>
                </a:solidFill>
              </a:rPr>
              <a:t>chebab</a:t>
            </a:r>
            <a:endParaRPr lang="en-US" dirty="0" smtClean="0">
              <a:solidFill>
                <a:schemeClr val="bg2">
                  <a:lumMod val="25000"/>
                </a:schemeClr>
              </a:solidFill>
            </a:endParaRPr>
          </a:p>
          <a:p>
            <a:pPr algn="ctr"/>
            <a:r>
              <a:rPr lang="en-US" smtClean="0">
                <a:solidFill>
                  <a:schemeClr val="bg2">
                    <a:lumMod val="25000"/>
                  </a:schemeClr>
                </a:solidFill>
              </a:rPr>
              <a:t>GROUPE </a:t>
            </a:r>
            <a:r>
              <a:rPr lang="en-US" smtClean="0">
                <a:solidFill>
                  <a:schemeClr val="bg2">
                    <a:lumMod val="25000"/>
                  </a:schemeClr>
                </a:solidFill>
              </a:rPr>
              <a:t>18  </a:t>
            </a:r>
            <a:r>
              <a:rPr lang="en-US" smtClean="0">
                <a:solidFill>
                  <a:schemeClr val="bg2">
                    <a:lumMod val="25000"/>
                  </a:schemeClr>
                </a:solidFill>
              </a:rPr>
              <a:t>SECTION </a:t>
            </a:r>
            <a:r>
              <a:rPr lang="en-US" dirty="0" smtClean="0">
                <a:solidFill>
                  <a:schemeClr val="bg2">
                    <a:lumMod val="25000"/>
                  </a:schemeClr>
                </a:solidFill>
              </a:rPr>
              <a:t>A</a:t>
            </a:r>
          </a:p>
          <a:p>
            <a:pPr algn="ctr"/>
            <a:endParaRPr lang="en-US"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9371" y="1498487"/>
            <a:ext cx="877991" cy="87799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73275" y="1516793"/>
            <a:ext cx="859685" cy="85968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3676859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66122" cy="5066122"/>
          </a:xfrm>
          <a:prstGeom prst="rect">
            <a:avLst/>
          </a:prstGeom>
        </p:spPr>
      </p:pic>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476" y="1650476"/>
            <a:ext cx="5207524" cy="5207524"/>
          </a:xfrm>
          <a:prstGeom prst="rect">
            <a:avLst/>
          </a:prstGeom>
        </p:spPr>
      </p:pic>
      <p:sp>
        <p:nvSpPr>
          <p:cNvPr id="7" name="Rectangle à coins arrondis 6"/>
          <p:cNvSpPr/>
          <p:nvPr/>
        </p:nvSpPr>
        <p:spPr>
          <a:xfrm>
            <a:off x="1414022" y="252167"/>
            <a:ext cx="8983744" cy="635366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Table of Contents</a:t>
            </a:r>
            <a:endParaRPr lang="en-US" sz="4800" dirty="0"/>
          </a:p>
          <a:p>
            <a:pPr marL="914400" lvl="1" indent="-457200">
              <a:buFont typeface="+mj-lt"/>
              <a:buAutoNum type="arabicPeriod"/>
            </a:pPr>
            <a:r>
              <a:rPr lang="en-US" sz="4000" b="1" dirty="0"/>
              <a:t>Introduction to ICT</a:t>
            </a:r>
            <a:endParaRPr lang="en-US" sz="4000" dirty="0"/>
          </a:p>
          <a:p>
            <a:pPr marL="1143000" lvl="2" indent="-228600">
              <a:buFont typeface="+mj-lt"/>
              <a:buAutoNum type="arabicPeriod"/>
            </a:pPr>
            <a:endParaRPr lang="en-US" sz="1100" dirty="0"/>
          </a:p>
          <a:p>
            <a:pPr marL="800100" lvl="1" indent="-342900">
              <a:buFont typeface="+mj-lt"/>
              <a:buAutoNum type="arabicPeriod"/>
            </a:pPr>
            <a:r>
              <a:rPr lang="en-US" sz="3600" b="1" dirty="0"/>
              <a:t>Google Services</a:t>
            </a:r>
            <a:endParaRPr lang="en-US" sz="3600" dirty="0"/>
          </a:p>
          <a:p>
            <a:pPr marL="1143000" lvl="2" indent="-228600">
              <a:buFont typeface="+mj-lt"/>
              <a:buAutoNum type="arabicPeriod"/>
            </a:pPr>
            <a:endParaRPr lang="en-US" sz="1100" dirty="0"/>
          </a:p>
          <a:p>
            <a:pPr marL="800100" lvl="1" indent="-342900">
              <a:buFont typeface="+mj-lt"/>
              <a:buAutoNum type="arabicPeriod"/>
            </a:pPr>
            <a:r>
              <a:rPr lang="en-US" sz="3600" b="1" dirty="0"/>
              <a:t>Microsoft </a:t>
            </a:r>
            <a:r>
              <a:rPr lang="en-US" sz="3600" b="1" dirty="0" smtClean="0"/>
              <a:t>Tool </a:t>
            </a:r>
            <a:endParaRPr lang="en-US" sz="3600" dirty="0"/>
          </a:p>
          <a:p>
            <a:pPr marL="1143000" lvl="2" indent="-228600">
              <a:buFont typeface="+mj-lt"/>
              <a:buAutoNum type="arabicPeriod"/>
            </a:pPr>
            <a:endParaRPr lang="en-US" sz="1100" dirty="0"/>
          </a:p>
          <a:p>
            <a:pPr marL="800100" lvl="1" indent="-342900">
              <a:buFont typeface="+mj-lt"/>
              <a:buAutoNum type="arabicPeriod"/>
            </a:pPr>
            <a:r>
              <a:rPr lang="en-US" sz="3600" b="1" dirty="0" err="1"/>
              <a:t>Git</a:t>
            </a:r>
            <a:r>
              <a:rPr lang="en-US" sz="3600" b="1" dirty="0"/>
              <a:t> and GitHub</a:t>
            </a:r>
            <a:endParaRPr lang="en-US" sz="3600" dirty="0"/>
          </a:p>
          <a:p>
            <a:pPr marL="1143000" lvl="2" indent="-228600">
              <a:buFont typeface="+mj-lt"/>
              <a:buAutoNum type="arabicPeriod"/>
            </a:pPr>
            <a:endParaRPr lang="en-US" sz="1100" dirty="0"/>
          </a:p>
          <a:p>
            <a:pPr marL="800100" lvl="1" indent="-342900">
              <a:buFont typeface="+mj-lt"/>
              <a:buAutoNum type="arabicPeriod"/>
            </a:pPr>
            <a:r>
              <a:rPr lang="en-US" sz="3600" b="1" dirty="0"/>
              <a:t>ICT in </a:t>
            </a:r>
            <a:r>
              <a:rPr lang="en-US" sz="3600" b="1" dirty="0" smtClean="0"/>
              <a:t>Business</a:t>
            </a:r>
          </a:p>
          <a:p>
            <a:pPr marL="800100" lvl="1" indent="-342900">
              <a:buFont typeface="+mj-lt"/>
              <a:buAutoNum type="arabicPeriod"/>
            </a:pPr>
            <a:endParaRPr lang="en-US" sz="1100" dirty="0"/>
          </a:p>
          <a:p>
            <a:pPr marL="800100" lvl="1" indent="-342900">
              <a:buFont typeface="+mj-lt"/>
              <a:buAutoNum type="arabicPeriod"/>
            </a:pPr>
            <a:r>
              <a:rPr lang="en-US" sz="3600" b="1" dirty="0"/>
              <a:t>Future Trends in </a:t>
            </a:r>
            <a:r>
              <a:rPr lang="en-US" sz="3600" b="1" dirty="0" smtClean="0"/>
              <a:t>ICT</a:t>
            </a:r>
          </a:p>
          <a:p>
            <a:pPr marL="800100" lvl="1" indent="-342900">
              <a:buFont typeface="+mj-lt"/>
              <a:buAutoNum type="arabicPeriod"/>
            </a:pPr>
            <a:endParaRPr lang="en-US" sz="1100" dirty="0"/>
          </a:p>
          <a:p>
            <a:pPr marL="800100" lvl="1" indent="-342900">
              <a:buFont typeface="+mj-lt"/>
              <a:buAutoNum type="arabicPeriod"/>
            </a:pPr>
            <a:r>
              <a:rPr lang="en-US" sz="3600" b="1" dirty="0" smtClean="0"/>
              <a:t>Conclusion</a:t>
            </a:r>
          </a:p>
          <a:p>
            <a:pPr marL="800100" lvl="1" indent="-342900">
              <a:buFont typeface="+mj-lt"/>
              <a:buAutoNum type="arabicPeriod"/>
            </a:pPr>
            <a:endParaRPr lang="en-US" sz="1100" dirty="0"/>
          </a:p>
          <a:p>
            <a:r>
              <a:rPr lang="en-US" dirty="0"/>
              <a:t/>
            </a:r>
            <a:br>
              <a:rPr lang="en-US" dirty="0"/>
            </a:br>
            <a:endParaRPr lang="en-US" dirty="0"/>
          </a:p>
        </p:txBody>
      </p:sp>
    </p:spTree>
    <p:extLst>
      <p:ext uri="{BB962C8B-B14F-4D97-AF65-F5344CB8AC3E}">
        <p14:creationId xmlns:p14="http://schemas.microsoft.com/office/powerpoint/2010/main" val="185364711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8730" y="0"/>
            <a:ext cx="13555744"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Diagramme 6"/>
          <p:cNvGraphicFramePr/>
          <p:nvPr>
            <p:extLst>
              <p:ext uri="{D42A27DB-BD31-4B8C-83A1-F6EECF244321}">
                <p14:modId xmlns:p14="http://schemas.microsoft.com/office/powerpoint/2010/main" val="1152954030"/>
              </p:ext>
            </p:extLst>
          </p:nvPr>
        </p:nvGraphicFramePr>
        <p:xfrm>
          <a:off x="-933254" y="207389"/>
          <a:ext cx="8305015" cy="5797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2686639"/>
            <a:ext cx="1028308" cy="1028308"/>
          </a:xfrm>
          <a:prstGeom prst="rect">
            <a:avLst/>
          </a:prstGeom>
          <a:ln>
            <a:noFill/>
          </a:ln>
          <a:effectLst>
            <a:softEdge rad="112500"/>
          </a:effectLst>
        </p:spPr>
      </p:pic>
      <p:sp>
        <p:nvSpPr>
          <p:cNvPr id="10" name="Rectangle 9"/>
          <p:cNvSpPr/>
          <p:nvPr/>
        </p:nvSpPr>
        <p:spPr>
          <a:xfrm>
            <a:off x="7530777" y="1468474"/>
            <a:ext cx="184731" cy="923330"/>
          </a:xfrm>
          <a:prstGeom prst="rect">
            <a:avLst/>
          </a:prstGeom>
          <a:noFill/>
        </p:spPr>
        <p:txBody>
          <a:bodyPr wrap="none" lIns="91440" tIns="45720" rIns="91440" bIns="45720">
            <a:spAutoFit/>
          </a:bodyPr>
          <a:lstStyle/>
          <a:p>
            <a:pPr algn="ctr"/>
            <a:endParaRPr lang="fr-FR" sz="5400" b="1" cap="none" spc="0" dirty="0">
              <a:ln w="22225">
                <a:solidFill>
                  <a:schemeClr val="accent2"/>
                </a:solidFill>
                <a:prstDash val="solid"/>
              </a:ln>
              <a:solidFill>
                <a:schemeClr val="accent2">
                  <a:lumMod val="40000"/>
                  <a:lumOff val="60000"/>
                </a:schemeClr>
              </a:solidFill>
              <a:effectLst/>
            </a:endParaRPr>
          </a:p>
        </p:txBody>
      </p:sp>
      <p:graphicFrame>
        <p:nvGraphicFramePr>
          <p:cNvPr id="17" name="Diagramme 16"/>
          <p:cNvGraphicFramePr/>
          <p:nvPr>
            <p:extLst>
              <p:ext uri="{D42A27DB-BD31-4B8C-83A1-F6EECF244321}">
                <p14:modId xmlns:p14="http://schemas.microsoft.com/office/powerpoint/2010/main" val="2886416790"/>
              </p:ext>
            </p:extLst>
          </p:nvPr>
        </p:nvGraphicFramePr>
        <p:xfrm>
          <a:off x="7041824" y="207389"/>
          <a:ext cx="5757254" cy="65799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Organigramme : Document 1"/>
          <p:cNvSpPr/>
          <p:nvPr/>
        </p:nvSpPr>
        <p:spPr>
          <a:xfrm>
            <a:off x="3846136" y="0"/>
            <a:ext cx="2253006" cy="1791093"/>
          </a:xfrm>
          <a:prstGeom prst="flowChartDocumen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Introduction to </a:t>
            </a:r>
            <a:r>
              <a:rPr lang="en-US" b="1" dirty="0" smtClean="0"/>
              <a:t>ICT</a:t>
            </a:r>
          </a:p>
          <a:p>
            <a:pPr algn="ctr"/>
            <a:r>
              <a:rPr lang="en-US" b="1" dirty="0" smtClean="0"/>
              <a:t>And its importance</a:t>
            </a:r>
            <a:endParaRPr lang="en-US" dirty="0"/>
          </a:p>
        </p:txBody>
      </p:sp>
    </p:spTree>
    <p:extLst>
      <p:ext uri="{BB962C8B-B14F-4D97-AF65-F5344CB8AC3E}">
        <p14:creationId xmlns:p14="http://schemas.microsoft.com/office/powerpoint/2010/main" val="57738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951" y="0"/>
            <a:ext cx="13442622"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rabic Typesetting" panose="03020402040406030203" pitchFamily="66" charset="-78"/>
                <a:cs typeface="Arabic Typesetting" panose="03020402040406030203" pitchFamily="66" charset="-78"/>
              </a:rPr>
              <a:t>f</a:t>
            </a:r>
            <a:endParaRPr lang="en-US" dirty="0">
              <a:solidFill>
                <a:srgbClr val="FF0000"/>
              </a:solidFill>
              <a:latin typeface="Arabic Typesetting" panose="03020402040406030203" pitchFamily="66" charset="-78"/>
              <a:cs typeface="Arabic Typesetting" panose="03020402040406030203" pitchFamily="66" charset="-78"/>
            </a:endParaRPr>
          </a:p>
        </p:txBody>
      </p:sp>
      <p:graphicFrame>
        <p:nvGraphicFramePr>
          <p:cNvPr id="3" name="Tableau 2"/>
          <p:cNvGraphicFramePr>
            <a:graphicFrameLocks noGrp="1"/>
          </p:cNvGraphicFramePr>
          <p:nvPr>
            <p:extLst>
              <p:ext uri="{D42A27DB-BD31-4B8C-83A1-F6EECF244321}">
                <p14:modId xmlns:p14="http://schemas.microsoft.com/office/powerpoint/2010/main" val="1014165971"/>
              </p:ext>
            </p:extLst>
          </p:nvPr>
        </p:nvGraphicFramePr>
        <p:xfrm>
          <a:off x="329938" y="254522"/>
          <a:ext cx="1461155" cy="6344240"/>
        </p:xfrm>
        <a:graphic>
          <a:graphicData uri="http://schemas.openxmlformats.org/drawingml/2006/table">
            <a:tbl>
              <a:tblPr firstRow="1" bandRow="1">
                <a:tableStyleId>{C4B1156A-380E-4F78-BDF5-A606A8083BF9}</a:tableStyleId>
              </a:tblPr>
              <a:tblGrid>
                <a:gridCol w="1461155">
                  <a:extLst>
                    <a:ext uri="{9D8B030D-6E8A-4147-A177-3AD203B41FA5}">
                      <a16:colId xmlns:a16="http://schemas.microsoft.com/office/drawing/2014/main" val="1751601332"/>
                    </a:ext>
                  </a:extLst>
                </a:gridCol>
              </a:tblGrid>
              <a:tr h="906320">
                <a:tc>
                  <a:txBody>
                    <a:bodyPr/>
                    <a:lstStyle/>
                    <a:p>
                      <a:r>
                        <a:rPr lang="en-US" sz="4400" dirty="0" smtClean="0">
                          <a:solidFill>
                            <a:srgbClr val="FF0000"/>
                          </a:solidFill>
                          <a:latin typeface="Bahnschrift SemiBold SemiConden" panose="020B0502040204020203" pitchFamily="34" charset="0"/>
                        </a:rPr>
                        <a:t>logos</a:t>
                      </a:r>
                      <a:endParaRPr lang="en-US" sz="4400" dirty="0">
                        <a:solidFill>
                          <a:srgbClr val="FF0000"/>
                        </a:solidFill>
                        <a:latin typeface="Bahnschrift SemiBold SemiConden"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8377865"/>
                  </a:ext>
                </a:extLst>
              </a:tr>
              <a:tr h="9063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6077814"/>
                  </a:ext>
                </a:extLst>
              </a:tr>
              <a:tr h="9063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9223587"/>
                  </a:ext>
                </a:extLst>
              </a:tr>
              <a:tr h="9063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513148"/>
                  </a:ext>
                </a:extLst>
              </a:tr>
              <a:tr h="9063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371800"/>
                  </a:ext>
                </a:extLst>
              </a:tr>
              <a:tr h="9063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644530"/>
                  </a:ext>
                </a:extLst>
              </a:tr>
              <a:tr h="9063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8287998"/>
                  </a:ext>
                </a:extLst>
              </a:tr>
            </a:tbl>
          </a:graphicData>
        </a:graphic>
      </p:graphicFrame>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31" y="1092459"/>
            <a:ext cx="995968" cy="995968"/>
          </a:xfrm>
          <a:prstGeom prst="rect">
            <a:avLst/>
          </a:prstGeom>
          <a:ln>
            <a:noFill/>
          </a:ln>
          <a:effectLst>
            <a:softEdge rad="112500"/>
          </a:effectLst>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836" y="2088427"/>
            <a:ext cx="757357" cy="757357"/>
          </a:xfrm>
          <a:prstGeom prst="rect">
            <a:avLst/>
          </a:prstGeom>
          <a:ln>
            <a:noFill/>
          </a:ln>
          <a:effectLst>
            <a:softEdge rad="112500"/>
          </a:effectLst>
        </p:spPr>
      </p:pic>
      <p:pic>
        <p:nvPicPr>
          <p:cNvPr id="10" name="Imag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032" y="3047962"/>
            <a:ext cx="668161" cy="668161"/>
          </a:xfrm>
          <a:prstGeom prst="rect">
            <a:avLst/>
          </a:prstGeom>
          <a:ln>
            <a:noFill/>
          </a:ln>
          <a:effectLst>
            <a:softEdge rad="112500"/>
          </a:effec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497" y="3970645"/>
            <a:ext cx="680696" cy="680696"/>
          </a:xfrm>
          <a:prstGeom prst="rect">
            <a:avLst/>
          </a:prstGeom>
          <a:ln>
            <a:noFill/>
          </a:ln>
          <a:effectLst>
            <a:softEdge rad="112500"/>
          </a:effectLst>
        </p:spPr>
      </p:pic>
      <p:pic>
        <p:nvPicPr>
          <p:cNvPr id="12" name="Imag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681836" y="4905863"/>
            <a:ext cx="655167" cy="655167"/>
          </a:xfrm>
          <a:prstGeom prst="rect">
            <a:avLst/>
          </a:prstGeom>
          <a:ln>
            <a:noFill/>
          </a:ln>
          <a:effectLst>
            <a:softEdge rad="112500"/>
          </a:effectLst>
        </p:spPr>
      </p:pic>
      <p:pic>
        <p:nvPicPr>
          <p:cNvPr id="13" name="Imag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618" y="5786448"/>
            <a:ext cx="628453" cy="628453"/>
          </a:xfrm>
          <a:prstGeom prst="rect">
            <a:avLst/>
          </a:prstGeom>
          <a:ln>
            <a:noFill/>
          </a:ln>
          <a:effectLst>
            <a:softEdge rad="112500"/>
          </a:effectLst>
        </p:spPr>
      </p:pic>
      <p:graphicFrame>
        <p:nvGraphicFramePr>
          <p:cNvPr id="14" name="Tableau 13"/>
          <p:cNvGraphicFramePr>
            <a:graphicFrameLocks noGrp="1"/>
          </p:cNvGraphicFramePr>
          <p:nvPr>
            <p:extLst>
              <p:ext uri="{D42A27DB-BD31-4B8C-83A1-F6EECF244321}">
                <p14:modId xmlns:p14="http://schemas.microsoft.com/office/powerpoint/2010/main" val="177181122"/>
              </p:ext>
            </p:extLst>
          </p:nvPr>
        </p:nvGraphicFramePr>
        <p:xfrm>
          <a:off x="1910397" y="261553"/>
          <a:ext cx="4961742" cy="6383864"/>
        </p:xfrm>
        <a:graphic>
          <a:graphicData uri="http://schemas.openxmlformats.org/drawingml/2006/table">
            <a:tbl>
              <a:tblPr firstRow="1" bandRow="1">
                <a:tableStyleId>{1E171933-4619-4E11-9A3F-F7608DF75F80}</a:tableStyleId>
              </a:tblPr>
              <a:tblGrid>
                <a:gridCol w="4961742">
                  <a:extLst>
                    <a:ext uri="{9D8B030D-6E8A-4147-A177-3AD203B41FA5}">
                      <a16:colId xmlns:a16="http://schemas.microsoft.com/office/drawing/2014/main" val="1050191410"/>
                    </a:ext>
                  </a:extLst>
                </a:gridCol>
              </a:tblGrid>
              <a:tr h="867746">
                <a:tc>
                  <a:txBody>
                    <a:bodyPr/>
                    <a:lstStyle/>
                    <a:p>
                      <a:r>
                        <a:rPr lang="en-US" sz="5400" b="0" i="0" u="sng" kern="1200" dirty="0" smtClean="0">
                          <a:solidFill>
                            <a:schemeClr val="accent6">
                              <a:lumMod val="75000"/>
                            </a:schemeClr>
                          </a:solidFill>
                          <a:effectLst/>
                          <a:latin typeface="Arial Narrow" panose="020B0606020202030204" pitchFamily="34" charset="0"/>
                          <a:ea typeface="+mn-ea"/>
                          <a:cs typeface="+mn-cs"/>
                        </a:rPr>
                        <a:t>Google Services</a:t>
                      </a:r>
                      <a:endParaRPr lang="en-US" sz="5400" b="0" i="0" u="sng" dirty="0" smtClean="0">
                        <a:solidFill>
                          <a:schemeClr val="accent6">
                            <a:lumMod val="75000"/>
                          </a:schemeClr>
                        </a:solidFill>
                        <a:latin typeface="Arial Narrow" panose="020B0606020202030204" pitchFamily="34" charset="0"/>
                      </a:endParaRPr>
                    </a:p>
                  </a:txBody>
                  <a:tcPr>
                    <a:solidFill>
                      <a:schemeClr val="accent2">
                        <a:lumMod val="40000"/>
                        <a:lumOff val="60000"/>
                      </a:schemeClr>
                    </a:solidFill>
                  </a:tcPr>
                </a:tc>
                <a:extLst>
                  <a:ext uri="{0D108BD9-81ED-4DB2-BD59-A6C34878D82A}">
                    <a16:rowId xmlns:a16="http://schemas.microsoft.com/office/drawing/2014/main" val="169875298"/>
                  </a:ext>
                </a:extLst>
              </a:tr>
              <a:tr h="910461">
                <a:tc>
                  <a:txBody>
                    <a:bodyPr/>
                    <a:lstStyle/>
                    <a:p>
                      <a:r>
                        <a:rPr lang="en-US" sz="1800" b="1" i="0" u="sng" kern="1200" dirty="0" smtClean="0">
                          <a:solidFill>
                            <a:schemeClr val="dk1"/>
                          </a:solidFill>
                          <a:effectLst/>
                          <a:latin typeface="+mn-lt"/>
                          <a:ea typeface="+mn-ea"/>
                          <a:cs typeface="+mn-cs"/>
                        </a:rPr>
                        <a:t>Gmail:</a:t>
                      </a:r>
                      <a:r>
                        <a:rPr lang="en-US" sz="1800" b="0" i="0" kern="1200" dirty="0" smtClean="0">
                          <a:solidFill>
                            <a:schemeClr val="dk1"/>
                          </a:solidFill>
                          <a:effectLst/>
                          <a:latin typeface="+mn-lt"/>
                          <a:ea typeface="+mn-ea"/>
                          <a:cs typeface="+mn-cs"/>
                        </a:rPr>
                        <a:t> </a:t>
                      </a:r>
                      <a:r>
                        <a:rPr lang="en-US" sz="2400" b="0" i="0" kern="1200" dirty="0" smtClean="0">
                          <a:solidFill>
                            <a:schemeClr val="accent5">
                              <a:lumMod val="75000"/>
                            </a:schemeClr>
                          </a:solidFill>
                          <a:effectLst/>
                          <a:latin typeface="+mn-lt"/>
                          <a:ea typeface="+mn-ea"/>
                          <a:cs typeface="+mn-cs"/>
                        </a:rPr>
                        <a:t>Email service allowing communication and collaboration.</a:t>
                      </a:r>
                      <a:endParaRPr lang="en-US" sz="2400" dirty="0">
                        <a:solidFill>
                          <a:schemeClr val="accent5">
                            <a:lumMod val="75000"/>
                          </a:schemeClr>
                        </a:solidFill>
                      </a:endParaRPr>
                    </a:p>
                  </a:txBody>
                  <a:tcPr>
                    <a:solidFill>
                      <a:schemeClr val="accent2">
                        <a:lumMod val="20000"/>
                        <a:lumOff val="80000"/>
                      </a:schemeClr>
                    </a:solidFill>
                  </a:tcPr>
                </a:tc>
                <a:extLst>
                  <a:ext uri="{0D108BD9-81ED-4DB2-BD59-A6C34878D82A}">
                    <a16:rowId xmlns:a16="http://schemas.microsoft.com/office/drawing/2014/main" val="1014493663"/>
                  </a:ext>
                </a:extLst>
              </a:tr>
              <a:tr h="926892">
                <a:tc>
                  <a:txBody>
                    <a:bodyPr/>
                    <a:lstStyle/>
                    <a:p>
                      <a:r>
                        <a:rPr lang="en-US" sz="1800" b="1" i="0" u="sng" kern="1200" dirty="0" smtClean="0">
                          <a:solidFill>
                            <a:schemeClr val="dk1"/>
                          </a:solidFill>
                          <a:effectLst/>
                          <a:latin typeface="+mn-lt"/>
                          <a:ea typeface="+mn-ea"/>
                          <a:cs typeface="+mn-cs"/>
                        </a:rPr>
                        <a:t>Drive:</a:t>
                      </a:r>
                      <a:r>
                        <a:rPr lang="en-US" sz="1800" b="0" i="0" kern="1200" dirty="0" smtClean="0">
                          <a:solidFill>
                            <a:schemeClr val="dk1"/>
                          </a:solidFill>
                          <a:effectLst/>
                          <a:latin typeface="+mn-lt"/>
                          <a:ea typeface="+mn-ea"/>
                          <a:cs typeface="+mn-cs"/>
                        </a:rPr>
                        <a:t> </a:t>
                      </a:r>
                      <a:r>
                        <a:rPr lang="en-US" sz="2400" b="0" i="0" kern="1200" dirty="0" smtClean="0">
                          <a:solidFill>
                            <a:schemeClr val="accent5">
                              <a:lumMod val="75000"/>
                            </a:schemeClr>
                          </a:solidFill>
                          <a:effectLst/>
                          <a:latin typeface="+mn-lt"/>
                          <a:ea typeface="+mn-ea"/>
                          <a:cs typeface="+mn-cs"/>
                        </a:rPr>
                        <a:t>Cloud storage for file management and sharing.</a:t>
                      </a:r>
                      <a:endParaRPr lang="en-US" sz="2400" dirty="0">
                        <a:solidFill>
                          <a:schemeClr val="accent5">
                            <a:lumMod val="75000"/>
                          </a:schemeClr>
                        </a:solidFill>
                      </a:endParaRPr>
                    </a:p>
                  </a:txBody>
                  <a:tcPr>
                    <a:solidFill>
                      <a:schemeClr val="accent2">
                        <a:lumMod val="40000"/>
                        <a:lumOff val="60000"/>
                      </a:schemeClr>
                    </a:solidFill>
                  </a:tcPr>
                </a:tc>
                <a:extLst>
                  <a:ext uri="{0D108BD9-81ED-4DB2-BD59-A6C34878D82A}">
                    <a16:rowId xmlns:a16="http://schemas.microsoft.com/office/drawing/2014/main" val="2118542186"/>
                  </a:ext>
                </a:extLst>
              </a:tr>
              <a:tr h="942280">
                <a:tc>
                  <a:txBody>
                    <a:bodyPr/>
                    <a:lstStyle/>
                    <a:p>
                      <a:r>
                        <a:rPr lang="en-US" sz="1800" b="1" i="0" u="sng" kern="1200" dirty="0" smtClean="0">
                          <a:solidFill>
                            <a:schemeClr val="dk1"/>
                          </a:solidFill>
                          <a:effectLst/>
                          <a:latin typeface="+mn-lt"/>
                          <a:ea typeface="+mn-ea"/>
                          <a:cs typeface="+mn-cs"/>
                        </a:rPr>
                        <a:t>Docs:</a:t>
                      </a:r>
                      <a:r>
                        <a:rPr lang="en-US" sz="1800" b="0" i="0" kern="1200" dirty="0" smtClean="0">
                          <a:solidFill>
                            <a:schemeClr val="dk1"/>
                          </a:solidFill>
                          <a:effectLst/>
                          <a:latin typeface="+mn-lt"/>
                          <a:ea typeface="+mn-ea"/>
                          <a:cs typeface="+mn-cs"/>
                        </a:rPr>
                        <a:t> </a:t>
                      </a:r>
                      <a:r>
                        <a:rPr lang="en-US" sz="2400" b="0" i="0" kern="1200" dirty="0" smtClean="0">
                          <a:solidFill>
                            <a:schemeClr val="accent5">
                              <a:lumMod val="75000"/>
                            </a:schemeClr>
                          </a:solidFill>
                          <a:effectLst/>
                          <a:latin typeface="+mn-lt"/>
                          <a:ea typeface="+mn-ea"/>
                          <a:cs typeface="+mn-cs"/>
                        </a:rPr>
                        <a:t>Word processing for creating documents collaboratively.</a:t>
                      </a:r>
                      <a:endParaRPr lang="en-US" sz="2400" dirty="0">
                        <a:solidFill>
                          <a:schemeClr val="accent5">
                            <a:lumMod val="75000"/>
                          </a:schemeClr>
                        </a:solidFill>
                      </a:endParaRPr>
                    </a:p>
                  </a:txBody>
                  <a:tcPr>
                    <a:solidFill>
                      <a:schemeClr val="accent2">
                        <a:lumMod val="20000"/>
                        <a:lumOff val="80000"/>
                      </a:schemeClr>
                    </a:solidFill>
                  </a:tcPr>
                </a:tc>
                <a:extLst>
                  <a:ext uri="{0D108BD9-81ED-4DB2-BD59-A6C34878D82A}">
                    <a16:rowId xmlns:a16="http://schemas.microsoft.com/office/drawing/2014/main" val="2686737791"/>
                  </a:ext>
                </a:extLst>
              </a:tr>
              <a:tr h="831821">
                <a:tc>
                  <a:txBody>
                    <a:bodyPr/>
                    <a:lstStyle/>
                    <a:p>
                      <a:r>
                        <a:rPr lang="en-US" sz="1800" b="1" i="0" u="sng" kern="1200" dirty="0" smtClean="0">
                          <a:solidFill>
                            <a:schemeClr val="dk1"/>
                          </a:solidFill>
                          <a:effectLst/>
                          <a:latin typeface="+mn-lt"/>
                          <a:ea typeface="+mn-ea"/>
                          <a:cs typeface="+mn-cs"/>
                        </a:rPr>
                        <a:t>Sheets</a:t>
                      </a:r>
                      <a:r>
                        <a:rPr lang="en-US" sz="1800" b="1"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 </a:t>
                      </a:r>
                      <a:r>
                        <a:rPr lang="en-US" sz="2400" b="0" i="0" kern="1200" dirty="0" smtClean="0">
                          <a:solidFill>
                            <a:schemeClr val="accent5">
                              <a:lumMod val="75000"/>
                            </a:schemeClr>
                          </a:solidFill>
                          <a:effectLst/>
                          <a:latin typeface="+mn-lt"/>
                          <a:ea typeface="+mn-ea"/>
                          <a:cs typeface="+mn-cs"/>
                        </a:rPr>
                        <a:t>Spreadsheet software for data organization and analysis.</a:t>
                      </a:r>
                      <a:endParaRPr lang="en-US" sz="2400" dirty="0">
                        <a:solidFill>
                          <a:schemeClr val="accent5">
                            <a:lumMod val="75000"/>
                          </a:schemeClr>
                        </a:solidFill>
                      </a:endParaRPr>
                    </a:p>
                  </a:txBody>
                  <a:tcPr>
                    <a:solidFill>
                      <a:schemeClr val="accent2">
                        <a:lumMod val="40000"/>
                        <a:lumOff val="60000"/>
                      </a:schemeClr>
                    </a:solidFill>
                  </a:tcPr>
                </a:tc>
                <a:extLst>
                  <a:ext uri="{0D108BD9-81ED-4DB2-BD59-A6C34878D82A}">
                    <a16:rowId xmlns:a16="http://schemas.microsoft.com/office/drawing/2014/main" val="2005090687"/>
                  </a:ext>
                </a:extLst>
              </a:tr>
              <a:tr h="992581">
                <a:tc>
                  <a:txBody>
                    <a:bodyPr/>
                    <a:lstStyle/>
                    <a:p>
                      <a:r>
                        <a:rPr lang="en-US" sz="1800" b="1" i="0" u="sng" kern="1200" dirty="0" smtClean="0">
                          <a:solidFill>
                            <a:schemeClr val="dk1"/>
                          </a:solidFill>
                          <a:effectLst/>
                          <a:latin typeface="+mn-lt"/>
                          <a:ea typeface="+mn-ea"/>
                          <a:cs typeface="+mn-cs"/>
                        </a:rPr>
                        <a:t>meet</a:t>
                      </a:r>
                      <a:r>
                        <a:rPr lang="en-US" sz="2400" b="1" i="0" kern="1200" dirty="0" smtClean="0">
                          <a:solidFill>
                            <a:schemeClr val="dk1"/>
                          </a:solidFill>
                          <a:effectLst/>
                          <a:latin typeface="+mn-lt"/>
                          <a:ea typeface="+mn-ea"/>
                          <a:cs typeface="+mn-cs"/>
                        </a:rPr>
                        <a:t>:</a:t>
                      </a:r>
                      <a:r>
                        <a:rPr lang="en-US" sz="2400" b="0" i="0" kern="1200" dirty="0" smtClean="0">
                          <a:solidFill>
                            <a:schemeClr val="dk1"/>
                          </a:solidFill>
                          <a:effectLst/>
                          <a:latin typeface="+mn-lt"/>
                          <a:ea typeface="+mn-ea"/>
                          <a:cs typeface="+mn-cs"/>
                        </a:rPr>
                        <a:t> </a:t>
                      </a:r>
                      <a:r>
                        <a:rPr lang="en-US" sz="2400" b="0" i="0" kern="1200" dirty="0" smtClean="0">
                          <a:solidFill>
                            <a:schemeClr val="accent5">
                              <a:lumMod val="75000"/>
                            </a:schemeClr>
                          </a:solidFill>
                          <a:effectLst/>
                          <a:latin typeface="+mn-lt"/>
                          <a:ea typeface="+mn-ea"/>
                          <a:cs typeface="+mn-cs"/>
                        </a:rPr>
                        <a:t>Presentation software for creating meeting</a:t>
                      </a:r>
                      <a:r>
                        <a:rPr lang="en-US" sz="2400" b="0" i="0" kern="1200" baseline="0" dirty="0" smtClean="0">
                          <a:solidFill>
                            <a:schemeClr val="accent5">
                              <a:lumMod val="75000"/>
                            </a:schemeClr>
                          </a:solidFill>
                          <a:effectLst/>
                          <a:latin typeface="+mn-lt"/>
                          <a:ea typeface="+mn-ea"/>
                          <a:cs typeface="+mn-cs"/>
                        </a:rPr>
                        <a:t> online.</a:t>
                      </a:r>
                      <a:endParaRPr lang="en-US" sz="2400" dirty="0">
                        <a:solidFill>
                          <a:schemeClr val="accent5">
                            <a:lumMod val="75000"/>
                          </a:schemeClr>
                        </a:solidFill>
                      </a:endParaRPr>
                    </a:p>
                  </a:txBody>
                  <a:tcPr>
                    <a:solidFill>
                      <a:schemeClr val="accent2">
                        <a:lumMod val="20000"/>
                        <a:lumOff val="80000"/>
                      </a:schemeClr>
                    </a:solidFill>
                  </a:tcPr>
                </a:tc>
                <a:extLst>
                  <a:ext uri="{0D108BD9-81ED-4DB2-BD59-A6C34878D82A}">
                    <a16:rowId xmlns:a16="http://schemas.microsoft.com/office/drawing/2014/main" val="3987767637"/>
                  </a:ext>
                </a:extLst>
              </a:tr>
              <a:tr h="865429">
                <a:tc>
                  <a:txBody>
                    <a:bodyPr/>
                    <a:lstStyle/>
                    <a:p>
                      <a:r>
                        <a:rPr lang="en-US" sz="1800" b="1" i="0" u="sng" kern="1200" dirty="0" smtClean="0">
                          <a:solidFill>
                            <a:schemeClr val="dk1"/>
                          </a:solidFill>
                          <a:effectLst/>
                          <a:latin typeface="+mn-lt"/>
                          <a:ea typeface="+mn-ea"/>
                          <a:cs typeface="+mn-cs"/>
                        </a:rPr>
                        <a:t>Slides</a:t>
                      </a:r>
                      <a:r>
                        <a:rPr lang="en-US" sz="1800" b="1"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 </a:t>
                      </a:r>
                      <a:r>
                        <a:rPr lang="en-US" sz="2400" b="0" i="0" kern="1200" dirty="0" smtClean="0">
                          <a:solidFill>
                            <a:schemeClr val="accent5">
                              <a:lumMod val="75000"/>
                            </a:schemeClr>
                          </a:solidFill>
                          <a:effectLst/>
                          <a:latin typeface="+mn-lt"/>
                          <a:ea typeface="+mn-ea"/>
                          <a:cs typeface="+mn-cs"/>
                        </a:rPr>
                        <a:t>Presentation software for creating slide decks.</a:t>
                      </a:r>
                      <a:endParaRPr lang="en-US" sz="2400" dirty="0">
                        <a:solidFill>
                          <a:schemeClr val="accent5">
                            <a:lumMod val="75000"/>
                          </a:schemeClr>
                        </a:solidFill>
                      </a:endParaRPr>
                    </a:p>
                  </a:txBody>
                  <a:tcPr>
                    <a:solidFill>
                      <a:schemeClr val="accent2">
                        <a:lumMod val="40000"/>
                        <a:lumOff val="60000"/>
                      </a:schemeClr>
                    </a:solidFill>
                  </a:tcPr>
                </a:tc>
                <a:extLst>
                  <a:ext uri="{0D108BD9-81ED-4DB2-BD59-A6C34878D82A}">
                    <a16:rowId xmlns:a16="http://schemas.microsoft.com/office/drawing/2014/main" val="4010410335"/>
                  </a:ext>
                </a:extLst>
              </a:tr>
            </a:tbl>
          </a:graphicData>
        </a:graphic>
      </p:graphicFrame>
      <p:graphicFrame>
        <p:nvGraphicFramePr>
          <p:cNvPr id="17" name="Diagramme 16"/>
          <p:cNvGraphicFramePr/>
          <p:nvPr>
            <p:extLst>
              <p:ext uri="{D42A27DB-BD31-4B8C-83A1-F6EECF244321}">
                <p14:modId xmlns:p14="http://schemas.microsoft.com/office/powerpoint/2010/main" val="3763912634"/>
              </p:ext>
            </p:extLst>
          </p:nvPr>
        </p:nvGraphicFramePr>
        <p:xfrm>
          <a:off x="7607431" y="122548"/>
          <a:ext cx="5081047" cy="62923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12372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me 3"/>
          <p:cNvGraphicFramePr/>
          <p:nvPr>
            <p:extLst>
              <p:ext uri="{D42A27DB-BD31-4B8C-83A1-F6EECF244321}">
                <p14:modId xmlns:p14="http://schemas.microsoft.com/office/powerpoint/2010/main" val="2199367040"/>
              </p:ext>
            </p:extLst>
          </p:nvPr>
        </p:nvGraphicFramePr>
        <p:xfrm>
          <a:off x="1" y="0"/>
          <a:ext cx="7921755" cy="6202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4705" y="1192391"/>
            <a:ext cx="1066408" cy="747075"/>
          </a:xfrm>
          <a:prstGeom prst="rect">
            <a:avLst/>
          </a:prstGeom>
          <a:ln>
            <a:noFill/>
          </a:ln>
          <a:effectLst>
            <a:softEdge rad="112500"/>
          </a:effectLst>
        </p:spPr>
      </p:pic>
      <p:pic>
        <p:nvPicPr>
          <p:cNvPr id="6" name="Imag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07009" y="3101418"/>
            <a:ext cx="1066408" cy="867268"/>
          </a:xfrm>
          <a:prstGeom prst="rect">
            <a:avLst/>
          </a:prstGeom>
          <a:ln>
            <a:noFill/>
          </a:ln>
          <a:effectLst>
            <a:softEdge rad="112500"/>
          </a:effectLst>
        </p:spPr>
      </p:pic>
      <p:pic>
        <p:nvPicPr>
          <p:cNvPr id="7" name="Imag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93484" y="4871201"/>
            <a:ext cx="879933" cy="754144"/>
          </a:xfrm>
          <a:prstGeom prst="rect">
            <a:avLst/>
          </a:prstGeom>
          <a:ln>
            <a:noFill/>
          </a:ln>
          <a:effectLst>
            <a:softEdge rad="112500"/>
          </a:effectLst>
        </p:spPr>
      </p:pic>
      <p:pic>
        <p:nvPicPr>
          <p:cNvPr id="9" name="Imag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36914" y="209747"/>
            <a:ext cx="4270244" cy="6419654"/>
          </a:xfrm>
          <a:prstGeom prst="rect">
            <a:avLst/>
          </a:prstGeom>
        </p:spPr>
      </p:pic>
      <p:sp>
        <p:nvSpPr>
          <p:cNvPr id="11" name="Rectangle 10"/>
          <p:cNvSpPr/>
          <p:nvPr/>
        </p:nvSpPr>
        <p:spPr>
          <a:xfrm>
            <a:off x="8097624" y="1602557"/>
            <a:ext cx="3280529" cy="340307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a:t>Integration Capabilities and </a:t>
            </a:r>
            <a:r>
              <a:rPr lang="en-US" sz="1400" b="1" u="sng" dirty="0" smtClean="0"/>
              <a:t>Cross-Platform:</a:t>
            </a:r>
          </a:p>
          <a:p>
            <a:r>
              <a:rPr lang="en-US" sz="1400" b="1" dirty="0" smtClean="0"/>
              <a:t> </a:t>
            </a:r>
            <a:r>
              <a:rPr lang="en-US" sz="1400" b="1" i="1" u="sng" dirty="0"/>
              <a:t>Functionality:</a:t>
            </a:r>
          </a:p>
          <a:p>
            <a:r>
              <a:rPr lang="en-US" sz="1400" i="1" dirty="0"/>
              <a:t>Integration: Seamless integration among Microsoft </a:t>
            </a:r>
            <a:r>
              <a:rPr lang="en-US" sz="1400" dirty="0"/>
              <a:t>Office applications allows easy data sharing and editing across different software.</a:t>
            </a:r>
          </a:p>
          <a:p>
            <a:r>
              <a:rPr lang="en-US" sz="1400" b="1" u="sng" dirty="0"/>
              <a:t>Cross-Platform:</a:t>
            </a:r>
            <a:r>
              <a:rPr lang="en-US" sz="1400" dirty="0"/>
              <a:t> Availability of Microsoft Office Suite on various devices and operating systems ensures accessibility and consistency in user experience.</a:t>
            </a:r>
          </a:p>
        </p:txBody>
      </p:sp>
      <p:pic>
        <p:nvPicPr>
          <p:cNvPr id="15" name="Imag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508010" y="1602557"/>
            <a:ext cx="898424" cy="673818"/>
          </a:xfrm>
          <a:prstGeom prst="rect">
            <a:avLst/>
          </a:prstGeom>
          <a:ln>
            <a:noFill/>
          </a:ln>
          <a:effectLst>
            <a:softEdge rad="112500"/>
          </a:effectLst>
        </p:spPr>
      </p:pic>
      <p:sp>
        <p:nvSpPr>
          <p:cNvPr id="16" name="Organigramme : Document 15"/>
          <p:cNvSpPr/>
          <p:nvPr/>
        </p:nvSpPr>
        <p:spPr>
          <a:xfrm>
            <a:off x="1" y="0"/>
            <a:ext cx="1253764" cy="119239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MICROSOFT OFFICE</a:t>
            </a:r>
            <a:endParaRPr lang="en-US" sz="1600" dirty="0"/>
          </a:p>
        </p:txBody>
      </p:sp>
    </p:spTree>
    <p:extLst>
      <p:ext uri="{BB962C8B-B14F-4D97-AF65-F5344CB8AC3E}">
        <p14:creationId xmlns:p14="http://schemas.microsoft.com/office/powerpoint/2010/main" val="183299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dre 2"/>
          <p:cNvSpPr/>
          <p:nvPr/>
        </p:nvSpPr>
        <p:spPr>
          <a:xfrm>
            <a:off x="0" y="0"/>
            <a:ext cx="12192000" cy="6858000"/>
          </a:xfrm>
          <a:prstGeom prst="fram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412" y="452487"/>
            <a:ext cx="10501460" cy="5863472"/>
          </a:xfrm>
          <a:prstGeom prst="rect">
            <a:avLst/>
          </a:prstGeom>
        </p:spPr>
      </p:pic>
      <p:sp>
        <p:nvSpPr>
          <p:cNvPr id="6" name="Rectangle à coins arrondis 5"/>
          <p:cNvSpPr/>
          <p:nvPr/>
        </p:nvSpPr>
        <p:spPr>
          <a:xfrm>
            <a:off x="7051249" y="480301"/>
            <a:ext cx="4298623" cy="275262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u="sng" dirty="0">
                <a:solidFill>
                  <a:schemeClr val="bg2">
                    <a:lumMod val="25000"/>
                  </a:schemeClr>
                </a:solidFill>
              </a:rPr>
              <a:t>What is </a:t>
            </a:r>
            <a:r>
              <a:rPr lang="en-US" sz="2400" b="1" i="1" u="sng" dirty="0" err="1">
                <a:solidFill>
                  <a:schemeClr val="bg2">
                    <a:lumMod val="25000"/>
                  </a:schemeClr>
                </a:solidFill>
              </a:rPr>
              <a:t>Git</a:t>
            </a:r>
            <a:r>
              <a:rPr lang="en-US" sz="2400" b="1" i="1" u="sng" dirty="0">
                <a:solidFill>
                  <a:schemeClr val="bg2">
                    <a:lumMod val="25000"/>
                  </a:schemeClr>
                </a:solidFill>
              </a:rPr>
              <a:t>?</a:t>
            </a:r>
            <a:endParaRPr lang="en-US" sz="2400" b="1" u="sng" dirty="0">
              <a:solidFill>
                <a:schemeClr val="bg2">
                  <a:lumMod val="25000"/>
                </a:schemeClr>
              </a:solidFill>
            </a:endParaRPr>
          </a:p>
          <a:p>
            <a:pPr lvl="1"/>
            <a:r>
              <a:rPr lang="en-US" sz="1600" b="1" dirty="0" err="1"/>
              <a:t>Git</a:t>
            </a:r>
            <a:r>
              <a:rPr lang="en-US" sz="1600" b="1" dirty="0"/>
              <a:t> is a version control system used for tracking changes in code.</a:t>
            </a:r>
          </a:p>
          <a:p>
            <a:pPr lvl="1"/>
            <a:r>
              <a:rPr lang="en-US" sz="1600" b="1" dirty="0"/>
              <a:t>It enables multiple developers to work on a project simultaneously.</a:t>
            </a:r>
          </a:p>
          <a:p>
            <a:r>
              <a:rPr lang="en-US" sz="2000" b="1" i="1" u="sng" dirty="0">
                <a:solidFill>
                  <a:schemeClr val="bg2">
                    <a:lumMod val="25000"/>
                  </a:schemeClr>
                </a:solidFill>
              </a:rPr>
              <a:t>What is GitHub</a:t>
            </a:r>
            <a:r>
              <a:rPr lang="en-US" sz="1400" b="1" i="1" dirty="0">
                <a:solidFill>
                  <a:schemeClr val="bg2">
                    <a:lumMod val="25000"/>
                  </a:schemeClr>
                </a:solidFill>
              </a:rPr>
              <a:t>?</a:t>
            </a:r>
            <a:endParaRPr lang="en-US" sz="1400" b="1" dirty="0">
              <a:solidFill>
                <a:schemeClr val="bg2">
                  <a:lumMod val="25000"/>
                </a:schemeClr>
              </a:solidFill>
            </a:endParaRPr>
          </a:p>
          <a:p>
            <a:pPr lvl="1"/>
            <a:r>
              <a:rPr lang="en-US" sz="1600" b="1" dirty="0"/>
              <a:t>GitHub is a web-based platform that hosts </a:t>
            </a:r>
            <a:r>
              <a:rPr lang="en-US" sz="1600" b="1" dirty="0" err="1"/>
              <a:t>Git</a:t>
            </a:r>
            <a:r>
              <a:rPr lang="en-US" sz="1600" b="1" dirty="0"/>
              <a:t> repositories.</a:t>
            </a:r>
          </a:p>
          <a:p>
            <a:pPr lvl="1"/>
            <a:r>
              <a:rPr lang="en-US" sz="1600" b="1" dirty="0"/>
              <a:t>It enhances collaboration through tools like issues and pull requests</a:t>
            </a:r>
          </a:p>
          <a:p>
            <a:pPr algn="ctr"/>
            <a:endParaRPr lang="en-US" dirty="0"/>
          </a:p>
        </p:txBody>
      </p:sp>
      <p:sp>
        <p:nvSpPr>
          <p:cNvPr id="7" name="Rectangle à coins arrondis 6"/>
          <p:cNvSpPr/>
          <p:nvPr/>
        </p:nvSpPr>
        <p:spPr>
          <a:xfrm>
            <a:off x="848412" y="1922139"/>
            <a:ext cx="4722829" cy="408273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buFontTx/>
              <a:buChar char="•"/>
            </a:pPr>
            <a:r>
              <a:rPr lang="en-US" altLang="en-US" i="1" u="sng" dirty="0" err="1">
                <a:solidFill>
                  <a:srgbClr val="374151"/>
                </a:solidFill>
                <a:latin typeface="Söhne"/>
              </a:rPr>
              <a:t>Git</a:t>
            </a:r>
            <a:r>
              <a:rPr lang="en-US" altLang="en-US" i="1" u="sng" dirty="0">
                <a:solidFill>
                  <a:srgbClr val="374151"/>
                </a:solidFill>
                <a:latin typeface="Söhne"/>
              </a:rPr>
              <a:t> &amp; GitHub: Benefits and </a:t>
            </a:r>
            <a:r>
              <a:rPr lang="en-US" altLang="en-US" i="1" u="sng" dirty="0" smtClean="0">
                <a:solidFill>
                  <a:srgbClr val="374151"/>
                </a:solidFill>
                <a:latin typeface="Söhne"/>
              </a:rPr>
              <a:t>Applications</a:t>
            </a:r>
            <a:r>
              <a:rPr lang="en-US" altLang="en-US" sz="1050" i="1" u="sng" dirty="0" smtClean="0">
                <a:solidFill>
                  <a:srgbClr val="374151"/>
                </a:solidFill>
                <a:latin typeface="Söhne"/>
              </a:rPr>
              <a:t>“</a:t>
            </a:r>
            <a:endParaRPr lang="en-US" altLang="en-US" sz="1050" i="1" u="sng" dirty="0">
              <a:solidFill>
                <a:srgbClr val="374151"/>
              </a:solidFill>
              <a:latin typeface="Söhne"/>
            </a:endParaRPr>
          </a:p>
          <a:p>
            <a:pPr lvl="0" eaLnBrk="0" fontAlgn="base" hangingPunct="0">
              <a:spcBef>
                <a:spcPct val="0"/>
              </a:spcBef>
              <a:spcAft>
                <a:spcPct val="0"/>
              </a:spcAft>
              <a:buFontTx/>
              <a:buChar char="•"/>
            </a:pPr>
            <a:r>
              <a:rPr lang="en-US" altLang="en-US" sz="1400" i="1" u="sng" dirty="0">
                <a:solidFill>
                  <a:srgbClr val="374151"/>
                </a:solidFill>
                <a:latin typeface="Söhne"/>
              </a:rPr>
              <a:t>Benefits:</a:t>
            </a:r>
            <a:endParaRPr lang="en-US" altLang="en-US" sz="1400" u="sng" dirty="0">
              <a:solidFill>
                <a:srgbClr val="374151"/>
              </a:solidFill>
              <a:latin typeface="Söhne"/>
            </a:endParaRPr>
          </a:p>
          <a:p>
            <a:pPr lvl="1" eaLnBrk="0" fontAlgn="base" hangingPunct="0">
              <a:spcBef>
                <a:spcPct val="0"/>
              </a:spcBef>
              <a:spcAft>
                <a:spcPct val="0"/>
              </a:spcAft>
              <a:buFontTx/>
              <a:buChar char="•"/>
            </a:pPr>
            <a:r>
              <a:rPr lang="en-US" altLang="en-US" sz="1400" b="1" dirty="0">
                <a:solidFill>
                  <a:schemeClr val="bg1"/>
                </a:solidFill>
                <a:latin typeface="Söhne"/>
              </a:rPr>
              <a:t>Simplified collaboration among developers, enabling teamwork.</a:t>
            </a:r>
          </a:p>
          <a:p>
            <a:pPr lvl="1" eaLnBrk="0" fontAlgn="base" hangingPunct="0">
              <a:spcBef>
                <a:spcPct val="0"/>
              </a:spcBef>
              <a:spcAft>
                <a:spcPct val="0"/>
              </a:spcAft>
              <a:buFontTx/>
              <a:buChar char="•"/>
            </a:pPr>
            <a:r>
              <a:rPr lang="en-US" altLang="en-US" sz="1400" b="1" dirty="0">
                <a:solidFill>
                  <a:schemeClr val="bg1"/>
                </a:solidFill>
                <a:latin typeface="Söhne"/>
              </a:rPr>
              <a:t>Efficient version control, reducing errors and conflicts in code.</a:t>
            </a:r>
          </a:p>
          <a:p>
            <a:pPr lvl="1" eaLnBrk="0" fontAlgn="base" hangingPunct="0">
              <a:spcBef>
                <a:spcPct val="0"/>
              </a:spcBef>
              <a:spcAft>
                <a:spcPct val="0"/>
              </a:spcAft>
              <a:buFontTx/>
              <a:buChar char="•"/>
            </a:pPr>
            <a:r>
              <a:rPr lang="en-US" altLang="en-US" sz="1400" b="1" dirty="0">
                <a:solidFill>
                  <a:schemeClr val="bg1"/>
                </a:solidFill>
                <a:latin typeface="Söhne"/>
              </a:rPr>
              <a:t>Showcases projects, encourages community engagement, and fosters contributions.</a:t>
            </a:r>
          </a:p>
          <a:p>
            <a:pPr lvl="0" eaLnBrk="0" fontAlgn="base" hangingPunct="0">
              <a:spcBef>
                <a:spcPct val="0"/>
              </a:spcBef>
              <a:spcAft>
                <a:spcPct val="0"/>
              </a:spcAft>
              <a:buFontTx/>
              <a:buChar char="•"/>
            </a:pPr>
            <a:r>
              <a:rPr lang="en-US" altLang="en-US" sz="1400" i="1" u="sng" dirty="0">
                <a:solidFill>
                  <a:srgbClr val="374151"/>
                </a:solidFill>
                <a:latin typeface="Söhne"/>
              </a:rPr>
              <a:t>Real-world applications</a:t>
            </a:r>
            <a:r>
              <a:rPr lang="en-US" altLang="en-US" sz="1050" i="1" u="sng" dirty="0">
                <a:solidFill>
                  <a:srgbClr val="374151"/>
                </a:solidFill>
                <a:latin typeface="Söhne"/>
              </a:rPr>
              <a:t>:</a:t>
            </a:r>
            <a:endParaRPr lang="en-US" altLang="en-US" sz="1050" u="sng" dirty="0">
              <a:solidFill>
                <a:srgbClr val="374151"/>
              </a:solidFill>
              <a:latin typeface="Söhne"/>
            </a:endParaRPr>
          </a:p>
          <a:p>
            <a:pPr lvl="1" eaLnBrk="0" fontAlgn="base" hangingPunct="0">
              <a:spcBef>
                <a:spcPct val="0"/>
              </a:spcBef>
              <a:spcAft>
                <a:spcPct val="0"/>
              </a:spcAft>
              <a:buFontTx/>
              <a:buChar char="•"/>
            </a:pPr>
            <a:r>
              <a:rPr lang="en-US" altLang="en-US" sz="1200" b="1" dirty="0" smtClean="0">
                <a:solidFill>
                  <a:schemeClr val="bg1"/>
                </a:solidFill>
                <a:latin typeface="Söhne"/>
              </a:rPr>
              <a:t>In software development, </a:t>
            </a:r>
            <a:r>
              <a:rPr lang="en-US" altLang="en-US" sz="1200" b="1" dirty="0" err="1" smtClean="0">
                <a:solidFill>
                  <a:schemeClr val="bg1"/>
                </a:solidFill>
                <a:latin typeface="Söhne"/>
              </a:rPr>
              <a:t>Git</a:t>
            </a:r>
            <a:r>
              <a:rPr lang="en-US" altLang="en-US" sz="1200" b="1" dirty="0" smtClean="0">
                <a:solidFill>
                  <a:schemeClr val="bg1"/>
                </a:solidFill>
                <a:latin typeface="Söhne"/>
              </a:rPr>
              <a:t> and GitHub streamline project management and code sharing.</a:t>
            </a:r>
          </a:p>
          <a:p>
            <a:pPr lvl="1" eaLnBrk="0" fontAlgn="base" hangingPunct="0">
              <a:spcBef>
                <a:spcPct val="0"/>
              </a:spcBef>
              <a:spcAft>
                <a:spcPct val="0"/>
              </a:spcAft>
              <a:buFontTx/>
              <a:buChar char="•"/>
            </a:pPr>
            <a:r>
              <a:rPr lang="en-US" altLang="en-US" sz="1200" b="1" dirty="0" smtClean="0">
                <a:solidFill>
                  <a:schemeClr val="bg1"/>
                </a:solidFill>
                <a:latin typeface="Söhne"/>
              </a:rPr>
              <a:t>Open-source contributions are made accessible, allowing developers to contribute to global projects.</a:t>
            </a:r>
          </a:p>
          <a:p>
            <a:pPr lvl="1" eaLnBrk="0" fontAlgn="base" hangingPunct="0">
              <a:spcBef>
                <a:spcPct val="0"/>
              </a:spcBef>
              <a:spcAft>
                <a:spcPct val="0"/>
              </a:spcAft>
              <a:buFontTx/>
              <a:buChar char="•"/>
            </a:pPr>
            <a:r>
              <a:rPr lang="en-US" altLang="en-US" sz="1200" b="1" dirty="0" smtClean="0">
                <a:solidFill>
                  <a:schemeClr val="bg1"/>
                </a:solidFill>
                <a:latin typeface="Söhne"/>
              </a:rPr>
              <a:t>For </a:t>
            </a:r>
            <a:r>
              <a:rPr lang="en-US" altLang="en-US" sz="1200" b="1" dirty="0">
                <a:solidFill>
                  <a:schemeClr val="bg1"/>
                </a:solidFill>
                <a:latin typeface="Söhne"/>
              </a:rPr>
              <a:t>individuals, GitHub serves as a portfolio platform, showcasing projects and managing personal repositories</a:t>
            </a:r>
            <a:r>
              <a:rPr lang="en-US" altLang="en-US" sz="1050" dirty="0">
                <a:solidFill>
                  <a:srgbClr val="374151"/>
                </a:solidFill>
                <a:latin typeface="Söhne"/>
              </a:rPr>
              <a:t>.</a:t>
            </a:r>
          </a:p>
          <a:p>
            <a:pPr lvl="0" eaLnBrk="0" fontAlgn="base" hangingPunct="0">
              <a:spcBef>
                <a:spcPct val="0"/>
              </a:spcBef>
              <a:spcAft>
                <a:spcPct val="0"/>
              </a:spcAft>
            </a:pPr>
            <a:r>
              <a:rPr lang="en-US" altLang="en-US" sz="800" dirty="0">
                <a:solidFill>
                  <a:schemeClr val="tx1"/>
                </a:solidFill>
              </a:rPr>
              <a:t/>
            </a:r>
            <a:br>
              <a:rPr lang="en-US" altLang="en-US" sz="800" dirty="0">
                <a:solidFill>
                  <a:schemeClr val="tx1"/>
                </a:solidFill>
              </a:rPr>
            </a:br>
            <a:endParaRPr lang="en-US" altLang="en-US" dirty="0">
              <a:solidFill>
                <a:schemeClr val="tx1"/>
              </a:solidFill>
              <a:latin typeface="Arial" panose="020B0604020202020204" pitchFamily="34" charset="0"/>
            </a:endParaRPr>
          </a:p>
        </p:txBody>
      </p:sp>
      <p:sp>
        <p:nvSpPr>
          <p:cNvPr id="8" name="Rectangle 1"/>
          <p:cNvSpPr>
            <a:spLocks noChangeArrowheads="1"/>
          </p:cNvSpPr>
          <p:nvPr/>
        </p:nvSpPr>
        <p:spPr bwMode="auto">
          <a:xfrm>
            <a:off x="5344999" y="2148382"/>
            <a:ext cx="5750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1" eaLnBrk="0" fontAlgn="base" hangingPunct="0">
              <a:spcBef>
                <a:spcPct val="0"/>
              </a:spcBef>
              <a:spcAft>
                <a:spcPct val="0"/>
              </a:spcAft>
            </a:pPr>
            <a:endParaRPr kumimoji="0" lang="en-US" altLang="en-US" sz="1200" b="0" i="0" u="none" strike="noStrike" cap="none" normalizeH="0" baseline="0" dirty="0" smtClean="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Organigramme : Terminateur 8"/>
          <p:cNvSpPr/>
          <p:nvPr/>
        </p:nvSpPr>
        <p:spPr>
          <a:xfrm>
            <a:off x="3695307" y="875761"/>
            <a:ext cx="2648932" cy="730579"/>
          </a:xfrm>
          <a:prstGeom prst="flowChartTerminator">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t>GIT AND GITHUB</a:t>
            </a:r>
            <a:endParaRPr lang="en-US" u="sng" dirty="0"/>
          </a:p>
        </p:txBody>
      </p:sp>
    </p:spTree>
    <p:extLst>
      <p:ext uri="{BB962C8B-B14F-4D97-AF65-F5344CB8AC3E}">
        <p14:creationId xmlns:p14="http://schemas.microsoft.com/office/powerpoint/2010/main" val="134486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1975"/>
            <a:ext cx="12192000" cy="7343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28" y="158750"/>
            <a:ext cx="11133055" cy="6977341"/>
          </a:xfrm>
          <a:prstGeom prst="rect">
            <a:avLst/>
          </a:prstGeom>
          <a:ln>
            <a:noFill/>
          </a:ln>
          <a:effectLst>
            <a:outerShdw blurRad="190500" algn="tl" rotWithShape="0">
              <a:srgbClr val="000000">
                <a:alpha val="70000"/>
              </a:srgbClr>
            </a:outerShdw>
          </a:effectLst>
        </p:spPr>
      </p:pic>
      <p:sp>
        <p:nvSpPr>
          <p:cNvPr id="6" name="Rectangle 5"/>
          <p:cNvSpPr/>
          <p:nvPr/>
        </p:nvSpPr>
        <p:spPr>
          <a:xfrm>
            <a:off x="2139885" y="1282045"/>
            <a:ext cx="7899661" cy="631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ICT in Business</a:t>
            </a:r>
            <a:endParaRPr lang="en-US" sz="4000" dirty="0"/>
          </a:p>
        </p:txBody>
      </p:sp>
      <p:sp>
        <p:nvSpPr>
          <p:cNvPr id="7" name="Rectangle 6"/>
          <p:cNvSpPr/>
          <p:nvPr/>
        </p:nvSpPr>
        <p:spPr>
          <a:xfrm>
            <a:off x="2139885" y="2111604"/>
            <a:ext cx="2224725" cy="4336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bg2">
                    <a:lumMod val="25000"/>
                  </a:schemeClr>
                </a:solidFill>
              </a:rPr>
              <a:t>Enhancing Business Operations and Communication:</a:t>
            </a:r>
            <a:endParaRPr lang="en-US" sz="1200" u="sng" dirty="0">
              <a:solidFill>
                <a:schemeClr val="bg2">
                  <a:lumMod val="25000"/>
                </a:schemeClr>
              </a:solidFill>
            </a:endParaRPr>
          </a:p>
          <a:p>
            <a:r>
              <a:rPr lang="en-US" sz="1400" b="1" i="1" dirty="0">
                <a:solidFill>
                  <a:schemeClr val="bg2">
                    <a:lumMod val="25000"/>
                  </a:schemeClr>
                </a:solidFill>
              </a:rPr>
              <a:t>Streamlining Operations:</a:t>
            </a:r>
            <a:endParaRPr lang="en-US" sz="1400" b="1" dirty="0">
              <a:solidFill>
                <a:schemeClr val="bg2">
                  <a:lumMod val="25000"/>
                </a:schemeClr>
              </a:solidFill>
            </a:endParaRPr>
          </a:p>
          <a:p>
            <a:pPr lvl="1"/>
            <a:r>
              <a:rPr lang="en-US" sz="1200" dirty="0">
                <a:solidFill>
                  <a:schemeClr val="bg2">
                    <a:lumMod val="25000"/>
                  </a:schemeClr>
                </a:solidFill>
              </a:rPr>
              <a:t>Leveraging ICT tools for automation of tasks, optimizing workflows, and improving overall operational efficiency.</a:t>
            </a:r>
          </a:p>
          <a:p>
            <a:pPr lvl="1"/>
            <a:r>
              <a:rPr lang="en-US" sz="1200" dirty="0">
                <a:solidFill>
                  <a:schemeClr val="bg2">
                    <a:lumMod val="25000"/>
                  </a:schemeClr>
                </a:solidFill>
              </a:rPr>
              <a:t>Efficient data management systems ensuring accuracy and accessibility of information.</a:t>
            </a:r>
          </a:p>
          <a:p>
            <a:r>
              <a:rPr lang="en-US" sz="1400" b="1" i="1" dirty="0">
                <a:solidFill>
                  <a:schemeClr val="bg2">
                    <a:lumMod val="25000"/>
                  </a:schemeClr>
                </a:solidFill>
              </a:rPr>
              <a:t>Facilitating Communication:</a:t>
            </a:r>
            <a:endParaRPr lang="en-US" sz="1400" b="1" dirty="0">
              <a:solidFill>
                <a:schemeClr val="bg2">
                  <a:lumMod val="25000"/>
                </a:schemeClr>
              </a:solidFill>
            </a:endParaRPr>
          </a:p>
          <a:p>
            <a:pPr lvl="1"/>
            <a:r>
              <a:rPr lang="en-US" sz="1050" dirty="0">
                <a:solidFill>
                  <a:schemeClr val="bg2">
                    <a:lumMod val="25000"/>
                  </a:schemeClr>
                </a:solidFill>
              </a:rPr>
              <a:t>Utilizing ICT tools for seamless internal communication (emails, instant messaging) and external interactions.</a:t>
            </a:r>
          </a:p>
          <a:p>
            <a:pPr lvl="1"/>
            <a:r>
              <a:rPr lang="en-US" sz="1050" dirty="0">
                <a:solidFill>
                  <a:schemeClr val="bg2">
                    <a:lumMod val="25000"/>
                  </a:schemeClr>
                </a:solidFill>
              </a:rPr>
              <a:t>Integration of collaboration platforms enhancing teamwork and knowledge sharing</a:t>
            </a:r>
          </a:p>
        </p:txBody>
      </p:sp>
      <p:sp>
        <p:nvSpPr>
          <p:cNvPr id="8" name="Rectangle 7"/>
          <p:cNvSpPr/>
          <p:nvPr/>
        </p:nvSpPr>
        <p:spPr>
          <a:xfrm>
            <a:off x="4832665" y="2111604"/>
            <a:ext cx="2269004" cy="4336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a:solidFill>
                  <a:schemeClr val="bg2">
                    <a:lumMod val="25000"/>
                  </a:schemeClr>
                </a:solidFill>
              </a:rPr>
              <a:t>2. Case Studies of Successful ICT Implementation</a:t>
            </a:r>
            <a:r>
              <a:rPr lang="en-US" u="sng" dirty="0">
                <a:solidFill>
                  <a:schemeClr val="bg2">
                    <a:lumMod val="25000"/>
                  </a:schemeClr>
                </a:solidFill>
              </a:rPr>
              <a:t>:</a:t>
            </a:r>
          </a:p>
          <a:p>
            <a:r>
              <a:rPr lang="en-US" sz="1600" i="1" dirty="0">
                <a:solidFill>
                  <a:schemeClr val="bg2">
                    <a:lumMod val="25000"/>
                  </a:schemeClr>
                </a:solidFill>
              </a:rPr>
              <a:t>Examples across Industries:</a:t>
            </a:r>
            <a:endParaRPr lang="en-US" sz="1600" dirty="0">
              <a:solidFill>
                <a:schemeClr val="bg2">
                  <a:lumMod val="25000"/>
                </a:schemeClr>
              </a:solidFill>
            </a:endParaRPr>
          </a:p>
          <a:p>
            <a:pPr lvl="1"/>
            <a:r>
              <a:rPr lang="en-US" sz="1600" dirty="0">
                <a:solidFill>
                  <a:schemeClr val="bg2">
                    <a:lumMod val="25000"/>
                  </a:schemeClr>
                </a:solidFill>
              </a:rPr>
              <a:t>Showcasing successful ICT integration in diverse sectors (manufacturing, finance, healthcare, etc.).</a:t>
            </a:r>
          </a:p>
          <a:p>
            <a:pPr lvl="1"/>
            <a:r>
              <a:rPr lang="en-US" sz="1600" dirty="0">
                <a:solidFill>
                  <a:schemeClr val="bg2">
                    <a:lumMod val="25000"/>
                  </a:schemeClr>
                </a:solidFill>
              </a:rPr>
              <a:t>Highlighting specific instances where ICT solutions brought tangible improvements in processes or outcomes.</a:t>
            </a:r>
          </a:p>
        </p:txBody>
      </p:sp>
      <p:sp>
        <p:nvSpPr>
          <p:cNvPr id="9" name="Rectangle 8"/>
          <p:cNvSpPr/>
          <p:nvPr/>
        </p:nvSpPr>
        <p:spPr>
          <a:xfrm>
            <a:off x="7638997" y="2111604"/>
            <a:ext cx="2318993" cy="433633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a:solidFill>
                  <a:schemeClr val="bg2">
                    <a:lumMod val="25000"/>
                  </a:schemeClr>
                </a:solidFill>
              </a:rPr>
              <a:t>Benefits of ICT Adoption for Businesses:</a:t>
            </a:r>
            <a:endParaRPr lang="en-US" sz="1400" u="sng" dirty="0">
              <a:solidFill>
                <a:schemeClr val="bg2">
                  <a:lumMod val="25000"/>
                </a:schemeClr>
              </a:solidFill>
            </a:endParaRPr>
          </a:p>
          <a:p>
            <a:r>
              <a:rPr lang="en-US" sz="1200" i="1" dirty="0">
                <a:solidFill>
                  <a:schemeClr val="bg2">
                    <a:lumMod val="25000"/>
                  </a:schemeClr>
                </a:solidFill>
              </a:rPr>
              <a:t>Efficiency Gains:</a:t>
            </a:r>
            <a:endParaRPr lang="en-US" sz="1200" dirty="0">
              <a:solidFill>
                <a:schemeClr val="bg2">
                  <a:lumMod val="25000"/>
                </a:schemeClr>
              </a:solidFill>
            </a:endParaRPr>
          </a:p>
          <a:p>
            <a:pPr lvl="1"/>
            <a:r>
              <a:rPr lang="en-US" sz="1000" dirty="0">
                <a:solidFill>
                  <a:schemeClr val="bg2">
                    <a:lumMod val="25000"/>
                  </a:schemeClr>
                </a:solidFill>
              </a:rPr>
              <a:t>Demonstrating how ICT adoption leads to streamlined processes, reducing redundancy and enhancing productivity.</a:t>
            </a:r>
          </a:p>
          <a:p>
            <a:pPr lvl="1"/>
            <a:r>
              <a:rPr lang="en-US" sz="1000" dirty="0">
                <a:solidFill>
                  <a:schemeClr val="bg2">
                    <a:lumMod val="25000"/>
                  </a:schemeClr>
                </a:solidFill>
              </a:rPr>
              <a:t>Automation reducing manual efforts and optimizing resource utilization.</a:t>
            </a:r>
          </a:p>
          <a:p>
            <a:r>
              <a:rPr lang="en-US" sz="1200" i="1" dirty="0">
                <a:solidFill>
                  <a:schemeClr val="bg2">
                    <a:lumMod val="25000"/>
                  </a:schemeClr>
                </a:solidFill>
              </a:rPr>
              <a:t>Cost Reduction</a:t>
            </a:r>
            <a:r>
              <a:rPr lang="en-US" sz="1000" i="1" dirty="0">
                <a:solidFill>
                  <a:schemeClr val="bg2">
                    <a:lumMod val="25000"/>
                  </a:schemeClr>
                </a:solidFill>
              </a:rPr>
              <a:t>:</a:t>
            </a:r>
            <a:endParaRPr lang="en-US" sz="1000" dirty="0">
              <a:solidFill>
                <a:schemeClr val="bg2">
                  <a:lumMod val="25000"/>
                </a:schemeClr>
              </a:solidFill>
            </a:endParaRPr>
          </a:p>
          <a:p>
            <a:pPr lvl="1"/>
            <a:r>
              <a:rPr lang="en-US" sz="1000" dirty="0">
                <a:solidFill>
                  <a:schemeClr val="bg2">
                    <a:lumMod val="25000"/>
                  </a:schemeClr>
                </a:solidFill>
              </a:rPr>
              <a:t>Illustrating cost-saving aspects, such as reduced operational expenses and infrastructure costs through ICT implementation.</a:t>
            </a:r>
          </a:p>
          <a:p>
            <a:r>
              <a:rPr lang="en-US" sz="1200" i="1" dirty="0">
                <a:solidFill>
                  <a:schemeClr val="bg2">
                    <a:lumMod val="25000"/>
                  </a:schemeClr>
                </a:solidFill>
              </a:rPr>
              <a:t>Innovation Through ICT:</a:t>
            </a:r>
            <a:endParaRPr lang="en-US" sz="1200" dirty="0">
              <a:solidFill>
                <a:schemeClr val="bg2">
                  <a:lumMod val="25000"/>
                </a:schemeClr>
              </a:solidFill>
            </a:endParaRPr>
          </a:p>
          <a:p>
            <a:pPr lvl="1"/>
            <a:r>
              <a:rPr lang="en-US" sz="1000" dirty="0">
                <a:solidFill>
                  <a:schemeClr val="bg2">
                    <a:lumMod val="25000"/>
                  </a:schemeClr>
                </a:solidFill>
              </a:rPr>
              <a:t>Showcasing instances where ICT-driven solutions sparked innovation, fostering a culture of continuous improvement and technological advancement within businesses.</a:t>
            </a:r>
          </a:p>
          <a:p>
            <a:r>
              <a:rPr lang="en-US" dirty="0">
                <a:solidFill>
                  <a:schemeClr val="bg2">
                    <a:lumMod val="25000"/>
                  </a:schemeClr>
                </a:solidFill>
              </a:rPr>
              <a:t/>
            </a:r>
            <a:br>
              <a:rPr lang="en-US" dirty="0">
                <a:solidFill>
                  <a:schemeClr val="bg2">
                    <a:lumMod val="25000"/>
                  </a:schemeClr>
                </a:solidFill>
              </a:rPr>
            </a:br>
            <a:endParaRPr lang="en-US" dirty="0">
              <a:solidFill>
                <a:schemeClr val="bg2">
                  <a:lumMod val="25000"/>
                </a:schemeClr>
              </a:solidFill>
            </a:endParaRPr>
          </a:p>
        </p:txBody>
      </p:sp>
    </p:spTree>
    <p:extLst>
      <p:ext uri="{BB962C8B-B14F-4D97-AF65-F5344CB8AC3E}">
        <p14:creationId xmlns:p14="http://schemas.microsoft.com/office/powerpoint/2010/main" val="259416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à coins arrondis 3"/>
          <p:cNvSpPr/>
          <p:nvPr/>
        </p:nvSpPr>
        <p:spPr>
          <a:xfrm>
            <a:off x="0" y="0"/>
            <a:ext cx="5344998" cy="30919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a:t>Emerging Technologies Impacting ICT:</a:t>
            </a:r>
            <a:endParaRPr lang="en-US" sz="2400" u="sng" dirty="0"/>
          </a:p>
          <a:p>
            <a:r>
              <a:rPr lang="en-US" i="1" dirty="0">
                <a:solidFill>
                  <a:schemeClr val="bg2">
                    <a:lumMod val="25000"/>
                  </a:schemeClr>
                </a:solidFill>
              </a:rPr>
              <a:t>New Technologies Overview:</a:t>
            </a:r>
            <a:endParaRPr lang="en-US" dirty="0">
              <a:solidFill>
                <a:schemeClr val="bg2">
                  <a:lumMod val="25000"/>
                </a:schemeClr>
              </a:solidFill>
            </a:endParaRPr>
          </a:p>
          <a:p>
            <a:pPr lvl="1"/>
            <a:r>
              <a:rPr lang="en-US" dirty="0">
                <a:solidFill>
                  <a:schemeClr val="bg2">
                    <a:lumMod val="25000"/>
                  </a:schemeClr>
                </a:solidFill>
              </a:rPr>
              <a:t>Quick explanation of new technologies like AI, </a:t>
            </a:r>
            <a:r>
              <a:rPr lang="en-US" dirty="0" err="1">
                <a:solidFill>
                  <a:schemeClr val="bg2">
                    <a:lumMod val="25000"/>
                  </a:schemeClr>
                </a:solidFill>
              </a:rPr>
              <a:t>IoT</a:t>
            </a:r>
            <a:r>
              <a:rPr lang="en-US" dirty="0">
                <a:solidFill>
                  <a:schemeClr val="bg2">
                    <a:lumMod val="25000"/>
                  </a:schemeClr>
                </a:solidFill>
              </a:rPr>
              <a:t>, </a:t>
            </a:r>
            <a:r>
              <a:rPr lang="en-US" dirty="0" err="1">
                <a:solidFill>
                  <a:schemeClr val="bg2">
                    <a:lumMod val="25000"/>
                  </a:schemeClr>
                </a:solidFill>
              </a:rPr>
              <a:t>Blockchain</a:t>
            </a:r>
            <a:r>
              <a:rPr lang="en-US" dirty="0">
                <a:solidFill>
                  <a:schemeClr val="bg2">
                    <a:lumMod val="25000"/>
                  </a:schemeClr>
                </a:solidFill>
              </a:rPr>
              <a:t>, etc.</a:t>
            </a:r>
          </a:p>
          <a:p>
            <a:pPr lvl="1"/>
            <a:r>
              <a:rPr lang="en-US" dirty="0">
                <a:solidFill>
                  <a:schemeClr val="bg2">
                    <a:lumMod val="25000"/>
                  </a:schemeClr>
                </a:solidFill>
              </a:rPr>
              <a:t>How they change how businesses use technology.</a:t>
            </a:r>
          </a:p>
          <a:p>
            <a:r>
              <a:rPr lang="en-US" i="1" dirty="0">
                <a:solidFill>
                  <a:schemeClr val="bg2">
                    <a:lumMod val="25000"/>
                  </a:schemeClr>
                </a:solidFill>
              </a:rPr>
              <a:t>How They Affect ICT and Businesses:</a:t>
            </a:r>
            <a:endParaRPr lang="en-US" dirty="0">
              <a:solidFill>
                <a:schemeClr val="bg2">
                  <a:lumMod val="25000"/>
                </a:schemeClr>
              </a:solidFill>
            </a:endParaRPr>
          </a:p>
          <a:p>
            <a:pPr lvl="1"/>
            <a:r>
              <a:rPr lang="en-US" dirty="0">
                <a:solidFill>
                  <a:schemeClr val="bg2">
                    <a:lumMod val="25000"/>
                  </a:schemeClr>
                </a:solidFill>
              </a:rPr>
              <a:t>Showing how these new technologies change how businesses work with data, automate tasks, and create new things.</a:t>
            </a:r>
          </a:p>
        </p:txBody>
      </p:sp>
      <p:sp>
        <p:nvSpPr>
          <p:cNvPr id="5" name="Rectangle à coins arrondis 4"/>
          <p:cNvSpPr/>
          <p:nvPr/>
        </p:nvSpPr>
        <p:spPr>
          <a:xfrm>
            <a:off x="6652181" y="1"/>
            <a:ext cx="5539819" cy="3091991"/>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a:t>Predictions for the Future of ICT:</a:t>
            </a:r>
            <a:endParaRPr lang="en-US" sz="2400" u="sng" dirty="0"/>
          </a:p>
          <a:p>
            <a:r>
              <a:rPr lang="en-US" i="1" dirty="0">
                <a:solidFill>
                  <a:schemeClr val="bg2">
                    <a:lumMod val="25000"/>
                  </a:schemeClr>
                </a:solidFill>
              </a:rPr>
              <a:t>Advancements in Technology:</a:t>
            </a:r>
            <a:endParaRPr lang="en-US" dirty="0">
              <a:solidFill>
                <a:schemeClr val="bg2">
                  <a:lumMod val="25000"/>
                </a:schemeClr>
              </a:solidFill>
            </a:endParaRPr>
          </a:p>
          <a:p>
            <a:pPr lvl="1"/>
            <a:r>
              <a:rPr lang="en-US" dirty="0">
                <a:solidFill>
                  <a:schemeClr val="bg2">
                    <a:lumMod val="25000"/>
                  </a:schemeClr>
                </a:solidFill>
              </a:rPr>
              <a:t>Talking about how technology will get better, like AI becoming smarter and </a:t>
            </a:r>
            <a:r>
              <a:rPr lang="en-US" dirty="0" err="1" smtClean="0">
                <a:solidFill>
                  <a:schemeClr val="bg2">
                    <a:lumMod val="25000"/>
                  </a:schemeClr>
                </a:solidFill>
              </a:rPr>
              <a:t>Iot</a:t>
            </a:r>
            <a:r>
              <a:rPr lang="en-US" dirty="0" smtClean="0">
                <a:solidFill>
                  <a:schemeClr val="bg2">
                    <a:lumMod val="25000"/>
                  </a:schemeClr>
                </a:solidFill>
              </a:rPr>
              <a:t> </a:t>
            </a:r>
            <a:r>
              <a:rPr lang="en-US" dirty="0">
                <a:solidFill>
                  <a:schemeClr val="bg2">
                    <a:lumMod val="25000"/>
                  </a:schemeClr>
                </a:solidFill>
              </a:rPr>
              <a:t>growing.</a:t>
            </a:r>
          </a:p>
          <a:p>
            <a:pPr lvl="1"/>
            <a:r>
              <a:rPr lang="en-US" dirty="0">
                <a:solidFill>
                  <a:schemeClr val="bg2">
                    <a:lumMod val="25000"/>
                  </a:schemeClr>
                </a:solidFill>
              </a:rPr>
              <a:t>How this will change how businesses do things and how people work.</a:t>
            </a:r>
          </a:p>
          <a:p>
            <a:r>
              <a:rPr lang="en-US" i="1" dirty="0">
                <a:solidFill>
                  <a:schemeClr val="bg2">
                    <a:lumMod val="25000"/>
                  </a:schemeClr>
                </a:solidFill>
              </a:rPr>
              <a:t>Changes in How Businesses Work:</a:t>
            </a:r>
            <a:endParaRPr lang="en-US" dirty="0">
              <a:solidFill>
                <a:schemeClr val="bg2">
                  <a:lumMod val="25000"/>
                </a:schemeClr>
              </a:solidFill>
            </a:endParaRPr>
          </a:p>
          <a:p>
            <a:pPr lvl="1"/>
            <a:r>
              <a:rPr lang="en-US" dirty="0">
                <a:solidFill>
                  <a:schemeClr val="bg2">
                    <a:lumMod val="25000"/>
                  </a:schemeClr>
                </a:solidFill>
              </a:rPr>
              <a:t>Guessing how businesses will change, like how they talk with customers or how people work together.</a:t>
            </a:r>
          </a:p>
        </p:txBody>
      </p:sp>
      <p:sp>
        <p:nvSpPr>
          <p:cNvPr id="6" name="Rectangle à coins arrondis 5"/>
          <p:cNvSpPr/>
          <p:nvPr/>
        </p:nvSpPr>
        <p:spPr>
          <a:xfrm>
            <a:off x="2989868" y="3605752"/>
            <a:ext cx="6212264" cy="30778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t>Challenges and Opportunities in New ICT Trends</a:t>
            </a:r>
            <a:r>
              <a:rPr lang="en-US" b="1" dirty="0"/>
              <a:t>:</a:t>
            </a:r>
            <a:endParaRPr lang="en-US" dirty="0"/>
          </a:p>
          <a:p>
            <a:r>
              <a:rPr lang="en-US" i="1" dirty="0">
                <a:solidFill>
                  <a:schemeClr val="bg2">
                    <a:lumMod val="25000"/>
                  </a:schemeClr>
                </a:solidFill>
              </a:rPr>
              <a:t>Problems with New Technology:</a:t>
            </a:r>
            <a:endParaRPr lang="en-US" dirty="0">
              <a:solidFill>
                <a:schemeClr val="bg2">
                  <a:lumMod val="25000"/>
                </a:schemeClr>
              </a:solidFill>
            </a:endParaRPr>
          </a:p>
          <a:p>
            <a:pPr lvl="1"/>
            <a:r>
              <a:rPr lang="en-US" dirty="0">
                <a:solidFill>
                  <a:schemeClr val="bg2">
                    <a:lumMod val="25000"/>
                  </a:schemeClr>
                </a:solidFill>
              </a:rPr>
              <a:t>Explaining the difficulties in using new tech, like making it work with old systems or keeping it safe.</a:t>
            </a:r>
          </a:p>
          <a:p>
            <a:pPr lvl="1"/>
            <a:r>
              <a:rPr lang="en-US" dirty="0">
                <a:solidFill>
                  <a:schemeClr val="bg2">
                    <a:lumMod val="25000"/>
                  </a:schemeClr>
                </a:solidFill>
              </a:rPr>
              <a:t>How to solve these problems.</a:t>
            </a:r>
          </a:p>
          <a:p>
            <a:r>
              <a:rPr lang="en-US" i="1" dirty="0">
                <a:solidFill>
                  <a:schemeClr val="bg2">
                    <a:lumMod val="25000"/>
                  </a:schemeClr>
                </a:solidFill>
              </a:rPr>
              <a:t>Good Things About New Tech:</a:t>
            </a:r>
            <a:endParaRPr lang="en-US" dirty="0">
              <a:solidFill>
                <a:schemeClr val="bg2">
                  <a:lumMod val="25000"/>
                </a:schemeClr>
              </a:solidFill>
            </a:endParaRPr>
          </a:p>
          <a:p>
            <a:pPr lvl="1"/>
            <a:r>
              <a:rPr lang="en-US" dirty="0">
                <a:solidFill>
                  <a:schemeClr val="bg2">
                    <a:lumMod val="25000"/>
                  </a:schemeClr>
                </a:solidFill>
              </a:rPr>
              <a:t>Talking about the good things new tech brings, like making new things, finding new customers, and growing businesses.</a:t>
            </a:r>
          </a:p>
        </p:txBody>
      </p:sp>
    </p:spTree>
    <p:extLst>
      <p:ext uri="{BB962C8B-B14F-4D97-AF65-F5344CB8AC3E}">
        <p14:creationId xmlns:p14="http://schemas.microsoft.com/office/powerpoint/2010/main" val="220659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avec coins rognés du même côté 2"/>
          <p:cNvSpPr/>
          <p:nvPr/>
        </p:nvSpPr>
        <p:spPr>
          <a:xfrm>
            <a:off x="358220" y="386499"/>
            <a:ext cx="11417430" cy="5854045"/>
          </a:xfrm>
          <a:prstGeom prst="snip2Same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u="sng" dirty="0">
                <a:solidFill>
                  <a:schemeClr val="accent2">
                    <a:lumMod val="75000"/>
                  </a:schemeClr>
                </a:solidFill>
                <a:latin typeface="Bahnschrift" panose="020B0502040204020203" pitchFamily="34" charset="0"/>
              </a:rPr>
              <a:t>Recap of ICT Importance:</a:t>
            </a:r>
          </a:p>
          <a:p>
            <a:pPr lvl="1"/>
            <a:r>
              <a:rPr lang="en-US" sz="2800" b="1" dirty="0">
                <a:solidFill>
                  <a:schemeClr val="bg2">
                    <a:lumMod val="25000"/>
                  </a:schemeClr>
                </a:solidFill>
                <a:latin typeface="Bahnschrift" panose="020B0502040204020203" pitchFamily="34" charset="0"/>
              </a:rPr>
              <a:t>ICT and related tools, including Google services, Microsoft tools, </a:t>
            </a:r>
            <a:r>
              <a:rPr lang="en-US" sz="2800" b="1" dirty="0" err="1">
                <a:solidFill>
                  <a:schemeClr val="bg2">
                    <a:lumMod val="25000"/>
                  </a:schemeClr>
                </a:solidFill>
                <a:latin typeface="Bahnschrift" panose="020B0502040204020203" pitchFamily="34" charset="0"/>
              </a:rPr>
              <a:t>Git</a:t>
            </a:r>
            <a:r>
              <a:rPr lang="en-US" sz="2800" b="1" dirty="0">
                <a:solidFill>
                  <a:schemeClr val="bg2">
                    <a:lumMod val="25000"/>
                  </a:schemeClr>
                </a:solidFill>
                <a:latin typeface="Bahnschrift" panose="020B0502040204020203" pitchFamily="34" charset="0"/>
              </a:rPr>
              <a:t>, and GitHub, serve as the backbone of modern connectivity and efficiency.</a:t>
            </a:r>
          </a:p>
          <a:p>
            <a:pPr lvl="1"/>
            <a:r>
              <a:rPr lang="en-US" sz="2800" b="1" dirty="0">
                <a:solidFill>
                  <a:schemeClr val="bg2">
                    <a:lumMod val="25000"/>
                  </a:schemeClr>
                </a:solidFill>
                <a:latin typeface="Bahnschrift" panose="020B0502040204020203" pitchFamily="34" charset="0"/>
              </a:rPr>
              <a:t>They enable seamless communication, enhance productivity, and drive innovation across various industries.</a:t>
            </a:r>
          </a:p>
          <a:p>
            <a:r>
              <a:rPr lang="en-US" sz="2800" b="1" u="sng" dirty="0">
                <a:solidFill>
                  <a:schemeClr val="accent2">
                    <a:lumMod val="75000"/>
                  </a:schemeClr>
                </a:solidFill>
                <a:latin typeface="Bahnschrift" panose="020B0502040204020203" pitchFamily="34" charset="0"/>
              </a:rPr>
              <a:t>Final Thoughts on Technology's Role</a:t>
            </a:r>
            <a:r>
              <a:rPr lang="en-US" sz="2800" b="1" dirty="0">
                <a:solidFill>
                  <a:schemeClr val="bg2">
                    <a:lumMod val="25000"/>
                  </a:schemeClr>
                </a:solidFill>
                <a:latin typeface="Bahnschrift" panose="020B0502040204020203" pitchFamily="34" charset="0"/>
              </a:rPr>
              <a:t>:</a:t>
            </a:r>
          </a:p>
          <a:p>
            <a:pPr lvl="1"/>
            <a:r>
              <a:rPr lang="en-US" sz="2800" b="1" dirty="0">
                <a:solidFill>
                  <a:schemeClr val="bg2">
                    <a:lumMod val="25000"/>
                  </a:schemeClr>
                </a:solidFill>
                <a:latin typeface="Bahnschrift" panose="020B0502040204020203" pitchFamily="34" charset="0"/>
              </a:rPr>
              <a:t>Technology continues to shape our future profoundly, influencing how we live, work, and interact.</a:t>
            </a:r>
          </a:p>
          <a:p>
            <a:pPr lvl="1"/>
            <a:r>
              <a:rPr lang="en-US" sz="2800" b="1" dirty="0">
                <a:solidFill>
                  <a:schemeClr val="bg2">
                    <a:lumMod val="25000"/>
                  </a:schemeClr>
                </a:solidFill>
                <a:latin typeface="Bahnschrift" panose="020B0502040204020203" pitchFamily="34" charset="0"/>
              </a:rPr>
              <a:t>Advancements in technology pave the way for further innovations and transformative changes in society</a:t>
            </a:r>
            <a:r>
              <a:rPr lang="en-US" sz="3200" b="1" dirty="0">
                <a:latin typeface="Bahnschrift" panose="020B0502040204020203" pitchFamily="34" charset="0"/>
              </a:rPr>
              <a:t>.</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8076" y="386499"/>
            <a:ext cx="1571920" cy="1178940"/>
          </a:xfrm>
          <a:prstGeom prst="rect">
            <a:avLst/>
          </a:prstGeom>
          <a:ln>
            <a:noFill/>
          </a:ln>
          <a:effectLst>
            <a:softEdge rad="112500"/>
          </a:effectLst>
        </p:spPr>
      </p:pic>
      <p:sp>
        <p:nvSpPr>
          <p:cNvPr id="5" name="Organigramme : Terminateur 4"/>
          <p:cNvSpPr/>
          <p:nvPr/>
        </p:nvSpPr>
        <p:spPr>
          <a:xfrm>
            <a:off x="3695307" y="386499"/>
            <a:ext cx="4440025" cy="848412"/>
          </a:xfrm>
          <a:prstGeom prst="flowChartTermina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dirty="0">
                <a:latin typeface="Algerian" panose="04020705040A02060702" pitchFamily="82" charset="0"/>
              </a:rPr>
              <a:t>Conclusion</a:t>
            </a:r>
            <a:endParaRPr lang="en-US" sz="4800" i="1" dirty="0">
              <a:latin typeface="Algerian" panose="04020705040A02060702" pitchFamily="82" charset="0"/>
            </a:endParaRPr>
          </a:p>
        </p:txBody>
      </p:sp>
    </p:spTree>
    <p:extLst>
      <p:ext uri="{BB962C8B-B14F-4D97-AF65-F5344CB8AC3E}">
        <p14:creationId xmlns:p14="http://schemas.microsoft.com/office/powerpoint/2010/main" val="259388036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1026</Words>
  <Application>Microsoft Office PowerPoint</Application>
  <PresentationFormat>Grand écran</PresentationFormat>
  <Paragraphs>119</Paragraphs>
  <Slides>9</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9</vt:i4>
      </vt:variant>
    </vt:vector>
  </HeadingPairs>
  <TitlesOfParts>
    <vt:vector size="21" baseType="lpstr">
      <vt:lpstr>Algerian</vt:lpstr>
      <vt:lpstr>Arabic Typesetting</vt:lpstr>
      <vt:lpstr>Arial</vt:lpstr>
      <vt:lpstr>Arial Narrow</vt:lpstr>
      <vt:lpstr>Bahnschrift</vt:lpstr>
      <vt:lpstr>Bahnschrift SemiBold</vt:lpstr>
      <vt:lpstr>Bahnschrift SemiBold SemiConden</vt:lpstr>
      <vt:lpstr>Bodoni MT</vt:lpstr>
      <vt:lpstr>Calibri</vt:lpstr>
      <vt:lpstr>Calibri Light</vt:lpstr>
      <vt:lpstr>Söhne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Information and Communication Technologies (ICT) and Related Tools Subtitle: Empowering Connectivity and Efficiency</dc:title>
  <dc:creator>DELL-5430</dc:creator>
  <cp:lastModifiedBy>DELL-5430</cp:lastModifiedBy>
  <cp:revision>37</cp:revision>
  <dcterms:created xsi:type="dcterms:W3CDTF">2024-01-02T09:15:17Z</dcterms:created>
  <dcterms:modified xsi:type="dcterms:W3CDTF">2024-01-05T20:08:32Z</dcterms:modified>
</cp:coreProperties>
</file>