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42" d="100"/>
          <a:sy n="42" d="100"/>
        </p:scale>
        <p:origin x="62" y="9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2731-1E70-4A0B-984D-D0FF817B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01303-976D-4564-BCFF-ABD281F82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82D9-D3AA-4CB7-B761-37CE8B1D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8DD6-D6F0-4263-8643-9AB94C33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90AE-AE76-46CB-ABE8-33195A7B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5D42-BD83-4EDC-8DB6-3F20E884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EC107-0B4B-4226-AF48-971D8950E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02CE-11CC-4022-99CB-EF5A3A2B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6D1F6-D180-4571-81A1-A90F7030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6AF-D9D1-43ED-AFEF-73C969E5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2E0D2-F6BD-4C50-A72B-F4FEB0CB1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F609-6A98-4560-9D70-90982F830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6466-0687-4A7D-8188-A5E4432C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1FB9-9CF6-4EC1-BE52-8220B94E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C74F-8F87-4ED1-809C-E3316FF3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D37-FBC5-4D2D-9AE9-B0E54912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E281-252E-43E3-960A-C80F8A40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8A73-57A8-468F-A1DA-C9F903AA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1218-C171-4B3D-ACA7-4C5E0DC6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BC1D-F54D-4DC0-9AA2-97DAC354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A100-CEA5-409A-B5F2-9B002FC0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E5C7-12A3-4501-940F-C5B54E09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C1C4-FEC5-4DB2-80B4-10BBBEDA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007D-D14F-4C35-BE54-1D8B72D1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3D9E-FD91-4EBC-A1CE-A2AD199C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A31C-8FD8-46A5-B0FD-A79D067A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8647-41C3-43A1-840B-B5C31567F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6A277-C489-4412-9158-6AE3FDCF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1DC98-E64D-4555-8FCA-D5616772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F8D2-8FCE-4BA6-850D-5C769F3C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55B5-84F6-44CD-A15A-1C650467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53F6-7431-4D9A-BF1D-6B3764A6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6F94-ADE6-4109-8DCD-32A1885B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F06A-EB5B-41A5-B5A7-07D764D70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C4E9-007E-4F4F-B06D-386D3D903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631C8-1C29-4759-9DA6-3054DA76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11170-D13C-4118-865B-FF268D81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03C11-BE94-463D-A340-04E981C3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24587-B43B-4665-8A97-54AAC2E8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5861-B63C-4FBE-A5E6-4C0CC5E0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AE9B-E88B-41D0-A8A4-C045A1B4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F8DDC-B835-4D11-B1B7-A02E6BAF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1C05F-0E4E-43A1-8D7B-8BFA1FE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94FA-24EC-4248-B8EA-8400FEB8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5D167-012A-4A6B-934E-69F56EAC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B6F17-4EF9-4BD8-8159-3C4BE38B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D18E-754C-4514-8284-B661AC9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B85B-F976-41E0-B709-81AB5F19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8AE6D-9BEB-43B9-808B-FD7397BA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8C8A-3B56-4620-B5F3-A6674193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8431-2A53-42A6-A8A0-124ACEF8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82EE-322E-44EE-9934-A5FEEB5A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7149-42F6-45A0-8E9E-459F440E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7F61B-1865-4A87-93CC-3BFF4936A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3B0A9-55C5-4165-8BD4-27DF938E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F4151-07AE-4B33-B2BC-87BED33B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A4A4-0BF4-43B7-B4C1-021B6556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6B2E7-98F1-401A-9D78-FE27F2D7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89CF7-0506-4529-98DB-097FC8B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2662-AD87-4708-8073-88672870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9090-7019-4C82-8162-AFAE3EB9B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2070-94C4-4ECB-A5FA-D0D9B3FE51F2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5B22-BC95-428F-BA37-1CA933F7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5A96-DA83-44E2-91C4-18195DDB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FFE9-3E8A-4DAE-B873-081C279D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289EEB-3183-4BF2-B783-9E2F043A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045FD-7461-4481-BB05-78A6BE333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5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5131-DD29-4097-B875-4DE7BE9A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9D52D-958D-47AD-B71B-90DA95E56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" y="3258344"/>
            <a:ext cx="10008870" cy="1485900"/>
          </a:xfrm>
        </p:spPr>
      </p:pic>
    </p:spTree>
    <p:extLst>
      <p:ext uri="{BB962C8B-B14F-4D97-AF65-F5344CB8AC3E}">
        <p14:creationId xmlns:p14="http://schemas.microsoft.com/office/powerpoint/2010/main" val="207367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82DB-233C-42D9-82BF-1ECCE52E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53E6A-69AB-43AA-88BF-C27CF8FD6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2930684"/>
            <a:ext cx="7105650" cy="2141220"/>
          </a:xfrm>
        </p:spPr>
      </p:pic>
    </p:spTree>
    <p:extLst>
      <p:ext uri="{BB962C8B-B14F-4D97-AF65-F5344CB8AC3E}">
        <p14:creationId xmlns:p14="http://schemas.microsoft.com/office/powerpoint/2010/main" val="32831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34BE-4E19-4D03-A135-E07A15F4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CF3B2-55D0-4E4A-8D5C-0EB56A3A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1825625"/>
            <a:ext cx="7464726" cy="4351338"/>
          </a:xfrm>
        </p:spPr>
      </p:pic>
    </p:spTree>
    <p:extLst>
      <p:ext uri="{BB962C8B-B14F-4D97-AF65-F5344CB8AC3E}">
        <p14:creationId xmlns:p14="http://schemas.microsoft.com/office/powerpoint/2010/main" val="392280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4FD2-1B73-4433-8E74-5B6B5A2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1674B-2E36-43DF-AE95-E2A0A59E2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60" y="1825625"/>
            <a:ext cx="7632279" cy="4351338"/>
          </a:xfrm>
        </p:spPr>
      </p:pic>
    </p:spTree>
    <p:extLst>
      <p:ext uri="{BB962C8B-B14F-4D97-AF65-F5344CB8AC3E}">
        <p14:creationId xmlns:p14="http://schemas.microsoft.com/office/powerpoint/2010/main" val="8460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4E5E-DB29-4948-AFFB-DE6263F9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FE19C-EA57-46A8-8EF0-488DD48AB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78" y="1825625"/>
            <a:ext cx="7535243" cy="4351338"/>
          </a:xfrm>
        </p:spPr>
      </p:pic>
    </p:spTree>
    <p:extLst>
      <p:ext uri="{BB962C8B-B14F-4D97-AF65-F5344CB8AC3E}">
        <p14:creationId xmlns:p14="http://schemas.microsoft.com/office/powerpoint/2010/main" val="92832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2B92-DD9E-46EF-8B38-7FF33AA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BFB3B-5EAA-4D0D-874C-58EFA492B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51" y="1825625"/>
            <a:ext cx="6932097" cy="4351338"/>
          </a:xfrm>
        </p:spPr>
      </p:pic>
    </p:spTree>
    <p:extLst>
      <p:ext uri="{BB962C8B-B14F-4D97-AF65-F5344CB8AC3E}">
        <p14:creationId xmlns:p14="http://schemas.microsoft.com/office/powerpoint/2010/main" val="73355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8941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Heartall</dc:creator>
  <cp:lastModifiedBy>Sara Heartall</cp:lastModifiedBy>
  <cp:revision>4</cp:revision>
  <dcterms:created xsi:type="dcterms:W3CDTF">2021-03-30T21:22:43Z</dcterms:created>
  <dcterms:modified xsi:type="dcterms:W3CDTF">2021-04-06T02:24:21Z</dcterms:modified>
</cp:coreProperties>
</file>