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Helvetica World Italics" charset="1" panose="020B0500040000090004"/>
      <p:regular r:id="rId25"/>
    </p:embeddedFont>
    <p:embeddedFont>
      <p:font typeface="Helvetica World Bold Italics" charset="1" panose="020B0800040000090004"/>
      <p:regular r:id="rId26"/>
    </p:embeddedFont>
    <p:embeddedFont>
      <p:font typeface="Helvetica World" charset="1" panose="020B0500040000020004"/>
      <p:regular r:id="rId27"/>
    </p:embeddedFont>
    <p:embeddedFont>
      <p:font typeface="Canva Sans Bold" charset="1" panose="020B0803030501040103"/>
      <p:regular r:id="rId28"/>
    </p:embeddedFont>
    <p:embeddedFont>
      <p:font typeface="Helvetica World Bold" charset="1" panose="020B0800040000020004"/>
      <p:regular r:id="rId29"/>
    </p:embeddedFont>
    <p:embeddedFont>
      <p:font typeface="Trend Sans One" charset="1" panose="00000000000000000000"/>
      <p:regular r:id="rId30"/>
    </p:embeddedFont>
    <p:embeddedFont>
      <p:font typeface="Trend Slab Four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drive.google.com/drive/folders/18WjxZUBjp5zZrxxP4WrKNw43NVr_K4Fu?usp=drive_link" TargetMode="External" Type="http://schemas.openxmlformats.org/officeDocument/2006/relationships/hyperlink"/><Relationship Id="rId9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drive.google.com/file/d/1u0KMsHlq35U-QrsfuXS9EOHOJtGokz4i/view?usp=drive_link" TargetMode="External" Type="http://schemas.openxmlformats.org/officeDocument/2006/relationships/hyperlink"/><Relationship Id="rId9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drive.google.com/drive/folders/1zn2aO-KaUE-5_dPDP8pHnzklmtTS7zX0?usp=drive_link" TargetMode="External" Type="http://schemas.openxmlformats.org/officeDocument/2006/relationships/hyperlink"/><Relationship Id="rId9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drive.google.com/drive/folders/14aGnVvOm3Ln2JMYSRarWB61mX9tRi6Yu?usp=drive_link" TargetMode="External" Type="http://schemas.openxmlformats.org/officeDocument/2006/relationships/hyperlink"/><Relationship Id="rId9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5.xml" Type="http://schemas.openxmlformats.org/officeDocument/2006/relationships/slid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AF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396453"/>
            <a:ext cx="18288000" cy="11083773"/>
            <a:chOff x="0" y="0"/>
            <a:chExt cx="4816593" cy="29191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919183"/>
            </a:xfrm>
            <a:custGeom>
              <a:avLst/>
              <a:gdLst/>
              <a:ahLst/>
              <a:cxnLst/>
              <a:rect r="r" b="b" t="t" l="l"/>
              <a:pathLst>
                <a:path h="2919183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897593"/>
                  </a:lnTo>
                  <a:cubicBezTo>
                    <a:pt x="4816592" y="2909517"/>
                    <a:pt x="4806926" y="2919183"/>
                    <a:pt x="4795002" y="2919183"/>
                  </a:cubicBezTo>
                  <a:lnTo>
                    <a:pt x="21590" y="2919183"/>
                  </a:lnTo>
                  <a:cubicBezTo>
                    <a:pt x="15864" y="2919183"/>
                    <a:pt x="10372" y="2916908"/>
                    <a:pt x="6324" y="2912859"/>
                  </a:cubicBezTo>
                  <a:cubicBezTo>
                    <a:pt x="2275" y="2908811"/>
                    <a:pt x="0" y="2903319"/>
                    <a:pt x="0" y="289759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96199" y="-7188235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810926" y="7857092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9529995"/>
                </a:moveTo>
                <a:lnTo>
                  <a:pt x="9529996" y="9529995"/>
                </a:lnTo>
                <a:lnTo>
                  <a:pt x="9529996" y="0"/>
                </a:lnTo>
                <a:lnTo>
                  <a:pt x="0" y="0"/>
                </a:lnTo>
                <a:lnTo>
                  <a:pt x="0" y="9529995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150814" y="1730578"/>
            <a:ext cx="3412922" cy="341292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61196" y="5757869"/>
            <a:ext cx="2498104" cy="249810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12352" y="1730578"/>
            <a:ext cx="2785139" cy="278513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70287" y="956877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8862" y="5313037"/>
            <a:ext cx="779675" cy="718763"/>
          </a:xfrm>
          <a:custGeom>
            <a:avLst/>
            <a:gdLst/>
            <a:ahLst/>
            <a:cxnLst/>
            <a:rect r="r" b="b" t="t" l="l"/>
            <a:pathLst>
              <a:path h="718763" w="779675">
                <a:moveTo>
                  <a:pt x="0" y="0"/>
                </a:moveTo>
                <a:lnTo>
                  <a:pt x="779676" y="0"/>
                </a:lnTo>
                <a:lnTo>
                  <a:pt x="779676" y="718763"/>
                </a:lnTo>
                <a:lnTo>
                  <a:pt x="0" y="7187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599173">
            <a:off x="16119968" y="1707782"/>
            <a:ext cx="609542" cy="561922"/>
          </a:xfrm>
          <a:custGeom>
            <a:avLst/>
            <a:gdLst/>
            <a:ahLst/>
            <a:cxnLst/>
            <a:rect r="r" b="b" t="t" l="l"/>
            <a:pathLst>
              <a:path h="561922" w="609542">
                <a:moveTo>
                  <a:pt x="0" y="0"/>
                </a:moveTo>
                <a:lnTo>
                  <a:pt x="609542" y="0"/>
                </a:lnTo>
                <a:lnTo>
                  <a:pt x="609542" y="561922"/>
                </a:lnTo>
                <a:lnTo>
                  <a:pt x="0" y="5619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510142" y="8167271"/>
            <a:ext cx="486056" cy="448083"/>
          </a:xfrm>
          <a:custGeom>
            <a:avLst/>
            <a:gdLst/>
            <a:ahLst/>
            <a:cxnLst/>
            <a:rect r="r" b="b" t="t" l="l"/>
            <a:pathLst>
              <a:path h="448083" w="486056">
                <a:moveTo>
                  <a:pt x="0" y="0"/>
                </a:moveTo>
                <a:lnTo>
                  <a:pt x="486057" y="0"/>
                </a:lnTo>
                <a:lnTo>
                  <a:pt x="486057" y="448084"/>
                </a:lnTo>
                <a:lnTo>
                  <a:pt x="0" y="448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1327786" y="8288732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404567" y="3896607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004921" y="2669646"/>
            <a:ext cx="4853185" cy="5945709"/>
          </a:xfrm>
          <a:custGeom>
            <a:avLst/>
            <a:gdLst/>
            <a:ahLst/>
            <a:cxnLst/>
            <a:rect r="r" b="b" t="t" l="l"/>
            <a:pathLst>
              <a:path h="5945709" w="4853185">
                <a:moveTo>
                  <a:pt x="0" y="0"/>
                </a:moveTo>
                <a:lnTo>
                  <a:pt x="4853185" y="0"/>
                </a:lnTo>
                <a:lnTo>
                  <a:pt x="4853185" y="5945709"/>
                </a:lnTo>
                <a:lnTo>
                  <a:pt x="0" y="59457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43542" y="7022482"/>
            <a:ext cx="4743329" cy="175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1"/>
              </a:lnSpc>
            </a:pPr>
            <a:r>
              <a:rPr lang="en-US" sz="3337">
                <a:solidFill>
                  <a:srgbClr val="000000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Created by:</a:t>
            </a:r>
          </a:p>
          <a:p>
            <a:pPr algn="l">
              <a:lnSpc>
                <a:spcPts val="4671"/>
              </a:lnSpc>
            </a:pPr>
            <a:r>
              <a:rPr lang="en-US" sz="3337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Sara Samy</a:t>
            </a:r>
          </a:p>
          <a:p>
            <a:pPr algn="l">
              <a:lnSpc>
                <a:spcPts val="4671"/>
              </a:lnSpc>
            </a:pPr>
            <a:r>
              <a:rPr lang="en-US" sz="3337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Shaimaa Elromh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97986" y="971550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2492971"/>
            <a:ext cx="1100492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Trainer Profile 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887" y="54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77266" y="149765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99173">
            <a:off x="16941766" y="6930382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99173">
            <a:off x="8656053" y="2185706"/>
            <a:ext cx="969701" cy="893943"/>
          </a:xfrm>
          <a:custGeom>
            <a:avLst/>
            <a:gdLst/>
            <a:ahLst/>
            <a:cxnLst/>
            <a:rect r="r" b="b" t="t" l="l"/>
            <a:pathLst>
              <a:path h="893943" w="969701">
                <a:moveTo>
                  <a:pt x="0" y="0"/>
                </a:moveTo>
                <a:lnTo>
                  <a:pt x="969701" y="0"/>
                </a:lnTo>
                <a:lnTo>
                  <a:pt x="969701" y="893943"/>
                </a:lnTo>
                <a:lnTo>
                  <a:pt x="0" y="893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746752" y="8845593"/>
            <a:ext cx="4107103" cy="1242760"/>
            <a:chOff x="0" y="0"/>
            <a:chExt cx="1081706" cy="3273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1706" cy="327311"/>
            </a:xfrm>
            <a:custGeom>
              <a:avLst/>
              <a:gdLst/>
              <a:ahLst/>
              <a:cxnLst/>
              <a:rect r="r" b="b" t="t" l="l"/>
              <a:pathLst>
                <a:path h="327311" w="1081706">
                  <a:moveTo>
                    <a:pt x="96135" y="0"/>
                  </a:moveTo>
                  <a:lnTo>
                    <a:pt x="985571" y="0"/>
                  </a:lnTo>
                  <a:cubicBezTo>
                    <a:pt x="1038665" y="0"/>
                    <a:pt x="1081706" y="43041"/>
                    <a:pt x="1081706" y="96135"/>
                  </a:cubicBezTo>
                  <a:lnTo>
                    <a:pt x="1081706" y="231176"/>
                  </a:lnTo>
                  <a:cubicBezTo>
                    <a:pt x="1081706" y="256672"/>
                    <a:pt x="1071578" y="281125"/>
                    <a:pt x="1053549" y="299154"/>
                  </a:cubicBezTo>
                  <a:cubicBezTo>
                    <a:pt x="1035520" y="317183"/>
                    <a:pt x="1011067" y="327311"/>
                    <a:pt x="985571" y="327311"/>
                  </a:cubicBezTo>
                  <a:lnTo>
                    <a:pt x="96135" y="327311"/>
                  </a:lnTo>
                  <a:cubicBezTo>
                    <a:pt x="70639" y="327311"/>
                    <a:pt x="46186" y="317183"/>
                    <a:pt x="28157" y="299154"/>
                  </a:cubicBezTo>
                  <a:cubicBezTo>
                    <a:pt x="10129" y="281125"/>
                    <a:pt x="0" y="256672"/>
                    <a:pt x="0" y="231176"/>
                  </a:cubicBezTo>
                  <a:lnTo>
                    <a:pt x="0" y="96135"/>
                  </a:lnTo>
                  <a:cubicBezTo>
                    <a:pt x="0" y="70639"/>
                    <a:pt x="10129" y="46186"/>
                    <a:pt x="28157" y="28157"/>
                  </a:cubicBezTo>
                  <a:cubicBezTo>
                    <a:pt x="46186" y="10129"/>
                    <a:pt x="70639" y="0"/>
                    <a:pt x="96135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081706" cy="41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Helvetica World"/>
                  <a:ea typeface="Helvetica World"/>
                  <a:cs typeface="Helvetica World"/>
                  <a:sym typeface="Helvetica World"/>
                  <a:hlinkClick r:id="rId8" tooltip="https://drive.google.com/drive/folders/18WjxZUBjp5zZrxxP4WrKNw43NVr_K4Fu?usp=drive_link"/>
                </a:rPr>
                <a:t>SQL SERVER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654064"/>
            <a:ext cx="16662448" cy="7570149"/>
          </a:xfrm>
          <a:custGeom>
            <a:avLst/>
            <a:gdLst/>
            <a:ahLst/>
            <a:cxnLst/>
            <a:rect r="r" b="b" t="t" l="l"/>
            <a:pathLst>
              <a:path h="7570149" w="16662448">
                <a:moveTo>
                  <a:pt x="0" y="0"/>
                </a:moveTo>
                <a:lnTo>
                  <a:pt x="16662448" y="0"/>
                </a:lnTo>
                <a:lnTo>
                  <a:pt x="16662448" y="7570149"/>
                </a:lnTo>
                <a:lnTo>
                  <a:pt x="0" y="7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632" t="-11504" r="0" b="-783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54288" y="-51733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6879" y="5088617"/>
            <a:ext cx="9760574" cy="114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8999" spc="-440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Exploration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39111" y="6530974"/>
            <a:ext cx="4548889" cy="37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9"/>
              </a:lnSpc>
            </a:pPr>
            <a:r>
              <a:rPr lang="en-US" sz="2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478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77266" y="149765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99173">
            <a:off x="16941766" y="6930382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99173">
            <a:off x="8656053" y="2185706"/>
            <a:ext cx="969701" cy="893943"/>
          </a:xfrm>
          <a:custGeom>
            <a:avLst/>
            <a:gdLst/>
            <a:ahLst/>
            <a:cxnLst/>
            <a:rect r="r" b="b" t="t" l="l"/>
            <a:pathLst>
              <a:path h="893943" w="969701">
                <a:moveTo>
                  <a:pt x="0" y="0"/>
                </a:moveTo>
                <a:lnTo>
                  <a:pt x="969701" y="0"/>
                </a:lnTo>
                <a:lnTo>
                  <a:pt x="969701" y="893943"/>
                </a:lnTo>
                <a:lnTo>
                  <a:pt x="0" y="893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5185" y="1081481"/>
            <a:ext cx="15737894" cy="8176819"/>
          </a:xfrm>
          <a:custGeom>
            <a:avLst/>
            <a:gdLst/>
            <a:ahLst/>
            <a:cxnLst/>
            <a:rect r="r" b="b" t="t" l="l"/>
            <a:pathLst>
              <a:path h="8176819" w="15737894">
                <a:moveTo>
                  <a:pt x="0" y="0"/>
                </a:moveTo>
                <a:lnTo>
                  <a:pt x="15737895" y="0"/>
                </a:lnTo>
                <a:lnTo>
                  <a:pt x="15737895" y="8176819"/>
                </a:lnTo>
                <a:lnTo>
                  <a:pt x="0" y="81768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712" t="-2106" r="0" b="-210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94176" y="177328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887" y="234478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77266" y="149765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99173">
            <a:off x="16941766" y="6930382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99173">
            <a:off x="8656053" y="2185706"/>
            <a:ext cx="969701" cy="893943"/>
          </a:xfrm>
          <a:custGeom>
            <a:avLst/>
            <a:gdLst/>
            <a:ahLst/>
            <a:cxnLst/>
            <a:rect r="r" b="b" t="t" l="l"/>
            <a:pathLst>
              <a:path h="893943" w="969701">
                <a:moveTo>
                  <a:pt x="0" y="0"/>
                </a:moveTo>
                <a:lnTo>
                  <a:pt x="969701" y="0"/>
                </a:lnTo>
                <a:lnTo>
                  <a:pt x="969701" y="893943"/>
                </a:lnTo>
                <a:lnTo>
                  <a:pt x="0" y="893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393270" y="8636920"/>
            <a:ext cx="4107103" cy="1242760"/>
            <a:chOff x="0" y="0"/>
            <a:chExt cx="1081706" cy="3273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1706" cy="327311"/>
            </a:xfrm>
            <a:custGeom>
              <a:avLst/>
              <a:gdLst/>
              <a:ahLst/>
              <a:cxnLst/>
              <a:rect r="r" b="b" t="t" l="l"/>
              <a:pathLst>
                <a:path h="327311" w="1081706">
                  <a:moveTo>
                    <a:pt x="96135" y="0"/>
                  </a:moveTo>
                  <a:lnTo>
                    <a:pt x="985571" y="0"/>
                  </a:lnTo>
                  <a:cubicBezTo>
                    <a:pt x="1038665" y="0"/>
                    <a:pt x="1081706" y="43041"/>
                    <a:pt x="1081706" y="96135"/>
                  </a:cubicBezTo>
                  <a:lnTo>
                    <a:pt x="1081706" y="231176"/>
                  </a:lnTo>
                  <a:cubicBezTo>
                    <a:pt x="1081706" y="256672"/>
                    <a:pt x="1071578" y="281125"/>
                    <a:pt x="1053549" y="299154"/>
                  </a:cubicBezTo>
                  <a:cubicBezTo>
                    <a:pt x="1035520" y="317183"/>
                    <a:pt x="1011067" y="327311"/>
                    <a:pt x="985571" y="327311"/>
                  </a:cubicBezTo>
                  <a:lnTo>
                    <a:pt x="96135" y="327311"/>
                  </a:lnTo>
                  <a:cubicBezTo>
                    <a:pt x="70639" y="327311"/>
                    <a:pt x="46186" y="317183"/>
                    <a:pt x="28157" y="299154"/>
                  </a:cubicBezTo>
                  <a:cubicBezTo>
                    <a:pt x="10129" y="281125"/>
                    <a:pt x="0" y="256672"/>
                    <a:pt x="0" y="231176"/>
                  </a:cubicBezTo>
                  <a:lnTo>
                    <a:pt x="0" y="96135"/>
                  </a:lnTo>
                  <a:cubicBezTo>
                    <a:pt x="0" y="70639"/>
                    <a:pt x="10129" y="46186"/>
                    <a:pt x="28157" y="28157"/>
                  </a:cubicBezTo>
                  <a:cubicBezTo>
                    <a:pt x="46186" y="10129"/>
                    <a:pt x="70639" y="0"/>
                    <a:pt x="96135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081706" cy="41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Helvetica World"/>
                  <a:ea typeface="Helvetica World"/>
                  <a:cs typeface="Helvetica World"/>
                  <a:sym typeface="Helvetica World"/>
                  <a:hlinkClick r:id="rId8" tooltip="https://drive.google.com/file/d/1u0KMsHlq35U-QrsfuXS9EOHOJtGokz4i/view?usp=drive_link"/>
                </a:rPr>
                <a:t>Notebook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18908" y="983452"/>
            <a:ext cx="16055828" cy="7368032"/>
          </a:xfrm>
          <a:custGeom>
            <a:avLst/>
            <a:gdLst/>
            <a:ahLst/>
            <a:cxnLst/>
            <a:rect r="r" b="b" t="t" l="l"/>
            <a:pathLst>
              <a:path h="7368032" w="16055828">
                <a:moveTo>
                  <a:pt x="0" y="0"/>
                </a:moveTo>
                <a:lnTo>
                  <a:pt x="16055827" y="0"/>
                </a:lnTo>
                <a:lnTo>
                  <a:pt x="16055827" y="7368032"/>
                </a:lnTo>
                <a:lnTo>
                  <a:pt x="0" y="73680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0799" t="-2333" r="0" b="-164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54288" y="171910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6879" y="5026705"/>
            <a:ext cx="9760574" cy="126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8999" spc="-440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Pivot Tables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39111" y="6530974"/>
            <a:ext cx="4548889" cy="37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9"/>
              </a:lnSpc>
            </a:pPr>
            <a:r>
              <a:rPr lang="en-US" sz="2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887" y="54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77266" y="149765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99173">
            <a:off x="8656053" y="2185706"/>
            <a:ext cx="969701" cy="893943"/>
          </a:xfrm>
          <a:custGeom>
            <a:avLst/>
            <a:gdLst/>
            <a:ahLst/>
            <a:cxnLst/>
            <a:rect r="r" b="b" t="t" l="l"/>
            <a:pathLst>
              <a:path h="893943" w="969701">
                <a:moveTo>
                  <a:pt x="0" y="0"/>
                </a:moveTo>
                <a:lnTo>
                  <a:pt x="969701" y="0"/>
                </a:lnTo>
                <a:lnTo>
                  <a:pt x="969701" y="893943"/>
                </a:lnTo>
                <a:lnTo>
                  <a:pt x="0" y="893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087352" y="8845593"/>
            <a:ext cx="4107103" cy="1242760"/>
            <a:chOff x="0" y="0"/>
            <a:chExt cx="1081706" cy="3273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1706" cy="327311"/>
            </a:xfrm>
            <a:custGeom>
              <a:avLst/>
              <a:gdLst/>
              <a:ahLst/>
              <a:cxnLst/>
              <a:rect r="r" b="b" t="t" l="l"/>
              <a:pathLst>
                <a:path h="327311" w="1081706">
                  <a:moveTo>
                    <a:pt x="96135" y="0"/>
                  </a:moveTo>
                  <a:lnTo>
                    <a:pt x="985571" y="0"/>
                  </a:lnTo>
                  <a:cubicBezTo>
                    <a:pt x="1038665" y="0"/>
                    <a:pt x="1081706" y="43041"/>
                    <a:pt x="1081706" y="96135"/>
                  </a:cubicBezTo>
                  <a:lnTo>
                    <a:pt x="1081706" y="231176"/>
                  </a:lnTo>
                  <a:cubicBezTo>
                    <a:pt x="1081706" y="256672"/>
                    <a:pt x="1071578" y="281125"/>
                    <a:pt x="1053549" y="299154"/>
                  </a:cubicBezTo>
                  <a:cubicBezTo>
                    <a:pt x="1035520" y="317183"/>
                    <a:pt x="1011067" y="327311"/>
                    <a:pt x="985571" y="327311"/>
                  </a:cubicBezTo>
                  <a:lnTo>
                    <a:pt x="96135" y="327311"/>
                  </a:lnTo>
                  <a:cubicBezTo>
                    <a:pt x="70639" y="327311"/>
                    <a:pt x="46186" y="317183"/>
                    <a:pt x="28157" y="299154"/>
                  </a:cubicBezTo>
                  <a:cubicBezTo>
                    <a:pt x="10129" y="281125"/>
                    <a:pt x="0" y="256672"/>
                    <a:pt x="0" y="231176"/>
                  </a:cubicBezTo>
                  <a:lnTo>
                    <a:pt x="0" y="96135"/>
                  </a:lnTo>
                  <a:cubicBezTo>
                    <a:pt x="0" y="70639"/>
                    <a:pt x="10129" y="46186"/>
                    <a:pt x="28157" y="28157"/>
                  </a:cubicBezTo>
                  <a:cubicBezTo>
                    <a:pt x="46186" y="10129"/>
                    <a:pt x="70639" y="0"/>
                    <a:pt x="96135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081706" cy="41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Helvetica World"/>
                  <a:ea typeface="Helvetica World"/>
                  <a:cs typeface="Helvetica World"/>
                  <a:sym typeface="Helvetica World"/>
                  <a:hlinkClick r:id="rId8" tooltip="https://drive.google.com/drive/folders/1zn2aO-KaUE-5_dPDP8pHnzklmtTS7zX0?usp=drive_link"/>
                </a:rPr>
                <a:t>Pivot Tables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67910" y="239895"/>
            <a:ext cx="9952179" cy="8376637"/>
          </a:xfrm>
          <a:custGeom>
            <a:avLst/>
            <a:gdLst/>
            <a:ahLst/>
            <a:cxnLst/>
            <a:rect r="r" b="b" t="t" l="l"/>
            <a:pathLst>
              <a:path h="8376637" w="9952179">
                <a:moveTo>
                  <a:pt x="0" y="0"/>
                </a:moveTo>
                <a:lnTo>
                  <a:pt x="9952180" y="0"/>
                </a:lnTo>
                <a:lnTo>
                  <a:pt x="9952180" y="8376637"/>
                </a:lnTo>
                <a:lnTo>
                  <a:pt x="0" y="83766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5793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54288" y="-51733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6879" y="4426630"/>
            <a:ext cx="9760574" cy="246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8999" spc="-440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Analysis and Graphs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39111" y="6530974"/>
            <a:ext cx="4548889" cy="37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9"/>
              </a:lnSpc>
            </a:pPr>
            <a:r>
              <a:rPr lang="en-US" sz="2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887" y="54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92434" y="7876025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77266" y="149765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99173">
            <a:off x="16941766" y="6930382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599173">
            <a:off x="8656053" y="2185706"/>
            <a:ext cx="969701" cy="893943"/>
          </a:xfrm>
          <a:custGeom>
            <a:avLst/>
            <a:gdLst/>
            <a:ahLst/>
            <a:cxnLst/>
            <a:rect r="r" b="b" t="t" l="l"/>
            <a:pathLst>
              <a:path h="893943" w="969701">
                <a:moveTo>
                  <a:pt x="0" y="0"/>
                </a:moveTo>
                <a:lnTo>
                  <a:pt x="969701" y="0"/>
                </a:lnTo>
                <a:lnTo>
                  <a:pt x="969701" y="893943"/>
                </a:lnTo>
                <a:lnTo>
                  <a:pt x="0" y="893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087352" y="8360809"/>
            <a:ext cx="4107103" cy="1242760"/>
            <a:chOff x="0" y="0"/>
            <a:chExt cx="1081706" cy="3273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1706" cy="327311"/>
            </a:xfrm>
            <a:custGeom>
              <a:avLst/>
              <a:gdLst/>
              <a:ahLst/>
              <a:cxnLst/>
              <a:rect r="r" b="b" t="t" l="l"/>
              <a:pathLst>
                <a:path h="327311" w="1081706">
                  <a:moveTo>
                    <a:pt x="96135" y="0"/>
                  </a:moveTo>
                  <a:lnTo>
                    <a:pt x="985571" y="0"/>
                  </a:lnTo>
                  <a:cubicBezTo>
                    <a:pt x="1038665" y="0"/>
                    <a:pt x="1081706" y="43041"/>
                    <a:pt x="1081706" y="96135"/>
                  </a:cubicBezTo>
                  <a:lnTo>
                    <a:pt x="1081706" y="231176"/>
                  </a:lnTo>
                  <a:cubicBezTo>
                    <a:pt x="1081706" y="256672"/>
                    <a:pt x="1071578" y="281125"/>
                    <a:pt x="1053549" y="299154"/>
                  </a:cubicBezTo>
                  <a:cubicBezTo>
                    <a:pt x="1035520" y="317183"/>
                    <a:pt x="1011067" y="327311"/>
                    <a:pt x="985571" y="327311"/>
                  </a:cubicBezTo>
                  <a:lnTo>
                    <a:pt x="96135" y="327311"/>
                  </a:lnTo>
                  <a:cubicBezTo>
                    <a:pt x="70639" y="327311"/>
                    <a:pt x="46186" y="317183"/>
                    <a:pt x="28157" y="299154"/>
                  </a:cubicBezTo>
                  <a:cubicBezTo>
                    <a:pt x="10129" y="281125"/>
                    <a:pt x="0" y="256672"/>
                    <a:pt x="0" y="231176"/>
                  </a:cubicBezTo>
                  <a:lnTo>
                    <a:pt x="0" y="96135"/>
                  </a:lnTo>
                  <a:cubicBezTo>
                    <a:pt x="0" y="70639"/>
                    <a:pt x="10129" y="46186"/>
                    <a:pt x="28157" y="28157"/>
                  </a:cubicBezTo>
                  <a:cubicBezTo>
                    <a:pt x="46186" y="10129"/>
                    <a:pt x="70639" y="0"/>
                    <a:pt x="96135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081706" cy="41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Helvetica World"/>
                  <a:ea typeface="Helvetica World"/>
                  <a:cs typeface="Helvetica World"/>
                  <a:sym typeface="Helvetica World"/>
                  <a:hlinkClick r:id="rId8" tooltip="https://drive.google.com/drive/folders/14aGnVvOm3Ln2JMYSRarWB61mX9tRi6Yu?usp=drive_link"/>
                </a:rPr>
                <a:t>Dashboard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01894" y="728878"/>
            <a:ext cx="13084213" cy="7377426"/>
          </a:xfrm>
          <a:custGeom>
            <a:avLst/>
            <a:gdLst/>
            <a:ahLst/>
            <a:cxnLst/>
            <a:rect r="r" b="b" t="t" l="l"/>
            <a:pathLst>
              <a:path h="7377426" w="13084213">
                <a:moveTo>
                  <a:pt x="0" y="0"/>
                </a:moveTo>
                <a:lnTo>
                  <a:pt x="13084212" y="0"/>
                </a:lnTo>
                <a:lnTo>
                  <a:pt x="13084212" y="7377426"/>
                </a:lnTo>
                <a:lnTo>
                  <a:pt x="0" y="73774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rnd">
            <a:gradFill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  <a:prstDash val="solid"/>
            <a:round/>
          </a:ln>
        </p:spPr>
      </p:sp>
      <p:sp>
        <p:nvSpPr>
          <p:cNvPr name="TextBox 14" id="14"/>
          <p:cNvSpPr txBox="true"/>
          <p:nvPr/>
        </p:nvSpPr>
        <p:spPr>
          <a:xfrm rot="0">
            <a:off x="1354288" y="-51733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1278586"/>
            <a:ext cx="10281391" cy="12844173"/>
            <a:chOff x="0" y="0"/>
            <a:chExt cx="2707856" cy="3382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7856" cy="3382827"/>
            </a:xfrm>
            <a:custGeom>
              <a:avLst/>
              <a:gdLst/>
              <a:ahLst/>
              <a:cxnLst/>
              <a:rect r="r" b="b" t="t" l="l"/>
              <a:pathLst>
                <a:path h="3382827" w="2707856">
                  <a:moveTo>
                    <a:pt x="38403" y="0"/>
                  </a:moveTo>
                  <a:lnTo>
                    <a:pt x="2669453" y="0"/>
                  </a:lnTo>
                  <a:cubicBezTo>
                    <a:pt x="2679638" y="0"/>
                    <a:pt x="2689406" y="4046"/>
                    <a:pt x="2696608" y="11248"/>
                  </a:cubicBezTo>
                  <a:cubicBezTo>
                    <a:pt x="2703810" y="18450"/>
                    <a:pt x="2707856" y="28218"/>
                    <a:pt x="2707856" y="38403"/>
                  </a:cubicBezTo>
                  <a:lnTo>
                    <a:pt x="2707856" y="3344424"/>
                  </a:lnTo>
                  <a:cubicBezTo>
                    <a:pt x="2707856" y="3354609"/>
                    <a:pt x="2703810" y="3364377"/>
                    <a:pt x="2696608" y="3371579"/>
                  </a:cubicBezTo>
                  <a:cubicBezTo>
                    <a:pt x="2689406" y="3378781"/>
                    <a:pt x="2679638" y="3382827"/>
                    <a:pt x="2669453" y="3382827"/>
                  </a:cubicBezTo>
                  <a:lnTo>
                    <a:pt x="38403" y="3382827"/>
                  </a:lnTo>
                  <a:cubicBezTo>
                    <a:pt x="28218" y="3382827"/>
                    <a:pt x="18450" y="3378781"/>
                    <a:pt x="11248" y="3371579"/>
                  </a:cubicBezTo>
                  <a:cubicBezTo>
                    <a:pt x="4046" y="3364377"/>
                    <a:pt x="0" y="3354609"/>
                    <a:pt x="0" y="3344424"/>
                  </a:cubicBezTo>
                  <a:lnTo>
                    <a:pt x="0" y="38403"/>
                  </a:lnTo>
                  <a:cubicBezTo>
                    <a:pt x="0" y="28218"/>
                    <a:pt x="4046" y="18450"/>
                    <a:pt x="11248" y="11248"/>
                  </a:cubicBezTo>
                  <a:cubicBezTo>
                    <a:pt x="18450" y="4046"/>
                    <a:pt x="28218" y="0"/>
                    <a:pt x="384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785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6080" y="304319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5" y="0"/>
                </a:lnTo>
                <a:lnTo>
                  <a:pt x="441625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10141457"/>
            <a:ext cx="18288000" cy="12844173"/>
            <a:chOff x="0" y="0"/>
            <a:chExt cx="4816593" cy="33828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3382827"/>
            </a:xfrm>
            <a:custGeom>
              <a:avLst/>
              <a:gdLst/>
              <a:ahLst/>
              <a:cxnLst/>
              <a:rect r="r" b="b" t="t" l="l"/>
              <a:pathLst>
                <a:path h="3382827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361237"/>
                  </a:lnTo>
                  <a:cubicBezTo>
                    <a:pt x="4816592" y="3366963"/>
                    <a:pt x="4814318" y="3372455"/>
                    <a:pt x="4810269" y="3376504"/>
                  </a:cubicBezTo>
                  <a:cubicBezTo>
                    <a:pt x="4806220" y="3380553"/>
                    <a:pt x="4800728" y="3382827"/>
                    <a:pt x="4795002" y="3382827"/>
                  </a:cubicBezTo>
                  <a:lnTo>
                    <a:pt x="21590" y="3382827"/>
                  </a:lnTo>
                  <a:cubicBezTo>
                    <a:pt x="9666" y="3382827"/>
                    <a:pt x="0" y="3373161"/>
                    <a:pt x="0" y="3361237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1659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6080" y="9171889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599173">
            <a:off x="424886" y="6042191"/>
            <a:ext cx="326694" cy="301171"/>
          </a:xfrm>
          <a:custGeom>
            <a:avLst/>
            <a:gdLst/>
            <a:ahLst/>
            <a:cxnLst/>
            <a:rect r="r" b="b" t="t" l="l"/>
            <a:pathLst>
              <a:path h="301171" w="326694">
                <a:moveTo>
                  <a:pt x="0" y="0"/>
                </a:moveTo>
                <a:lnTo>
                  <a:pt x="326693" y="0"/>
                </a:lnTo>
                <a:lnTo>
                  <a:pt x="326693" y="301171"/>
                </a:lnTo>
                <a:lnTo>
                  <a:pt x="0" y="3011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905976" y="7678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24335" y="247169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7692" y="1079000"/>
            <a:ext cx="12459656" cy="12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5"/>
              </a:lnSpc>
            </a:pPr>
            <a:r>
              <a:rPr lang="en-US" sz="6918" spc="-4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Suggestions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435334" y="7120266"/>
            <a:ext cx="2138034" cy="21380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0" y="2438138"/>
            <a:ext cx="14145062" cy="6465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0975" indent="-485488" lvl="1">
              <a:lnSpc>
                <a:spcPts val="7285"/>
              </a:lnSpc>
              <a:buFont typeface="Arial"/>
              <a:buChar char="•"/>
            </a:pPr>
            <a:r>
              <a:rPr lang="en-US" sz="44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Fill </a:t>
            </a:r>
            <a:r>
              <a:rPr lang="en-US" sz="4497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All</a:t>
            </a:r>
            <a:r>
              <a:rPr lang="en-US" sz="44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Fields when using the dashboard.</a:t>
            </a:r>
          </a:p>
          <a:p>
            <a:pPr algn="l" marL="970975" indent="-485488" lvl="1">
              <a:lnSpc>
                <a:spcPts val="7285"/>
              </a:lnSpc>
              <a:buFont typeface="Arial"/>
              <a:buChar char="•"/>
            </a:pPr>
            <a:r>
              <a:rPr lang="en-US" sz="44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Categorize the area of expertise to subjects.</a:t>
            </a:r>
          </a:p>
          <a:p>
            <a:pPr algn="l" marL="970975" indent="-485488" lvl="1">
              <a:lnSpc>
                <a:spcPts val="7285"/>
              </a:lnSpc>
              <a:buFont typeface="Arial"/>
              <a:buChar char="•"/>
            </a:pPr>
            <a:r>
              <a:rPr lang="en-US" sz="44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For project code, use the first letter of each word in the project name and the last two digits in the year.</a:t>
            </a:r>
          </a:p>
          <a:p>
            <a:pPr algn="l" marL="970975" indent="-485488" lvl="1">
              <a:lnSpc>
                <a:spcPts val="7285"/>
              </a:lnSpc>
              <a:buFont typeface="Arial"/>
              <a:buChar char="•"/>
            </a:pPr>
            <a:r>
              <a:rPr lang="en-US" sz="44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Adding an instant comment section if the rank applied doesn’t meet the target value. </a:t>
            </a:r>
          </a:p>
          <a:p>
            <a:pPr algn="l" marL="970975" indent="-485488" lvl="1">
              <a:lnSpc>
                <a:spcPts val="7285"/>
              </a:lnSpc>
              <a:buFont typeface="Arial"/>
              <a:buChar char="•"/>
            </a:pPr>
            <a:r>
              <a:rPr lang="en-US" sz="44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Convert the years of expertise to experience levels. 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1278586"/>
            <a:ext cx="10281391" cy="12844173"/>
            <a:chOff x="0" y="0"/>
            <a:chExt cx="2707856" cy="3382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7856" cy="3382827"/>
            </a:xfrm>
            <a:custGeom>
              <a:avLst/>
              <a:gdLst/>
              <a:ahLst/>
              <a:cxnLst/>
              <a:rect r="r" b="b" t="t" l="l"/>
              <a:pathLst>
                <a:path h="3382827" w="2707856">
                  <a:moveTo>
                    <a:pt x="38403" y="0"/>
                  </a:moveTo>
                  <a:lnTo>
                    <a:pt x="2669453" y="0"/>
                  </a:lnTo>
                  <a:cubicBezTo>
                    <a:pt x="2679638" y="0"/>
                    <a:pt x="2689406" y="4046"/>
                    <a:pt x="2696608" y="11248"/>
                  </a:cubicBezTo>
                  <a:cubicBezTo>
                    <a:pt x="2703810" y="18450"/>
                    <a:pt x="2707856" y="28218"/>
                    <a:pt x="2707856" y="38403"/>
                  </a:cubicBezTo>
                  <a:lnTo>
                    <a:pt x="2707856" y="3344424"/>
                  </a:lnTo>
                  <a:cubicBezTo>
                    <a:pt x="2707856" y="3354609"/>
                    <a:pt x="2703810" y="3364377"/>
                    <a:pt x="2696608" y="3371579"/>
                  </a:cubicBezTo>
                  <a:cubicBezTo>
                    <a:pt x="2689406" y="3378781"/>
                    <a:pt x="2679638" y="3382827"/>
                    <a:pt x="2669453" y="3382827"/>
                  </a:cubicBezTo>
                  <a:lnTo>
                    <a:pt x="38403" y="3382827"/>
                  </a:lnTo>
                  <a:cubicBezTo>
                    <a:pt x="28218" y="3382827"/>
                    <a:pt x="18450" y="3378781"/>
                    <a:pt x="11248" y="3371579"/>
                  </a:cubicBezTo>
                  <a:cubicBezTo>
                    <a:pt x="4046" y="3364377"/>
                    <a:pt x="0" y="3354609"/>
                    <a:pt x="0" y="3344424"/>
                  </a:cubicBezTo>
                  <a:lnTo>
                    <a:pt x="0" y="38403"/>
                  </a:lnTo>
                  <a:cubicBezTo>
                    <a:pt x="0" y="28218"/>
                    <a:pt x="4046" y="18450"/>
                    <a:pt x="11248" y="11248"/>
                  </a:cubicBezTo>
                  <a:cubicBezTo>
                    <a:pt x="18450" y="4046"/>
                    <a:pt x="28218" y="0"/>
                    <a:pt x="384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785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6080" y="304319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5" y="0"/>
                </a:lnTo>
                <a:lnTo>
                  <a:pt x="441625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10141457"/>
            <a:ext cx="18288000" cy="12844173"/>
            <a:chOff x="0" y="0"/>
            <a:chExt cx="4816593" cy="33828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3382827"/>
            </a:xfrm>
            <a:custGeom>
              <a:avLst/>
              <a:gdLst/>
              <a:ahLst/>
              <a:cxnLst/>
              <a:rect r="r" b="b" t="t" l="l"/>
              <a:pathLst>
                <a:path h="3382827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361237"/>
                  </a:lnTo>
                  <a:cubicBezTo>
                    <a:pt x="4816592" y="3366963"/>
                    <a:pt x="4814318" y="3372455"/>
                    <a:pt x="4810269" y="3376504"/>
                  </a:cubicBezTo>
                  <a:cubicBezTo>
                    <a:pt x="4806220" y="3380553"/>
                    <a:pt x="4800728" y="3382827"/>
                    <a:pt x="4795002" y="3382827"/>
                  </a:cubicBezTo>
                  <a:lnTo>
                    <a:pt x="21590" y="3382827"/>
                  </a:lnTo>
                  <a:cubicBezTo>
                    <a:pt x="9666" y="3382827"/>
                    <a:pt x="0" y="3373161"/>
                    <a:pt x="0" y="3361237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1659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6080" y="9171889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599173">
            <a:off x="424886" y="6042191"/>
            <a:ext cx="326694" cy="301171"/>
          </a:xfrm>
          <a:custGeom>
            <a:avLst/>
            <a:gdLst/>
            <a:ahLst/>
            <a:cxnLst/>
            <a:rect r="r" b="b" t="t" l="l"/>
            <a:pathLst>
              <a:path h="301171" w="326694">
                <a:moveTo>
                  <a:pt x="0" y="0"/>
                </a:moveTo>
                <a:lnTo>
                  <a:pt x="326693" y="0"/>
                </a:lnTo>
                <a:lnTo>
                  <a:pt x="326693" y="301171"/>
                </a:lnTo>
                <a:lnTo>
                  <a:pt x="0" y="3011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484" t="-39236" r="-39297" b="-46019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2490786"/>
            <a:ext cx="16230600" cy="5305428"/>
            <a:chOff x="0" y="0"/>
            <a:chExt cx="21640800" cy="707390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7535916" y="276225"/>
              <a:ext cx="6568967" cy="2035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23"/>
                </a:lnSpc>
              </a:pPr>
              <a:r>
                <a:rPr lang="en-US" sz="8980" spc="-161">
                  <a:solidFill>
                    <a:srgbClr val="000000"/>
                  </a:solidFill>
                  <a:latin typeface="Trend Sans One"/>
                  <a:ea typeface="Trend Sans One"/>
                  <a:cs typeface="Trend Sans One"/>
                  <a:sym typeface="Trend Sans One"/>
                </a:rPr>
                <a:t>thank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071367"/>
              <a:ext cx="21640800" cy="4002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35"/>
                </a:lnSpc>
              </a:pPr>
              <a:r>
                <a:rPr lang="en-US" sz="23296" spc="-535">
                  <a:solidFill>
                    <a:srgbClr val="28AFF9"/>
                  </a:solidFill>
                  <a:latin typeface="Trend Slab Four"/>
                  <a:ea typeface="Trend Slab Four"/>
                  <a:cs typeface="Trend Slab Four"/>
                  <a:sym typeface="Trend Slab Four"/>
                </a:rPr>
                <a:t>you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274534" y="5622650"/>
            <a:ext cx="3984766" cy="4518807"/>
          </a:xfrm>
          <a:custGeom>
            <a:avLst/>
            <a:gdLst/>
            <a:ahLst/>
            <a:cxnLst/>
            <a:rect r="r" b="b" t="t" l="l"/>
            <a:pathLst>
              <a:path h="4518807" w="3984766">
                <a:moveTo>
                  <a:pt x="0" y="0"/>
                </a:moveTo>
                <a:lnTo>
                  <a:pt x="3984766" y="0"/>
                </a:lnTo>
                <a:lnTo>
                  <a:pt x="3984766" y="4518807"/>
                </a:lnTo>
                <a:lnTo>
                  <a:pt x="0" y="45188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24335" y="247169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5058" y="3980410"/>
            <a:ext cx="7333028" cy="9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5710" indent="-317855" lvl="1">
              <a:lnSpc>
                <a:spcPts val="3975"/>
              </a:lnSpc>
              <a:buFont typeface="Arial"/>
              <a:buChar char="•"/>
            </a:pPr>
            <a:r>
              <a:rPr lang="en-US" sz="2944" spc="176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Analyzing and enhancing trainer satisfaction rate.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5058" y="2601150"/>
            <a:ext cx="9760574" cy="57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4500" spc="-220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Objectives: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5058" y="5477621"/>
            <a:ext cx="7333028" cy="101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5709" indent="-317855" lvl="1">
              <a:lnSpc>
                <a:spcPts val="3975"/>
              </a:lnSpc>
              <a:spcBef>
                <a:spcPct val="0"/>
              </a:spcBef>
              <a:buFont typeface="Arial"/>
              <a:buChar char="•"/>
            </a:pPr>
            <a:r>
              <a:rPr lang="en-US" sz="2944" spc="176" strike="noStrike" u="none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Creating a detailed portfolios for each trainer.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98806" y="6816979"/>
            <a:ext cx="3589194" cy="404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3"/>
              </a:lnSpc>
              <a:spcBef>
                <a:spcPct val="0"/>
              </a:spcBef>
            </a:pPr>
            <a:r>
              <a:rPr lang="en-US" sz="23666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92695" y="1671337"/>
            <a:ext cx="2785139" cy="27851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377835" y="-7250246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45155" y="1671337"/>
            <a:ext cx="6171375" cy="908329"/>
            <a:chOff x="0" y="0"/>
            <a:chExt cx="1774786" cy="2612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  <a:hlinkClick r:id="rId4" action="ppaction://hlinksldjump"/>
                </a:rPr>
                <a:t>Business Questions.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5155" y="6066654"/>
            <a:ext cx="6171375" cy="908329"/>
            <a:chOff x="0" y="0"/>
            <a:chExt cx="1774786" cy="26122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PivotTables</a:t>
              </a:r>
              <a:r>
                <a:rPr lang="en-US" sz="2999">
                  <a:solidFill>
                    <a:srgbClr val="000000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5155" y="4967824"/>
            <a:ext cx="6171375" cy="908329"/>
            <a:chOff x="0" y="0"/>
            <a:chExt cx="1774786" cy="2612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Data Exploration.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5155" y="8264312"/>
            <a:ext cx="6171375" cy="908329"/>
            <a:chOff x="0" y="0"/>
            <a:chExt cx="1774786" cy="2612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Conclusion</a:t>
              </a:r>
              <a:r>
                <a:rPr lang="en-US" sz="2999">
                  <a:solidFill>
                    <a:srgbClr val="000000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5155" y="2770166"/>
            <a:ext cx="6171375" cy="908329"/>
            <a:chOff x="0" y="0"/>
            <a:chExt cx="1774786" cy="2612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DataBase Design</a:t>
              </a:r>
              <a:r>
                <a:rPr lang="en-US" sz="2999">
                  <a:solidFill>
                    <a:srgbClr val="000000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5155" y="7165483"/>
            <a:ext cx="6171375" cy="908329"/>
            <a:chOff x="0" y="0"/>
            <a:chExt cx="1774786" cy="2612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Analysis and Graphs.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142832" y="7822794"/>
            <a:ext cx="1673561" cy="167356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945155" y="110852"/>
            <a:ext cx="605184" cy="635213"/>
          </a:xfrm>
          <a:custGeom>
            <a:avLst/>
            <a:gdLst/>
            <a:ahLst/>
            <a:cxnLst/>
            <a:rect r="r" b="b" t="t" l="l"/>
            <a:pathLst>
              <a:path h="635213" w="605184">
                <a:moveTo>
                  <a:pt x="0" y="0"/>
                </a:moveTo>
                <a:lnTo>
                  <a:pt x="605185" y="0"/>
                </a:lnTo>
                <a:lnTo>
                  <a:pt x="605185" y="635212"/>
                </a:lnTo>
                <a:lnTo>
                  <a:pt x="0" y="635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875807" y="1480173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2599173">
            <a:off x="10298209" y="4477172"/>
            <a:ext cx="973532" cy="897475"/>
          </a:xfrm>
          <a:custGeom>
            <a:avLst/>
            <a:gdLst/>
            <a:ahLst/>
            <a:cxnLst/>
            <a:rect r="r" b="b" t="t" l="l"/>
            <a:pathLst>
              <a:path h="897475" w="973532">
                <a:moveTo>
                  <a:pt x="0" y="0"/>
                </a:moveTo>
                <a:lnTo>
                  <a:pt x="973532" y="0"/>
                </a:lnTo>
                <a:lnTo>
                  <a:pt x="973532" y="897475"/>
                </a:lnTo>
                <a:lnTo>
                  <a:pt x="0" y="8974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2599173">
            <a:off x="17364964" y="7284684"/>
            <a:ext cx="382567" cy="352679"/>
          </a:xfrm>
          <a:custGeom>
            <a:avLst/>
            <a:gdLst/>
            <a:ahLst/>
            <a:cxnLst/>
            <a:rect r="r" b="b" t="t" l="l"/>
            <a:pathLst>
              <a:path h="352679" w="382567">
                <a:moveTo>
                  <a:pt x="0" y="0"/>
                </a:moveTo>
                <a:lnTo>
                  <a:pt x="382566" y="0"/>
                </a:lnTo>
                <a:lnTo>
                  <a:pt x="382566" y="352678"/>
                </a:lnTo>
                <a:lnTo>
                  <a:pt x="0" y="3526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917680" y="2928495"/>
            <a:ext cx="4627385" cy="3030937"/>
          </a:xfrm>
          <a:custGeom>
            <a:avLst/>
            <a:gdLst/>
            <a:ahLst/>
            <a:cxnLst/>
            <a:rect r="r" b="b" t="t" l="l"/>
            <a:pathLst>
              <a:path h="3030937" w="4627385">
                <a:moveTo>
                  <a:pt x="0" y="0"/>
                </a:moveTo>
                <a:lnTo>
                  <a:pt x="4627385" y="0"/>
                </a:lnTo>
                <a:lnTo>
                  <a:pt x="4627385" y="3030937"/>
                </a:lnTo>
                <a:lnTo>
                  <a:pt x="0" y="30309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945155" y="708648"/>
            <a:ext cx="543102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315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Table of Content :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51905" y="219959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45155" y="3868995"/>
            <a:ext cx="6171375" cy="908329"/>
            <a:chOff x="0" y="0"/>
            <a:chExt cx="1774786" cy="26122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74786" cy="261221"/>
            </a:xfrm>
            <a:custGeom>
              <a:avLst/>
              <a:gdLst/>
              <a:ahLst/>
              <a:cxnLst/>
              <a:rect r="r" b="b" t="t" l="l"/>
              <a:pathLst>
                <a:path h="261221" w="1774786">
                  <a:moveTo>
                    <a:pt x="21326" y="0"/>
                  </a:moveTo>
                  <a:lnTo>
                    <a:pt x="1753460" y="0"/>
                  </a:lnTo>
                  <a:cubicBezTo>
                    <a:pt x="1765238" y="0"/>
                    <a:pt x="1774786" y="9548"/>
                    <a:pt x="1774786" y="21326"/>
                  </a:cubicBezTo>
                  <a:lnTo>
                    <a:pt x="1774786" y="239894"/>
                  </a:lnTo>
                  <a:cubicBezTo>
                    <a:pt x="1774786" y="251673"/>
                    <a:pt x="1765238" y="261221"/>
                    <a:pt x="1753460" y="261221"/>
                  </a:cubicBezTo>
                  <a:lnTo>
                    <a:pt x="21326" y="261221"/>
                  </a:lnTo>
                  <a:cubicBezTo>
                    <a:pt x="9548" y="261221"/>
                    <a:pt x="0" y="251673"/>
                    <a:pt x="0" y="239894"/>
                  </a:cubicBezTo>
                  <a:lnTo>
                    <a:pt x="0" y="21326"/>
                  </a:lnTo>
                  <a:cubicBezTo>
                    <a:pt x="0" y="9548"/>
                    <a:pt x="9548" y="0"/>
                    <a:pt x="213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1774786" cy="308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Database Creation.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6879" y="4295824"/>
            <a:ext cx="9760574" cy="274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sz="9999" spc="-489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Business Questions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1357" y="7170275"/>
            <a:ext cx="4629025" cy="375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9"/>
              </a:lnSpc>
              <a:spcBef>
                <a:spcPct val="0"/>
              </a:spcBef>
            </a:pPr>
            <a:r>
              <a:rPr lang="en-US" sz="2196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45944" y="-1278586"/>
            <a:ext cx="3352813" cy="12844173"/>
            <a:chOff x="0" y="0"/>
            <a:chExt cx="883046" cy="3382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3046" cy="3382827"/>
            </a:xfrm>
            <a:custGeom>
              <a:avLst/>
              <a:gdLst/>
              <a:ahLst/>
              <a:cxnLst/>
              <a:rect r="r" b="b" t="t" l="l"/>
              <a:pathLst>
                <a:path h="3382827" w="883046">
                  <a:moveTo>
                    <a:pt x="117763" y="0"/>
                  </a:moveTo>
                  <a:lnTo>
                    <a:pt x="765282" y="0"/>
                  </a:lnTo>
                  <a:cubicBezTo>
                    <a:pt x="830321" y="0"/>
                    <a:pt x="883046" y="52724"/>
                    <a:pt x="883046" y="117763"/>
                  </a:cubicBezTo>
                  <a:lnTo>
                    <a:pt x="883046" y="3265064"/>
                  </a:lnTo>
                  <a:cubicBezTo>
                    <a:pt x="883046" y="3296297"/>
                    <a:pt x="870638" y="3326250"/>
                    <a:pt x="848554" y="3348335"/>
                  </a:cubicBezTo>
                  <a:cubicBezTo>
                    <a:pt x="826469" y="3370420"/>
                    <a:pt x="796515" y="3382827"/>
                    <a:pt x="765282" y="3382827"/>
                  </a:cubicBezTo>
                  <a:lnTo>
                    <a:pt x="117763" y="3382827"/>
                  </a:lnTo>
                  <a:cubicBezTo>
                    <a:pt x="52724" y="3382827"/>
                    <a:pt x="0" y="3330103"/>
                    <a:pt x="0" y="3265064"/>
                  </a:cubicBezTo>
                  <a:lnTo>
                    <a:pt x="0" y="117763"/>
                  </a:lnTo>
                  <a:cubicBezTo>
                    <a:pt x="0" y="52724"/>
                    <a:pt x="52724" y="0"/>
                    <a:pt x="117763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8304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77160" y="3025330"/>
            <a:ext cx="2138034" cy="21380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1636" y="4023349"/>
            <a:ext cx="8728857" cy="2240303"/>
            <a:chOff x="0" y="0"/>
            <a:chExt cx="2298958" cy="590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98958" cy="590039"/>
            </a:xfrm>
            <a:custGeom>
              <a:avLst/>
              <a:gdLst/>
              <a:ahLst/>
              <a:cxnLst/>
              <a:rect r="r" b="b" t="t" l="l"/>
              <a:pathLst>
                <a:path h="590039" w="2298958">
                  <a:moveTo>
                    <a:pt x="19513" y="0"/>
                  </a:moveTo>
                  <a:lnTo>
                    <a:pt x="2279446" y="0"/>
                  </a:lnTo>
                  <a:cubicBezTo>
                    <a:pt x="2284621" y="0"/>
                    <a:pt x="2289584" y="2056"/>
                    <a:pt x="2293243" y="5715"/>
                  </a:cubicBezTo>
                  <a:cubicBezTo>
                    <a:pt x="2296902" y="9374"/>
                    <a:pt x="2298958" y="14337"/>
                    <a:pt x="2298958" y="19513"/>
                  </a:cubicBezTo>
                  <a:lnTo>
                    <a:pt x="2298958" y="570526"/>
                  </a:lnTo>
                  <a:cubicBezTo>
                    <a:pt x="2298958" y="575701"/>
                    <a:pt x="2296902" y="580664"/>
                    <a:pt x="2293243" y="584323"/>
                  </a:cubicBezTo>
                  <a:cubicBezTo>
                    <a:pt x="2289584" y="587983"/>
                    <a:pt x="2284621" y="590039"/>
                    <a:pt x="2279446" y="590039"/>
                  </a:cubicBezTo>
                  <a:lnTo>
                    <a:pt x="19513" y="590039"/>
                  </a:lnTo>
                  <a:cubicBezTo>
                    <a:pt x="8736" y="590039"/>
                    <a:pt x="0" y="581303"/>
                    <a:pt x="0" y="570526"/>
                  </a:cubicBezTo>
                  <a:lnTo>
                    <a:pt x="0" y="19513"/>
                  </a:lnTo>
                  <a:cubicBezTo>
                    <a:pt x="0" y="14337"/>
                    <a:pt x="2056" y="9374"/>
                    <a:pt x="5715" y="5715"/>
                  </a:cubicBezTo>
                  <a:cubicBezTo>
                    <a:pt x="9374" y="2056"/>
                    <a:pt x="14337" y="0"/>
                    <a:pt x="1951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98958" cy="62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2253805"/>
            <a:ext cx="578618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315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Business Questions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7986" y="971550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323398"/>
            <a:ext cx="8441792" cy="204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Build database structure for ICEALEX trainers to manage their data and optimize trainers’ </a:t>
            </a:r>
            <a:r>
              <a:rPr lang="en-US" sz="29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allocation across ICEALEX programs.</a:t>
            </a:r>
          </a:p>
          <a:p>
            <a:pPr algn="l">
              <a:lnSpc>
                <a:spcPts val="406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2361671" y="7716838"/>
            <a:ext cx="2138034" cy="21380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430688" y="6816101"/>
            <a:ext cx="8728857" cy="2240303"/>
            <a:chOff x="0" y="0"/>
            <a:chExt cx="2298958" cy="5900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98958" cy="590039"/>
            </a:xfrm>
            <a:custGeom>
              <a:avLst/>
              <a:gdLst/>
              <a:ahLst/>
              <a:cxnLst/>
              <a:rect r="r" b="b" t="t" l="l"/>
              <a:pathLst>
                <a:path h="590039" w="2298958">
                  <a:moveTo>
                    <a:pt x="19513" y="0"/>
                  </a:moveTo>
                  <a:lnTo>
                    <a:pt x="2279446" y="0"/>
                  </a:lnTo>
                  <a:cubicBezTo>
                    <a:pt x="2284621" y="0"/>
                    <a:pt x="2289584" y="2056"/>
                    <a:pt x="2293243" y="5715"/>
                  </a:cubicBezTo>
                  <a:cubicBezTo>
                    <a:pt x="2296902" y="9374"/>
                    <a:pt x="2298958" y="14337"/>
                    <a:pt x="2298958" y="19513"/>
                  </a:cubicBezTo>
                  <a:lnTo>
                    <a:pt x="2298958" y="570526"/>
                  </a:lnTo>
                  <a:cubicBezTo>
                    <a:pt x="2298958" y="575701"/>
                    <a:pt x="2296902" y="580664"/>
                    <a:pt x="2293243" y="584323"/>
                  </a:cubicBezTo>
                  <a:cubicBezTo>
                    <a:pt x="2289584" y="587983"/>
                    <a:pt x="2284621" y="590039"/>
                    <a:pt x="2279446" y="590039"/>
                  </a:cubicBezTo>
                  <a:lnTo>
                    <a:pt x="19513" y="590039"/>
                  </a:lnTo>
                  <a:cubicBezTo>
                    <a:pt x="8736" y="590039"/>
                    <a:pt x="0" y="581303"/>
                    <a:pt x="0" y="570526"/>
                  </a:cubicBezTo>
                  <a:lnTo>
                    <a:pt x="0" y="19513"/>
                  </a:lnTo>
                  <a:cubicBezTo>
                    <a:pt x="0" y="14337"/>
                    <a:pt x="2056" y="9374"/>
                    <a:pt x="5715" y="5715"/>
                  </a:cubicBezTo>
                  <a:cubicBezTo>
                    <a:pt x="9374" y="2056"/>
                    <a:pt x="14337" y="0"/>
                    <a:pt x="19513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298958" cy="62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430688" y="6980261"/>
            <a:ext cx="8728857" cy="185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This database should encompass trainer expertise, qualifications, performance metrics, and </a:t>
            </a:r>
            <a:r>
              <a:rPr lang="en-US" sz="29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program history.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296541" y="8571620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7" y="0"/>
                </a:lnTo>
                <a:lnTo>
                  <a:pt x="1766867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266965" y="781103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955556" y="9608854"/>
            <a:ext cx="2843208" cy="284320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2599173">
            <a:off x="5895202" y="2126596"/>
            <a:ext cx="565249" cy="521089"/>
          </a:xfrm>
          <a:custGeom>
            <a:avLst/>
            <a:gdLst/>
            <a:ahLst/>
            <a:cxnLst/>
            <a:rect r="r" b="b" t="t" l="l"/>
            <a:pathLst>
              <a:path h="521089" w="565249">
                <a:moveTo>
                  <a:pt x="0" y="0"/>
                </a:moveTo>
                <a:lnTo>
                  <a:pt x="565249" y="0"/>
                </a:lnTo>
                <a:lnTo>
                  <a:pt x="565249" y="521089"/>
                </a:lnTo>
                <a:lnTo>
                  <a:pt x="0" y="52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6879" y="4962574"/>
            <a:ext cx="9760574" cy="141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sz="9999" spc="-489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Database Design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1357" y="7170275"/>
            <a:ext cx="4629025" cy="375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9"/>
              </a:lnSpc>
              <a:spcBef>
                <a:spcPct val="0"/>
              </a:spcBef>
            </a:pPr>
            <a:r>
              <a:rPr lang="en-US" sz="2196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81" y="234905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26458" y="-698443"/>
            <a:ext cx="1396886" cy="13968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28093" y="6548878"/>
            <a:ext cx="1396886" cy="139688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97194" y="9528902"/>
            <a:ext cx="2843208" cy="284320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83433" y="4489895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645944" y="-1278586"/>
            <a:ext cx="3352813" cy="12844173"/>
            <a:chOff x="0" y="0"/>
            <a:chExt cx="883046" cy="33828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83046" cy="3382827"/>
            </a:xfrm>
            <a:custGeom>
              <a:avLst/>
              <a:gdLst/>
              <a:ahLst/>
              <a:cxnLst/>
              <a:rect r="r" b="b" t="t" l="l"/>
              <a:pathLst>
                <a:path h="3382827" w="883046">
                  <a:moveTo>
                    <a:pt x="117763" y="0"/>
                  </a:moveTo>
                  <a:lnTo>
                    <a:pt x="765282" y="0"/>
                  </a:lnTo>
                  <a:cubicBezTo>
                    <a:pt x="830321" y="0"/>
                    <a:pt x="883046" y="52724"/>
                    <a:pt x="883046" y="117763"/>
                  </a:cubicBezTo>
                  <a:lnTo>
                    <a:pt x="883046" y="3265064"/>
                  </a:lnTo>
                  <a:cubicBezTo>
                    <a:pt x="883046" y="3296297"/>
                    <a:pt x="870638" y="3326250"/>
                    <a:pt x="848554" y="3348335"/>
                  </a:cubicBezTo>
                  <a:cubicBezTo>
                    <a:pt x="826469" y="3370420"/>
                    <a:pt x="796515" y="3382827"/>
                    <a:pt x="765282" y="3382827"/>
                  </a:cubicBezTo>
                  <a:lnTo>
                    <a:pt x="117763" y="3382827"/>
                  </a:lnTo>
                  <a:cubicBezTo>
                    <a:pt x="52724" y="3382827"/>
                    <a:pt x="0" y="3330103"/>
                    <a:pt x="0" y="3265064"/>
                  </a:cubicBezTo>
                  <a:lnTo>
                    <a:pt x="0" y="117763"/>
                  </a:lnTo>
                  <a:cubicBezTo>
                    <a:pt x="0" y="52724"/>
                    <a:pt x="52724" y="0"/>
                    <a:pt x="117763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8304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97194" y="2789125"/>
            <a:ext cx="17248750" cy="6292785"/>
          </a:xfrm>
          <a:custGeom>
            <a:avLst/>
            <a:gdLst/>
            <a:ahLst/>
            <a:cxnLst/>
            <a:rect r="r" b="b" t="t" l="l"/>
            <a:pathLst>
              <a:path h="6292785" w="17248750">
                <a:moveTo>
                  <a:pt x="0" y="0"/>
                </a:moveTo>
                <a:lnTo>
                  <a:pt x="17248750" y="0"/>
                </a:lnTo>
                <a:lnTo>
                  <a:pt x="17248750" y="6292785"/>
                </a:lnTo>
                <a:lnTo>
                  <a:pt x="0" y="62927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77755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3433" y="1718282"/>
            <a:ext cx="10848732" cy="93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ERD: Entity Relationship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81" y="234905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26458" y="-698443"/>
            <a:ext cx="1396886" cy="13968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28093" y="6548878"/>
            <a:ext cx="1396886" cy="139688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9769306"/>
            <a:ext cx="2843208" cy="284320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83433" y="4489895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891083" y="904411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645944" y="-1278586"/>
            <a:ext cx="3352813" cy="12844173"/>
            <a:chOff x="0" y="0"/>
            <a:chExt cx="883046" cy="33828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3046" cy="3382827"/>
            </a:xfrm>
            <a:custGeom>
              <a:avLst/>
              <a:gdLst/>
              <a:ahLst/>
              <a:cxnLst/>
              <a:rect r="r" b="b" t="t" l="l"/>
              <a:pathLst>
                <a:path h="3382827" w="883046">
                  <a:moveTo>
                    <a:pt x="117763" y="0"/>
                  </a:moveTo>
                  <a:lnTo>
                    <a:pt x="765282" y="0"/>
                  </a:lnTo>
                  <a:cubicBezTo>
                    <a:pt x="830321" y="0"/>
                    <a:pt x="883046" y="52724"/>
                    <a:pt x="883046" y="117763"/>
                  </a:cubicBezTo>
                  <a:lnTo>
                    <a:pt x="883046" y="3265064"/>
                  </a:lnTo>
                  <a:cubicBezTo>
                    <a:pt x="883046" y="3296297"/>
                    <a:pt x="870638" y="3326250"/>
                    <a:pt x="848554" y="3348335"/>
                  </a:cubicBezTo>
                  <a:cubicBezTo>
                    <a:pt x="826469" y="3370420"/>
                    <a:pt x="796515" y="3382827"/>
                    <a:pt x="765282" y="3382827"/>
                  </a:cubicBezTo>
                  <a:lnTo>
                    <a:pt x="117763" y="3382827"/>
                  </a:lnTo>
                  <a:cubicBezTo>
                    <a:pt x="52724" y="3382827"/>
                    <a:pt x="0" y="3330103"/>
                    <a:pt x="0" y="3265064"/>
                  </a:cubicBezTo>
                  <a:lnTo>
                    <a:pt x="0" y="117763"/>
                  </a:lnTo>
                  <a:cubicBezTo>
                    <a:pt x="0" y="52724"/>
                    <a:pt x="52724" y="0"/>
                    <a:pt x="117763" y="0"/>
                  </a:cubicBezTo>
                  <a:close/>
                </a:path>
              </a:pathLst>
            </a:custGeom>
            <a:solidFill>
              <a:srgbClr val="28AFF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304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599173">
            <a:off x="15540350" y="1507500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45368" y="2648559"/>
            <a:ext cx="13797264" cy="7120747"/>
          </a:xfrm>
          <a:custGeom>
            <a:avLst/>
            <a:gdLst/>
            <a:ahLst/>
            <a:cxnLst/>
            <a:rect r="r" b="b" t="t" l="l"/>
            <a:pathLst>
              <a:path h="7120747" w="13797264">
                <a:moveTo>
                  <a:pt x="0" y="0"/>
                </a:moveTo>
                <a:lnTo>
                  <a:pt x="13797264" y="0"/>
                </a:lnTo>
                <a:lnTo>
                  <a:pt x="13797264" y="7120747"/>
                </a:lnTo>
                <a:lnTo>
                  <a:pt x="0" y="71207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77755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3433" y="1718282"/>
            <a:ext cx="3265224" cy="93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SCHEMA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9612" y="-51691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90604" cy="317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25735" y="-3745122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6879" y="5026705"/>
            <a:ext cx="9760574" cy="126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8999" spc="-440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Database Creation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5058" y="416099"/>
            <a:ext cx="583642" cy="612601"/>
          </a:xfrm>
          <a:custGeom>
            <a:avLst/>
            <a:gdLst/>
            <a:ahLst/>
            <a:cxnLst/>
            <a:rect r="r" b="b" t="t" l="l"/>
            <a:pathLst>
              <a:path h="612601" w="583642">
                <a:moveTo>
                  <a:pt x="0" y="0"/>
                </a:moveTo>
                <a:lnTo>
                  <a:pt x="583642" y="0"/>
                </a:lnTo>
                <a:lnTo>
                  <a:pt x="583642" y="612601"/>
                </a:lnTo>
                <a:lnTo>
                  <a:pt x="0" y="612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941" y="502594"/>
            <a:ext cx="2417222" cy="52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3"/>
              </a:lnSpc>
            </a:pPr>
            <a:r>
              <a:rPr lang="en-US" sz="3102">
                <a:solidFill>
                  <a:srgbClr val="70707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ICEALEX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39111" y="6530974"/>
            <a:ext cx="4548889" cy="37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9"/>
              </a:lnSpc>
            </a:pPr>
            <a:r>
              <a:rPr lang="en-US" sz="2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DAGMVH6gW30</dc:identifier>
  <dcterms:modified xsi:type="dcterms:W3CDTF">2011-08-01T06:04:30Z</dcterms:modified>
  <cp:revision>1</cp:revision>
  <dc:title>Blue Professional Business Strategy Presentation</dc:title>
</cp:coreProperties>
</file>