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6"/>
    <p:restoredTop sz="94737"/>
  </p:normalViewPr>
  <p:slideViewPr>
    <p:cSldViewPr snapToGrid="0" snapToObjects="1">
      <p:cViewPr varScale="1">
        <p:scale>
          <a:sx n="111" d="100"/>
          <a:sy n="111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FD8-0DCE-2248-8D90-58A32AFC4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25BC-DBC0-7C40-8384-D25DA5F4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9BFD-1C65-7A44-B67D-128721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46C4-5D76-CB44-AA26-239EC399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00D-F992-1244-B3E0-CF5504E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9798-C4B4-7D4F-8FC9-1112989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39F-ADEE-064F-BAB4-C754A62C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7C15-95DE-6849-B9F6-10E1316F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29C-1439-C543-8F5D-8757B24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DFC-D2A7-6E4B-AD28-E6F6951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587E8-4E1C-024F-AADE-4310BDFB5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9BD1-5935-BB4A-A190-C6CA2BC8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4200-2CF9-8445-84AA-DF97E72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0BE8-AEAB-D447-B4AC-81179F08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372A-80AA-D048-9DD5-3B700F0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B4DB-53A6-4445-B167-E67B476E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FA20-8B7E-4E42-A782-E9B2C948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E43F-D310-364C-B468-21C21304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F2B2-5D17-9F43-B3C4-9A35B716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E66E-663B-5640-9EA0-E7ED9A2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9EE-1440-C94E-8E41-36DB96F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67410-5D87-DB47-B815-2BBE7AA7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307A-C0BD-FA49-809B-C764C453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E850-46D6-3943-8EE0-8FE6921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D44-A5C7-3948-98C4-3088093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D75B-9087-C44B-A714-5AAEF47E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5557-00DA-2943-A42F-85560CD0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F285-0D12-3C48-9A8C-DF04B23F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0F3E-E2AD-DA4A-B870-55C1A096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8DE3-9F0E-AE44-8D8A-C0606F7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C088-6DAB-BE42-A7A6-FA12573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4C5-9260-234E-A1EA-9E4C8243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EAAB-6ACD-354F-ADB6-99015B48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9AF9-3F37-B748-AD31-B37D8164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7E26-33BF-6146-957A-29F48D4E6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0CA0-7120-334F-AAF7-F99D485A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CCF8-4552-D643-B68C-FCF0369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5666-6296-D741-9167-7D0E3DB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DC4E3-25B8-F643-A7B0-7EB0816C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FC5-AF39-BF47-B87D-3CB84E1B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B928F-ACB5-684A-BE07-47D0F49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518F-90A2-FD47-99E1-ED8F2E24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9029-9A3F-9D40-B748-3E3019F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8DFE-FC2D-3048-9651-C12E317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F280F-C3DE-C740-BF47-C5693B5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28C1-3D09-F44E-BEC0-9197D3E6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63FF-131F-6E45-A578-0EE14DA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30F0-C34E-914D-9DBA-BC3F7E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133C-C203-3C45-A00C-4CF3BC74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6DA1-01C0-C644-B3B3-15757CE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5E8E-9A8F-1145-A7A6-E89D522F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4A8C-5CE6-714B-8B74-E8916248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77-9C09-8949-BEFD-0B717C9D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56959-ABF0-F94F-89D8-BCA839586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6269C-B656-8040-8AA7-2466380C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0278-54B2-4441-9E48-80A4C788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47DD-5D1E-DA46-B834-481C323D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4B32-F581-5746-989D-716171F8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1A66-FBE8-3641-814F-C7239716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E814-5D10-7249-84C0-A637DB11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1F03-A27C-EA48-9A8A-3A8984E0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8F72-986B-E046-8CD2-529F0425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C42C-97E8-994C-9417-EE62A79B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47233-3975-D74C-9699-16B93910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78" y="293344"/>
            <a:ext cx="4964922" cy="304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01722-E035-714D-95F7-71C85240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78" y="3669560"/>
            <a:ext cx="4964922" cy="304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AED53-826D-BA46-A6C3-CBB1C9BE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56" y="3669560"/>
            <a:ext cx="4964922" cy="3047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FD81A-CE10-224A-AC55-2DC635207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156" y="293344"/>
            <a:ext cx="4964922" cy="3047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Under what levels of selection, migration, and number of loci, etc. underlying the trait of interest does an inversion(s) invade and aid in local adaptation?</a:t>
            </a:r>
          </a:p>
          <a:p>
            <a:endParaRPr lang="en-US" b="0" dirty="0">
              <a:effectLst/>
            </a:endParaRPr>
          </a:p>
          <a:p>
            <a:r>
              <a:rPr lang="en-US" dirty="0"/>
              <a:t>Add averages with 95% Cis</a:t>
            </a:r>
          </a:p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We w</a:t>
            </a:r>
            <a:r>
              <a:rPr lang="en-US" dirty="0"/>
              <a:t>ere going to do this with mean FST but may not work now. </a:t>
            </a:r>
          </a:p>
          <a:p>
            <a:r>
              <a:rPr lang="en-US" b="0" dirty="0">
                <a:effectLst/>
              </a:rPr>
              <a:t>We can do these plots for Average Fitness and Phenotype also. Check those if interesting.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62686-A966-6247-9790-AB4A722D5796}"/>
              </a:ext>
            </a:extLst>
          </p:cNvPr>
          <p:cNvSpPr txBox="1"/>
          <p:nvPr/>
        </p:nvSpPr>
        <p:spPr>
          <a:xfrm>
            <a:off x="3546198" y="117031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Migration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78966-96F7-6246-BF10-F1A67A96BB7F}"/>
              </a:ext>
            </a:extLst>
          </p:cNvPr>
          <p:cNvSpPr txBox="1"/>
          <p:nvPr/>
        </p:nvSpPr>
        <p:spPr>
          <a:xfrm>
            <a:off x="3546198" y="3326527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Selection Strength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641C-8F5C-3443-B359-0AEB2687B754}"/>
              </a:ext>
            </a:extLst>
          </p:cNvPr>
          <p:cNvSpPr txBox="1"/>
          <p:nvPr/>
        </p:nvSpPr>
        <p:spPr>
          <a:xfrm>
            <a:off x="8511120" y="3188027"/>
            <a:ext cx="23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QTN Mutation Rate (# loci redundancy)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092E2-1C66-BC45-923F-695C039D9021}"/>
              </a:ext>
            </a:extLst>
          </p:cNvPr>
          <p:cNvSpPr txBox="1"/>
          <p:nvPr/>
        </p:nvSpPr>
        <p:spPr>
          <a:xfrm>
            <a:off x="8277807" y="126620"/>
            <a:ext cx="28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Inversion Mutation Rate</a:t>
            </a:r>
          </a:p>
        </p:txBody>
      </p:sp>
    </p:spTree>
    <p:extLst>
      <p:ext uri="{BB962C8B-B14F-4D97-AF65-F5344CB8AC3E}">
        <p14:creationId xmlns:p14="http://schemas.microsoft.com/office/powerpoint/2010/main" val="21504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0"/>
            <a:ext cx="263237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How many QTNs arise in inversions and what range in effect sizes, FST &amp; </a:t>
            </a:r>
            <a:r>
              <a:rPr lang="en-US" dirty="0" err="1"/>
              <a:t>dom</a:t>
            </a:r>
            <a:r>
              <a:rPr lang="en-US" dirty="0"/>
              <a:t> do they have?</a:t>
            </a:r>
            <a:br>
              <a:rPr lang="en-US" dirty="0"/>
            </a:br>
            <a:endParaRPr lang="en-US" b="0" dirty="0">
              <a:effectLst/>
            </a:endParaRPr>
          </a:p>
          <a:p>
            <a:r>
              <a:rPr lang="en-US" dirty="0"/>
              <a:t>Questions:</a:t>
            </a:r>
          </a:p>
          <a:p>
            <a:r>
              <a:rPr lang="en-US" dirty="0"/>
              <a:t>Do we want to do this for an average inversion mutation rate or we could do a grouped </a:t>
            </a:r>
            <a:r>
              <a:rPr lang="en-US" dirty="0" err="1"/>
              <a:t>barplot</a:t>
            </a:r>
            <a:r>
              <a:rPr lang="en-US" dirty="0"/>
              <a:t> and look at these across the different mutation rates? </a:t>
            </a:r>
          </a:p>
          <a:p>
            <a:endParaRPr lang="en-US" dirty="0"/>
          </a:p>
          <a:p>
            <a:r>
              <a:rPr lang="en-US" dirty="0"/>
              <a:t>*FST one could we pick a single </a:t>
            </a:r>
            <a:r>
              <a:rPr lang="en-US" dirty="0" err="1"/>
              <a:t>qtn</a:t>
            </a:r>
            <a:r>
              <a:rPr lang="en-US" dirty="0"/>
              <a:t> inside it… need to finish reading the paper to understand this problem</a:t>
            </a:r>
          </a:p>
          <a:p>
            <a:endParaRPr lang="en-US" dirty="0"/>
          </a:p>
          <a:p>
            <a:r>
              <a:rPr lang="en-US" dirty="0"/>
              <a:t>Maybe we need to look at the distribution of FST values. Don’t take the mean, plot the histogram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FE3D-8B08-DF49-91C1-F4F8DC3F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5" y="122994"/>
            <a:ext cx="5537207" cy="3398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90529-54FE-7A47-84FA-B8007C776F66}"/>
              </a:ext>
            </a:extLst>
          </p:cNvPr>
          <p:cNvSpPr txBox="1"/>
          <p:nvPr/>
        </p:nvSpPr>
        <p:spPr>
          <a:xfrm>
            <a:off x="3044140" y="122994"/>
            <a:ext cx="48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Inversions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DE907-DBF1-7F47-A6DD-7A547BF2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79" y="3152433"/>
            <a:ext cx="5472551" cy="3359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323F6-3E7D-1149-A2BC-E45C98DB2C76}"/>
              </a:ext>
            </a:extLst>
          </p:cNvPr>
          <p:cNvSpPr txBox="1"/>
          <p:nvPr/>
        </p:nvSpPr>
        <p:spPr>
          <a:xfrm>
            <a:off x="4059382" y="4297820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doing?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BECDA-C22B-224A-B2EE-F3176FF3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905" y="3429000"/>
            <a:ext cx="4285095" cy="2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is the relative frequency that established inversions are (</a:t>
            </a:r>
            <a:r>
              <a:rPr lang="en-US" dirty="0" err="1"/>
              <a:t>i</a:t>
            </a:r>
            <a:r>
              <a:rPr lang="en-US" dirty="0"/>
              <a:t>) neutral, (ii) captured QTNs initially, or (iii) arose neutral and acquired QTNs through mutation?</a:t>
            </a:r>
          </a:p>
          <a:p>
            <a:endParaRPr lang="en-US" b="0" dirty="0">
              <a:effectLst/>
            </a:endParaRPr>
          </a:p>
          <a:p>
            <a:r>
              <a:rPr lang="en-US" dirty="0"/>
              <a:t>Side by side and add SD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7EF11-3C63-094B-B2E6-CBF4E066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419512"/>
            <a:ext cx="5709805" cy="5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size inversion more likely establishes and is this influenced by the number of loci underlying the trait?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B18F-F556-E34F-A0D2-E6063A63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41" y="439305"/>
            <a:ext cx="5127914" cy="48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2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164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10</cp:revision>
  <dcterms:created xsi:type="dcterms:W3CDTF">2020-06-17T15:50:14Z</dcterms:created>
  <dcterms:modified xsi:type="dcterms:W3CDTF">2020-06-17T20:02:05Z</dcterms:modified>
</cp:coreProperties>
</file>