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1"/>
    <p:restoredTop sz="94741"/>
  </p:normalViewPr>
  <p:slideViewPr>
    <p:cSldViewPr snapToGrid="0" snapToObjects="1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EBB-56BD-FD45-A423-2DD01246C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0431-C1A0-B845-9661-74169240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2FDF-CD80-A745-A340-13EE9D12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1B72-C3B9-A44E-BC3E-23915D50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02D-B322-7E46-BB0A-0F9D88AF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C800-105C-A64E-A409-AC90E022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5DEC-8E7E-AE4F-83D0-63E515B2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1BD-60C9-A744-A504-96F7963B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F94E-6F56-0B49-B57F-97BC5C0D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D734-4725-C140-950E-C9F61883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B6FE8-5EAC-4741-8DAA-739A93962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6F2A-1A98-9648-B608-009E84ED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DD78-98A2-BE41-B1B5-96AE17A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BA46-D51B-2343-AC02-FEB0B158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915B-0964-2044-865D-4308EC2F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743-90FD-3D4B-94CA-11BA83E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7576-0D41-ED47-A4B2-BDF599D4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7AC3-E59D-8943-AFA1-0FB4E531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B716-133A-3144-855E-E8412E8C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23C0-548B-B94D-9C4B-1C14238F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75F6-BC6C-FB4D-8184-5AF334BE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2A35-AD98-2E46-94F8-8930A02F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44ED-3808-724F-94F2-D9B0D550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C73B-22FC-234C-9F31-5D9B2322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366F-40C5-D142-A8A8-6163A700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6759-B086-AF42-B3B7-D221F3EE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B49-B2DE-6B4F-9AB5-39FC2517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9B6B2-01DC-7441-84E1-9BD2C817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2E88-BE38-324E-A1D2-0FE1129F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0C0C-EB6D-8D48-A6D0-F1BB030F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A4B8-9319-1549-AF54-ED7087D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5174-E6A6-2343-A1E2-916E9CF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E194-8358-BC48-82FC-5DD3AC4C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5936-0DD3-A245-980C-7C862821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D47DA-7887-B749-89D5-7CEE5DF4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C39C5-60F4-664B-B01A-B307B0224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F36BB-F331-BD40-AA09-B4B60221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7493-712D-6F46-BB9D-295D4664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F6800-1211-134F-92D4-03DFB503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767-A129-D946-9699-D3246342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5E5F0-31A7-A64A-98D2-D933D454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86114-B96C-1141-B0B5-C2B4708E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1B738-3EBA-4F4D-93C9-5C5249D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8ADD2-0241-194E-9B49-ECF2B4B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CAD2-3245-AE46-85EE-3870527F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7E0-940D-1449-AE02-AA12540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EA6-50FE-AC42-9A30-3145E621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1384-9602-E647-B622-7DA8C58B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2B0C-7E56-454D-BE69-DB7B7AA9A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FC220-DB40-544E-840C-01983C2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4488-5533-584B-B31B-15A7045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DBDBD-B239-904F-B5A7-F021DD0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91C3-3F5F-B44E-BFD1-15D460F7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D05-8DE4-3544-BCF4-D8E5FCC2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2DB8-89DF-BD48-8D60-7B1926C2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243B-C71F-F246-8D9C-BB4BA10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B33D-28B2-D844-BE2F-738D157F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670A-082E-7E43-B517-487FC15F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6BC9B-EBBA-5F46-8F69-4EB8EF47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4BF2-064B-9B4A-A338-AFE75110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150E-BC0B-124F-B824-0EE41A3EE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C55E-C4C7-7542-855D-1BF6F2D4B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E2F5-E714-8745-9133-5EB44258C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1A22F-1076-BD4B-A722-63724FE3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4EC97-DE87-1248-A277-A900D2AF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55" y="0"/>
            <a:ext cx="52993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BD0F9-18F2-8F4E-BE3A-71A18A7EA4C7}"/>
              </a:ext>
            </a:extLst>
          </p:cNvPr>
          <p:cNvSpPr txBox="1"/>
          <p:nvPr/>
        </p:nvSpPr>
        <p:spPr>
          <a:xfrm>
            <a:off x="10218057" y="1814286"/>
            <a:ext cx="163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0.75</a:t>
            </a:r>
          </a:p>
          <a:p>
            <a:pPr algn="ctr"/>
            <a:r>
              <a:rPr lang="en-US" dirty="0"/>
              <a:t>No Env Var</a:t>
            </a:r>
          </a:p>
        </p:txBody>
      </p:sp>
    </p:spTree>
    <p:extLst>
      <p:ext uri="{BB962C8B-B14F-4D97-AF65-F5344CB8AC3E}">
        <p14:creationId xmlns:p14="http://schemas.microsoft.com/office/powerpoint/2010/main" val="17735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6156D-AA94-4941-B925-2AEC46FE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D6507-4BE2-D44A-AEE8-3B21B993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99" y="0"/>
            <a:ext cx="52993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982BE-E91E-5148-8E56-16FE89DF6336}"/>
              </a:ext>
            </a:extLst>
          </p:cNvPr>
          <p:cNvSpPr txBox="1"/>
          <p:nvPr/>
        </p:nvSpPr>
        <p:spPr>
          <a:xfrm>
            <a:off x="10218057" y="1814286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1.5</a:t>
            </a:r>
          </a:p>
          <a:p>
            <a:pPr algn="ctr"/>
            <a:r>
              <a:rPr lang="en-US" dirty="0"/>
              <a:t>No Env Var</a:t>
            </a:r>
          </a:p>
        </p:txBody>
      </p:sp>
    </p:spTree>
    <p:extLst>
      <p:ext uri="{BB962C8B-B14F-4D97-AF65-F5344CB8AC3E}">
        <p14:creationId xmlns:p14="http://schemas.microsoft.com/office/powerpoint/2010/main" val="36710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3DF570-A4D1-C54D-ACD2-41197B46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75711-C1C6-0449-8CCF-8A4C13B8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89" y="0"/>
            <a:ext cx="52993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D13F1-9B3E-F041-837B-AFCA4E52CFA4}"/>
              </a:ext>
            </a:extLst>
          </p:cNvPr>
          <p:cNvSpPr txBox="1"/>
          <p:nvPr/>
        </p:nvSpPr>
        <p:spPr>
          <a:xfrm>
            <a:off x="10218057" y="1814286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3</a:t>
            </a:r>
          </a:p>
          <a:p>
            <a:pPr algn="ctr"/>
            <a:r>
              <a:rPr lang="en-US" dirty="0"/>
              <a:t>No Env Var</a:t>
            </a:r>
          </a:p>
        </p:txBody>
      </p:sp>
    </p:spTree>
    <p:extLst>
      <p:ext uri="{BB962C8B-B14F-4D97-AF65-F5344CB8AC3E}">
        <p14:creationId xmlns:p14="http://schemas.microsoft.com/office/powerpoint/2010/main" val="35833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3</cp:revision>
  <dcterms:created xsi:type="dcterms:W3CDTF">2020-11-19T16:30:40Z</dcterms:created>
  <dcterms:modified xsi:type="dcterms:W3CDTF">2020-11-20T03:10:10Z</dcterms:modified>
</cp:coreProperties>
</file>