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6" r:id="rId3"/>
    <p:sldId id="367" r:id="rId4"/>
    <p:sldId id="368" r:id="rId5"/>
    <p:sldId id="372" r:id="rId6"/>
    <p:sldId id="374" r:id="rId7"/>
    <p:sldId id="373" r:id="rId8"/>
    <p:sldId id="369" r:id="rId9"/>
    <p:sldId id="375" r:id="rId10"/>
    <p:sldId id="3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8"/>
  </p:normalViewPr>
  <p:slideViewPr>
    <p:cSldViewPr snapToGrid="0" snapToObjects="1">
      <p:cViewPr varScale="1">
        <p:scale>
          <a:sx n="106" d="100"/>
          <a:sy n="10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25DA-BD7A-5F46-B736-D1975418B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AAF9-555F-5847-AC5F-4B7A8D0D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E26A-E99A-CA42-80D6-7043067C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1F92-D557-3543-948F-74B9965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DD91-8BF6-214B-8570-D01A55B5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A33A-4EEF-2042-9A89-E6C33E14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A5A3-9AA5-624A-844C-DD6D9FB9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A58C-27E5-C04C-8FF8-65FF5F1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E30B-EEF4-7F4C-93B9-2028555E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E560-E1BD-A04B-BDB3-6375AEE0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9CE84-C5A1-4946-B611-24A9DA235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F956-23D6-A246-9573-4E8C1E1D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6CC1F-3949-FE4F-BFE6-0301F873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3AC0-B0B0-D54E-8057-B23D3C93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D025-1E21-5A4B-A4E2-24F28B67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13C-163C-7A40-95E4-F1F51842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AAAF-47FF-F34A-8CE2-3242C7B1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3C63-1C95-2847-A1E1-28291A4D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666B-6F0D-5640-B24E-F8C9B93B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6E31-4045-7C4E-A9CD-63D246E4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760-786E-6B48-AAAC-628B3436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5F48-6628-8A47-AD7D-7C1B5BA1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DEE4-E65D-D240-ACAD-646B8AE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24F3-DAA2-F441-9C50-4C5EBDD5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4CDB-0D72-AC4E-B449-5B47734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584A-67BA-544B-ADC6-4005169E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5D9E-12C6-9D47-80A9-AC45AEDE7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0E50A-B0D4-2249-9209-FA9A35528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D5E18-F911-BF4A-9E01-A755A4BC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1DBA9-7866-C744-9A71-1A181C0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6A1B7-B0A8-D947-9683-4BB78AA7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4AEF-0779-AE41-8CD7-01BEA7A2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2D77-4801-9644-84BC-C5A38482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8F46D-1301-7944-BEF0-427DCA039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0563-556B-AE4D-8243-A7EE5C3C5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95EF5-FB0E-6A44-8C3A-B099F13A6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93811-E909-DB4D-9BD5-107C985D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A09D0-BFC3-754B-9A77-EF24E7A3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39B08-C229-6948-B1CC-9EF7CE2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0674-6F40-CE49-9230-B07C09B7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D26CD-6863-DB4E-B06C-1A78DC6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634F4-D6F6-4747-95AF-D72C366B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1277-4AAC-E244-B40D-7CC4733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EE926-6C0D-664D-9B1C-BC2017E2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59CE0-FA35-494A-B41E-40C91FB8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0C33-E1B5-4E4C-9523-B769C619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9BC-EDFC-2643-B5BC-3EAA11D0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192D-548F-604F-9AE1-DCC0FD78E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3B44C-B302-8F42-92E3-7018D2AE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E92B-A81A-E949-B71F-44C2A464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3EDA-BC6E-FF49-8B3C-BB6BDB5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125AB-927F-2B40-9BA3-BE25D5DA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E34A-237D-FD4E-A478-7C232213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86AB-3146-0749-BE7E-19FA5B16F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1CE6-7C9E-DC4E-B120-D09076A97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8911-1114-EC43-A83D-25FF813D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9E18-B767-F349-8DA1-94021ACB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9866D-27CB-AE46-AF65-35895DE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11E4F-B92A-B640-8122-5A6BE663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8FE7-7F51-C942-8B9F-1B0A07D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083A-C24C-6A4A-9E24-4A505C466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44E8-21F8-5B44-8EBD-49EF555D5B89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57BE-9837-4F49-B062-4025A3A0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1D3E-E185-5B41-B958-F9C2D9B39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97AB5-8960-774A-84DF-6024FADD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5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124437-9561-3744-860B-6CB04A287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1" t="5310" r="60062" b="91616"/>
          <a:stretch/>
        </p:blipFill>
        <p:spPr>
          <a:xfrm>
            <a:off x="9812049" y="1193379"/>
            <a:ext cx="2379951" cy="2023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B9D95AF-CE67-544B-80DB-2EE47319FE66}"/>
              </a:ext>
            </a:extLst>
          </p:cNvPr>
          <p:cNvGrpSpPr/>
          <p:nvPr/>
        </p:nvGrpSpPr>
        <p:grpSpPr>
          <a:xfrm>
            <a:off x="-60160" y="116366"/>
            <a:ext cx="13428209" cy="6531729"/>
            <a:chOff x="-60160" y="116366"/>
            <a:chExt cx="13428209" cy="65317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8FB612-8778-9143-9507-73DC26E40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0160" y="859621"/>
              <a:ext cx="6485253" cy="463232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53E744-3C16-F140-BFEC-90393F70C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445" t="27465" b="47577"/>
            <a:stretch/>
          </p:blipFill>
          <p:spPr>
            <a:xfrm>
              <a:off x="4007488" y="5491945"/>
              <a:ext cx="1527587" cy="1156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EAAAA4-CFF9-A845-9C00-DF89C3B8B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445" t="56135" b="22089"/>
            <a:stretch/>
          </p:blipFill>
          <p:spPr>
            <a:xfrm>
              <a:off x="5636167" y="5639349"/>
              <a:ext cx="1527587" cy="10087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74967-C056-224D-8EB0-1C79C0EE3080}"/>
                </a:ext>
              </a:extLst>
            </p:cNvPr>
            <p:cNvSpPr txBox="1"/>
            <p:nvPr/>
          </p:nvSpPr>
          <p:spPr>
            <a:xfrm>
              <a:off x="1021729" y="116366"/>
              <a:ext cx="355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convertToSubstitution</a:t>
              </a:r>
              <a:r>
                <a:rPr lang="en-US" dirty="0"/>
                <a:t> = FALSE</a:t>
              </a:r>
            </a:p>
            <a:p>
              <a:pPr algn="ctr"/>
              <a:r>
                <a:rPr lang="en-US" dirty="0"/>
                <a:t>Before fixing inversion size issue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C596F5-0BE0-5246-90B8-52E556E84E8F}"/>
                </a:ext>
              </a:extLst>
            </p:cNvPr>
            <p:cNvSpPr txBox="1"/>
            <p:nvPr/>
          </p:nvSpPr>
          <p:spPr>
            <a:xfrm>
              <a:off x="9812049" y="187542"/>
              <a:ext cx="355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convertToSubstitution</a:t>
              </a:r>
              <a:r>
                <a:rPr lang="en-US" dirty="0"/>
                <a:t> = FALSE</a:t>
              </a:r>
            </a:p>
            <a:p>
              <a:r>
                <a:rPr lang="en-US" dirty="0"/>
                <a:t>After fixing inversion size issue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B2D589-6BF5-F44F-8DF1-4F31DFA7594F}"/>
                </a:ext>
              </a:extLst>
            </p:cNvPr>
            <p:cNvSpPr txBox="1"/>
            <p:nvPr/>
          </p:nvSpPr>
          <p:spPr>
            <a:xfrm>
              <a:off x="5836273" y="187542"/>
              <a:ext cx="355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convertToSubstitution</a:t>
              </a:r>
              <a:r>
                <a:rPr lang="en-US" dirty="0"/>
                <a:t> = TRUE</a:t>
              </a:r>
            </a:p>
            <a:p>
              <a:pPr algn="ctr"/>
              <a:r>
                <a:rPr lang="en-US" dirty="0"/>
                <a:t>After fixing inversion size issue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CDED0B-844D-4445-9F76-2BF221495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496"/>
            <a:stretch/>
          </p:blipFill>
          <p:spPr>
            <a:xfrm>
              <a:off x="4898591" y="1193379"/>
              <a:ext cx="5691995" cy="426885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1E8B45-05BB-6045-A0F3-5D5875912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3"/>
            <a:stretch/>
          </p:blipFill>
          <p:spPr>
            <a:xfrm>
              <a:off x="9331453" y="1412270"/>
              <a:ext cx="3480607" cy="4049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080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Number of QTNs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B481A-2918-584A-891E-41901645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235482"/>
            <a:ext cx="8021782" cy="53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Local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ECD7B-44EE-7B4B-972D-605B9BBF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6"/>
          <a:stretch/>
        </p:blipFill>
        <p:spPr>
          <a:xfrm>
            <a:off x="6121863" y="1267349"/>
            <a:ext cx="6046073" cy="5440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496CA-2A12-1D40-B7B9-7A27058B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" y="1267349"/>
            <a:ext cx="6188773" cy="54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9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Local Adaptation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A67B5-A35A-C64A-B422-3445B527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3451"/>
            <a:ext cx="5963861" cy="5242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D65B3-9797-2A45-BAA9-0FFE3DEF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" y="1206500"/>
            <a:ext cx="5963861" cy="52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- Fitness</a:t>
            </a:r>
          </a:p>
        </p:txBody>
      </p:sp>
    </p:spTree>
    <p:extLst>
      <p:ext uri="{BB962C8B-B14F-4D97-AF65-F5344CB8AC3E}">
        <p14:creationId xmlns:p14="http://schemas.microsoft.com/office/powerpoint/2010/main" val="50121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High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(0.2)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2855A-4100-8A4D-8BDB-611778A0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1174277"/>
            <a:ext cx="9379527" cy="54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6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High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(0.2) SD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pheno</a:t>
            </a:r>
            <a:endParaRPr lang="en-US" sz="4000" dirty="0">
              <a:latin typeface="Bangla Sangam MN" charset="0"/>
              <a:ea typeface="Bangla Sangam MN" charset="0"/>
              <a:cs typeface="Bangla Sangam M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5E163-51FB-124B-B160-C7BC31A3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9863"/>
            <a:ext cx="1097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Low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(0.002)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097DE-FC70-E142-BB12-5F6925B0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" y="1199572"/>
            <a:ext cx="9504219" cy="55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Length of Inversions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7A30-A4FF-B046-9CC9-122EAC80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" y="1174277"/>
            <a:ext cx="8125027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Length of Inversions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52238-F93D-6C4D-ABC2-B0D04BD1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97" y="1206500"/>
            <a:ext cx="7835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93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Bangla Sangam MN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5</cp:revision>
  <dcterms:created xsi:type="dcterms:W3CDTF">2020-09-14T20:31:31Z</dcterms:created>
  <dcterms:modified xsi:type="dcterms:W3CDTF">2020-09-16T20:37:29Z</dcterms:modified>
</cp:coreProperties>
</file>