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/>
    <p:restoredTop sz="94741"/>
  </p:normalViewPr>
  <p:slideViewPr>
    <p:cSldViewPr snapToGrid="0" snapToObjects="1">
      <p:cViewPr varScale="1">
        <p:scale>
          <a:sx n="88" d="100"/>
          <a:sy n="88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0EBB-56BD-FD45-A423-2DD01246C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A0431-C1A0-B845-9661-741692402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2FDF-CD80-A745-A340-13EE9D12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1B72-C3B9-A44E-BC3E-23915D50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302D-B322-7E46-BB0A-0F9D88AF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C800-105C-A64E-A409-AC90E022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25DEC-8E7E-AE4F-83D0-63E515B2E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01BD-60C9-A744-A504-96F7963B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F94E-6F56-0B49-B57F-97BC5C0D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D734-4725-C140-950E-C9F61883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B6FE8-5EAC-4741-8DAA-739A93962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36F2A-1A98-9648-B608-009E84ED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DD78-98A2-BE41-B1B5-96AE17A2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BA46-D51B-2343-AC02-FEB0B158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915B-0964-2044-865D-4308EC2F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8743-90FD-3D4B-94CA-11BA83E7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7576-0D41-ED47-A4B2-BDF599D4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7AC3-E59D-8943-AFA1-0FB4E531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B716-133A-3144-855E-E8412E8C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23C0-548B-B94D-9C4B-1C14238F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75F6-BC6C-FB4D-8184-5AF334BE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2A35-AD98-2E46-94F8-8930A02F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44ED-3808-724F-94F2-D9B0D550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C73B-22FC-234C-9F31-5D9B2322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366F-40C5-D142-A8A8-6163A700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6759-B086-AF42-B3B7-D221F3EE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4B49-B2DE-6B4F-9AB5-39FC2517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9B6B2-01DC-7441-84E1-9BD2C8175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12E88-BE38-324E-A1D2-0FE1129F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0C0C-EB6D-8D48-A6D0-F1BB030F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A4B8-9319-1549-AF54-ED7087DB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5174-E6A6-2343-A1E2-916E9CF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DE194-8358-BC48-82FC-5DD3AC4C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5936-0DD3-A245-980C-7C862821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D47DA-7887-B749-89D5-7CEE5DF4F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C39C5-60F4-664B-B01A-B307B0224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F36BB-F331-BD40-AA09-B4B60221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7493-712D-6F46-BB9D-295D4664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F6800-1211-134F-92D4-03DFB503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9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8767-A129-D946-9699-D3246342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5E5F0-31A7-A64A-98D2-D933D454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86114-B96C-1141-B0B5-C2B4708E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1B738-3EBA-4F4D-93C9-5C5249D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8ADD2-0241-194E-9B49-ECF2B4B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2CAD2-3245-AE46-85EE-3870527F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1D7E0-940D-1449-AE02-AA12540A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1EA6-50FE-AC42-9A30-3145E621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1384-9602-E647-B622-7DA8C58B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42B0C-7E56-454D-BE69-DB7B7AA9A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FC220-DB40-544E-840C-01983C2E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4488-5533-584B-B31B-15A7045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DBDBD-B239-904F-B5A7-F021DD0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91C3-3F5F-B44E-BFD1-15D460F7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D05-8DE4-3544-BCF4-D8E5FCC2C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82DB8-89DF-BD48-8D60-7B1926C22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A243B-C71F-F246-8D9C-BB4BA101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EB33D-28B2-D844-BE2F-738D157F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9670A-082E-7E43-B517-487FC15F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3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6BC9B-EBBA-5F46-8F69-4EB8EF47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4BF2-064B-9B4A-A338-AFE751101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150E-BC0B-124F-B824-0EE41A3EE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1CC1-2A43-4949-B411-E48C88FCCBC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C55E-C4C7-7542-855D-1BF6F2D4B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E2F5-E714-8745-9133-5EB44258C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537A-61ED-304F-9DED-2C3188A9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FBD0F9-18F2-8F4E-BE3A-71A18A7EA4C7}"/>
              </a:ext>
            </a:extLst>
          </p:cNvPr>
          <p:cNvSpPr txBox="1"/>
          <p:nvPr/>
        </p:nvSpPr>
        <p:spPr>
          <a:xfrm>
            <a:off x="10218057" y="1814286"/>
            <a:ext cx="163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Sigma K = 0.75</a:t>
            </a:r>
          </a:p>
          <a:p>
            <a:pPr algn="ctr"/>
            <a:r>
              <a:rPr lang="en-US" dirty="0"/>
              <a:t>No Env Var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0D7B95-DF0F-BD4D-AE28-64EEEDC4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4D284-F585-D24C-BE08-0B186CAE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504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0982BE-E91E-5148-8E56-16FE89DF6336}"/>
              </a:ext>
            </a:extLst>
          </p:cNvPr>
          <p:cNvSpPr txBox="1"/>
          <p:nvPr/>
        </p:nvSpPr>
        <p:spPr>
          <a:xfrm>
            <a:off x="10218057" y="1814286"/>
            <a:ext cx="145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Sigma K = 1.5</a:t>
            </a:r>
          </a:p>
          <a:p>
            <a:pPr algn="ctr"/>
            <a:r>
              <a:rPr lang="en-US" dirty="0"/>
              <a:t>No Env Var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32D717-3AF6-1141-AF82-5DAEAFD0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17E11F-3A02-6B42-AC10-2E5354FE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04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4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5CDF4AB-ED2F-BC4F-92E3-21576868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D13F1-9B3E-F041-837B-AFCA4E52CFA4}"/>
              </a:ext>
            </a:extLst>
          </p:cNvPr>
          <p:cNvSpPr txBox="1"/>
          <p:nvPr/>
        </p:nvSpPr>
        <p:spPr>
          <a:xfrm>
            <a:off x="10218057" y="1814286"/>
            <a:ext cx="145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Sigma K = 3</a:t>
            </a:r>
          </a:p>
          <a:p>
            <a:pPr algn="ctr"/>
            <a:r>
              <a:rPr lang="en-US" dirty="0"/>
              <a:t>No Env Var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E7325-2B7F-F547-9738-53E741167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49" y="3629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8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6409</TotalTime>
  <Words>21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6</cp:revision>
  <dcterms:created xsi:type="dcterms:W3CDTF">2020-11-19T16:30:40Z</dcterms:created>
  <dcterms:modified xsi:type="dcterms:W3CDTF">2020-11-24T03:20:07Z</dcterms:modified>
</cp:coreProperties>
</file>