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54"/>
    <a:srgbClr val="A31FF1"/>
    <a:srgbClr val="DF329B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B3B2-898F-48D8-B5C6-84185750D66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4773-8B05-4D64-87AA-F0440906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83410" y="715992"/>
            <a:ext cx="2734573" cy="2165230"/>
          </a:xfrm>
          <a:prstGeom prst="ellipse">
            <a:avLst/>
          </a:prstGeom>
          <a:noFill/>
          <a:ln w="38100">
            <a:solidFill>
              <a:srgbClr val="000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9985" y="2021287"/>
            <a:ext cx="3266536" cy="1942549"/>
          </a:xfrm>
          <a:prstGeom prst="ellipse">
            <a:avLst/>
          </a:prstGeom>
          <a:noFill/>
          <a:ln w="38100">
            <a:solidFill>
              <a:srgbClr val="DF3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6521" y="2880263"/>
            <a:ext cx="3359992" cy="2165230"/>
          </a:xfrm>
          <a:prstGeom prst="ellipse">
            <a:avLst/>
          </a:prstGeom>
          <a:noFill/>
          <a:ln w="38100">
            <a:solidFill>
              <a:srgbClr val="A31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147" y="3193210"/>
            <a:ext cx="3361426" cy="2508850"/>
          </a:xfrm>
          <a:prstGeom prst="ellipse">
            <a:avLst/>
          </a:prstGeom>
          <a:noFill/>
          <a:ln w="38100">
            <a:solidFill>
              <a:srgbClr val="2DA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9985" y="715992"/>
            <a:ext cx="17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79"/>
                </a:solidFill>
              </a:rPr>
              <a:t>Bering Sea</a:t>
            </a:r>
            <a:endParaRPr lang="en-US" b="1" dirty="0">
              <a:solidFill>
                <a:srgbClr val="00007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9595" y="1715851"/>
            <a:ext cx="29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F329B"/>
                </a:solidFill>
              </a:rPr>
              <a:t>Western Gulf of Alaska</a:t>
            </a:r>
            <a:endParaRPr lang="en-US" b="1" dirty="0">
              <a:solidFill>
                <a:srgbClr val="DF32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601" y="2510931"/>
            <a:ext cx="29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1FF1"/>
                </a:solidFill>
              </a:rPr>
              <a:t>Eastern Gulf of Alaska</a:t>
            </a:r>
            <a:endParaRPr lang="en-US" b="1" dirty="0">
              <a:solidFill>
                <a:srgbClr val="A31FF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6223" y="5332728"/>
            <a:ext cx="29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DA554"/>
                </a:solidFill>
              </a:rPr>
              <a:t>Aleutian Islands</a:t>
            </a:r>
            <a:endParaRPr lang="en-US" b="1" dirty="0">
              <a:solidFill>
                <a:srgbClr val="2DA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1</cp:revision>
  <dcterms:created xsi:type="dcterms:W3CDTF">2022-07-21T19:10:26Z</dcterms:created>
  <dcterms:modified xsi:type="dcterms:W3CDTF">2022-07-21T19:17:02Z</dcterms:modified>
</cp:coreProperties>
</file>