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3"/>
  </p:normalViewPr>
  <p:slideViewPr>
    <p:cSldViewPr snapToGrid="0" snapToObjects="1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AC46-CB05-8446-B431-9D018EC7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AE121-EAEE-254F-A291-C2E43D1F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C696-6671-0D4C-ADB5-A33BDF7D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ED9E-FBE9-B94A-8290-CEEBCA5A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1903-3C76-E44E-AAFA-4C68588E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BB1C-C01F-D042-9129-ECD1E4DF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F4091-3501-BC43-90F4-361D7D98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A94E-3CDB-8C43-8AD4-EFBED936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BD86-FD22-A74B-8EC3-4D08E4D1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03A4E-1DEC-1644-841C-9E69789E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9FFA0-8B78-A645-84C7-72A5D2FFB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695EC-EAF9-EA48-B42F-7AA9E4223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DA9C-B212-BB43-9030-3EAF7FC5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9E7B-640B-D147-A094-7D0FA009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4F14-A1CE-DB47-93F4-76ECE0FA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68DE-416F-2249-8865-07B0F33C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4A7C-1C7D-8843-9B4B-BA8C2294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274A-89C9-1340-AFE3-B5F55951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A6CD-CA2A-3F4C-94F9-B3B3C7A5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BFCB-1C47-8549-8743-1BFC1D19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FF3C-63B9-6B45-97AB-71F5A0F7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4F0B-DFCB-5A44-BD1A-8046039D6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8DFC-4B4F-5845-B185-356E4C90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702F-CC40-6948-B23E-2A4D90FD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27AA-3664-DE49-B09C-215FAE08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C2C1-7F8A-3741-ACA9-A6A132B5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0D0E-32D0-0748-BA4E-D9B7EB99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D1E57-77E5-A844-B40D-5C0A68376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5E3B7-DF3F-2D4F-BBE1-768BBC99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BD2E-C995-1747-9600-544B52E7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00D0-87A0-664A-9CA2-4458DE0C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2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827E-C21F-8D42-8046-4CDFB72E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49D5-CF71-2D40-B027-E7187637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2D057-29F4-0342-93A6-43F9F944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54640-8ED4-E443-A9EC-A16694F84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F3D1D-FA49-754C-B72C-0C00CB515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5001E-DAFE-CB42-96AA-7DBEF7AB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6792-2968-4249-9623-128DFD4E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FF1AD-D4D4-DD47-A39B-89C17533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CFC6-FEF4-ED40-B4B0-1B00BFF7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C972E-85AB-0542-96A5-AFE2B29D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AF93B-4953-F94B-A109-98C0CECF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55728-31D6-7341-9842-FBF4962C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AB561-AE7E-E442-9F1C-FE5F4CE0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F75EB-AF34-3F44-A10D-2354695A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9984-C57A-5242-916C-EB658344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4A6A-59D2-1A4B-B77E-6D038B6C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35D1-50E7-F44D-96C6-AFA53180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1F52-960C-BD46-97E8-6B05CFFE5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9FAB-DE2C-D34B-A1E5-6F67C755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3C77-1883-6D46-B1BB-472AB844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2E1C1-A27E-0440-AD0F-12D9852E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85A5-78CE-1649-BD71-726AA964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8E3C4-95B6-0145-B94A-48F35F83F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E5938-F034-1144-ABEB-9B52BE4EB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3958-4E88-4F4D-A400-B05E285E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6DF22-4DCB-3947-B667-DF992121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383FF-A3E3-9840-B82E-30EB6977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DE6A-27C8-7646-B419-C9505C9D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5852-324B-2442-B2BC-47A83398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6162-F97D-5C42-9718-5F9751E92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5F528-147F-B147-9AA1-86A8287D7D2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AF25-DDD9-F046-9C8C-A5F598A63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2FFF-E429-6D4B-B2F3-1D644055C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356F-3553-5540-AD84-B07E48C6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EC76E-5044-AC40-B4E9-CC4E809E5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6" b="22025"/>
          <a:stretch/>
        </p:blipFill>
        <p:spPr>
          <a:xfrm>
            <a:off x="0" y="74593"/>
            <a:ext cx="12192000" cy="67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9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2</cp:revision>
  <dcterms:created xsi:type="dcterms:W3CDTF">2022-01-18T17:44:31Z</dcterms:created>
  <dcterms:modified xsi:type="dcterms:W3CDTF">2022-01-25T17:58:19Z</dcterms:modified>
</cp:coreProperties>
</file>