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/>
    <p:restoredTop sz="94631"/>
  </p:normalViewPr>
  <p:slideViewPr>
    <p:cSldViewPr snapToGrid="0" snapToObjects="1">
      <p:cViewPr>
        <p:scale>
          <a:sx n="127" d="100"/>
          <a:sy n="127" d="100"/>
        </p:scale>
        <p:origin x="-176" y="-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9F85C-DACD-4844-9178-1735E7C3CEB3}" type="datetimeFigureOut">
              <a:rPr lang="en-US" smtClean="0"/>
              <a:t>9/28/18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FDECD-875C-434E-BE9A-5F188D699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18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FDECD-875C-434E-BE9A-5F188D6996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68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FDECD-875C-434E-BE9A-5F188D6996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FDECD-875C-434E-BE9A-5F188D6996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28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C2E7-ED0C-CB47-AD9A-A81A3B43DC9A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8D73-FBB4-B74B-AE27-49B3FD570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0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C2E7-ED0C-CB47-AD9A-A81A3B43DC9A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8D73-FBB4-B74B-AE27-49B3FD570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1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C2E7-ED0C-CB47-AD9A-A81A3B43DC9A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8D73-FBB4-B74B-AE27-49B3FD570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0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C2E7-ED0C-CB47-AD9A-A81A3B43DC9A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8D73-FBB4-B74B-AE27-49B3FD570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0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C2E7-ED0C-CB47-AD9A-A81A3B43DC9A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8D73-FBB4-B74B-AE27-49B3FD570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C2E7-ED0C-CB47-AD9A-A81A3B43DC9A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8D73-FBB4-B74B-AE27-49B3FD570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0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C2E7-ED0C-CB47-AD9A-A81A3B43DC9A}" type="datetimeFigureOut">
              <a:rPr lang="en-US" smtClean="0"/>
              <a:t>9/28/18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8D73-FBB4-B74B-AE27-49B3FD570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6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C2E7-ED0C-CB47-AD9A-A81A3B43DC9A}" type="datetimeFigureOut">
              <a:rPr lang="en-US" smtClean="0"/>
              <a:t>9/28/18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8D73-FBB4-B74B-AE27-49B3FD570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5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C2E7-ED0C-CB47-AD9A-A81A3B43DC9A}" type="datetimeFigureOut">
              <a:rPr lang="en-US" smtClean="0"/>
              <a:t>9/28/18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8D73-FBB4-B74B-AE27-49B3FD570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C2E7-ED0C-CB47-AD9A-A81A3B43DC9A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8D73-FBB4-B74B-AE27-49B3FD570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8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C2E7-ED0C-CB47-AD9A-A81A3B43DC9A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8D73-FBB4-B74B-AE27-49B3FD570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3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CC2E7-ED0C-CB47-AD9A-A81A3B43DC9A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C8D73-FBB4-B74B-AE27-49B3FD570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45" y="251918"/>
            <a:ext cx="7758134" cy="638485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182958" y="2667445"/>
            <a:ext cx="0" cy="30971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463399" y="2822303"/>
            <a:ext cx="0" cy="30971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125946" y="4235466"/>
            <a:ext cx="0" cy="30971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526813" y="3876878"/>
            <a:ext cx="0" cy="30971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566818" y="3876878"/>
            <a:ext cx="0" cy="30971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138977" y="3051537"/>
            <a:ext cx="80211" cy="8823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45" y="251918"/>
            <a:ext cx="7758134" cy="638485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463399" y="2822303"/>
            <a:ext cx="0" cy="30971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125946" y="4235466"/>
            <a:ext cx="0" cy="30971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526813" y="3876878"/>
            <a:ext cx="0" cy="30971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566818" y="3876878"/>
            <a:ext cx="0" cy="30971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138977" y="3051537"/>
            <a:ext cx="80211" cy="8823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145" y="287237"/>
            <a:ext cx="6579755" cy="541506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050236" y="1201320"/>
            <a:ext cx="0" cy="309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752475" y="1046462"/>
            <a:ext cx="0" cy="309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39802" y="1201320"/>
            <a:ext cx="0" cy="309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83890" y="1072604"/>
            <a:ext cx="0" cy="309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926433" y="2450146"/>
            <a:ext cx="0" cy="309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86854" y="2450146"/>
            <a:ext cx="0" cy="309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412960" y="2450146"/>
            <a:ext cx="0" cy="309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578896" y="3645283"/>
            <a:ext cx="0" cy="309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26433" y="3589136"/>
            <a:ext cx="0" cy="309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340770" y="3434278"/>
            <a:ext cx="0" cy="309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509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9023</TotalTime>
  <Words>3</Words>
  <Application>Microsoft Macintosh PowerPoint</Application>
  <PresentationFormat>Widescreen</PresentationFormat>
  <Paragraphs>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sschaal13@gmail.com</dc:creator>
  <cp:lastModifiedBy>sschaal13@gmail.com</cp:lastModifiedBy>
  <cp:revision>9</cp:revision>
  <dcterms:created xsi:type="dcterms:W3CDTF">2018-09-11T20:10:57Z</dcterms:created>
  <dcterms:modified xsi:type="dcterms:W3CDTF">2018-10-03T22:32:27Z</dcterms:modified>
</cp:coreProperties>
</file>