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31"/>
  </p:normalViewPr>
  <p:slideViewPr>
    <p:cSldViewPr snapToGrid="0" snapToObjects="1">
      <p:cViewPr varScale="1">
        <p:scale>
          <a:sx n="98" d="100"/>
          <a:sy n="98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A7CD-7EC7-E548-B346-57DAC8FB067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79BE0-E8C0-9A45-9B7D-F9721E75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3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5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E7CE-52C5-C24A-8A59-FE7A1E666B8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1E16-5C10-1E4F-A0F7-0A792E48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18940" y="1111455"/>
            <a:ext cx="9640530" cy="4546600"/>
            <a:chOff x="618940" y="1111455"/>
            <a:chExt cx="9640530" cy="4546600"/>
          </a:xfrm>
        </p:grpSpPr>
        <p:grpSp>
          <p:nvGrpSpPr>
            <p:cNvPr id="8" name="Group 7"/>
            <p:cNvGrpSpPr/>
            <p:nvPr/>
          </p:nvGrpSpPr>
          <p:grpSpPr>
            <a:xfrm>
              <a:off x="5085244" y="1111455"/>
              <a:ext cx="5174226" cy="4546600"/>
              <a:chOff x="6091084" y="1111455"/>
              <a:chExt cx="5174226" cy="45466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6110" y="1111455"/>
                <a:ext cx="5029200" cy="45466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6091084" y="1920240"/>
                <a:ext cx="766916" cy="28868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00"/>
            <a:stretch/>
          </p:blipFill>
          <p:spPr>
            <a:xfrm>
              <a:off x="618940" y="1111455"/>
              <a:ext cx="4702278" cy="454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77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sschaal13@gmail.com</dc:creator>
  <cp:lastModifiedBy>sschaal13@gmail.com</cp:lastModifiedBy>
  <cp:revision>1</cp:revision>
  <dcterms:created xsi:type="dcterms:W3CDTF">2018-09-10T18:49:30Z</dcterms:created>
  <dcterms:modified xsi:type="dcterms:W3CDTF">2018-09-10T18:52:14Z</dcterms:modified>
</cp:coreProperties>
</file>