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e3ae5e8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e3ae5e8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bb533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bb533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bb533e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bb533e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bb533e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bb533e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bb533e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bb533e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bb533e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bb533e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bb533e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dbb533e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Echonlabs Pvt Ltd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583450" y="2841400"/>
            <a:ext cx="397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UGC MIS Batch 8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Business Policy and Strategy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Assignment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29000" y="33779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Company Background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783550"/>
            <a:ext cx="35242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29000" y="33779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Vision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43700" y="368125"/>
            <a:ext cx="73419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“Connect everyone to solutions that increase productivity and efficiency, through innovative solutions.”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29000" y="33779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Mission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943700" y="368125"/>
            <a:ext cx="73419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Provide low-cost premium solutions for businesses to build their online presence and to improve their workflow.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values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175"/>
            <a:ext cx="202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Employee empowerment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Inspiring employees while giving freedom and authority to adapt and respond in real-time with solutions to deliver extraordinary results.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2548500" y="1266175"/>
            <a:ext cx="202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Knowledge sharing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Transformation of collective individual knowledge to organizational knowledge without the existence of orphaned knowledge and knowledge depreciation to result in the enrichment of organizational effectiveness.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03000" y="1266175"/>
            <a:ext cx="202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Trust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Developing meaningful relationships to achieve tangible and intangible benefits to the organization.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6939800" y="1266175"/>
            <a:ext cx="202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Respect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Thinking Green, honour diversity and treat everyone with dignity in order to achieve growth and profitability.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713" y="1008725"/>
            <a:ext cx="4590575" cy="39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Strengths</a:t>
            </a:r>
            <a:endParaRPr sz="18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Educated workforce.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highly developed IT technical skills.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Expertise in complex non standard solutions.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cooperativeness.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Easy to use software.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Loyal customer base.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Low-cost leadership.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Fast responsiveness to customers.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Weaknesses</a:t>
            </a:r>
            <a:endParaRPr sz="18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 social media presence.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Lack of reputation.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Lack of brand loyalty.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Expense of production (time, and resources).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Marketable effect of a solution.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Production capabilities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Financial strengt</a:t>
            </a:r>
            <a:r>
              <a:rPr lang="en"/>
              <a:t>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Opportunities</a:t>
            </a:r>
            <a:endParaRPr sz="18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Technology Innovation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Increased penetration to local market.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Increased adoption of smart solutions.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Opportunity to scale up.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Financial support from the government for startups.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Threats</a:t>
            </a:r>
            <a:endParaRPr sz="18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Other startups.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First mover advantage from other competitors.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Already established large scale firms.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Disadvantageous accusations by a competitor.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