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F03A31-6A73-4866-93E6-26EEC65CD134}">
  <a:tblStyle styleId="{89F03A31-6A73-4866-93E6-26EEC65C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9235a5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9235a5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9235a5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9235a5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235a5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235a5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9235a5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9235a5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9235a5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9235a5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9235a58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9235a58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9235a5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9235a5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9235a5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9235a5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cfa1d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cfa1d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cfa1dc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0cfa1dc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e3ae5e8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e3ae5e8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cfa1dc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cfa1dc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9235a5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9235a5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cfa1dc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cfa1dc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b533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b533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b533e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b533e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bb533e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bb533e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bb533e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bb533e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bb533e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bb533e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bb533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bb533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9235a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9235a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Echonlabs Pvt Ltd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583450" y="2841400"/>
            <a:ext cx="397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UGC MIS Batch 8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Business Policy and Strategy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Assignment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Functional Strategies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2 new innovative products by 1st May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Identify latest organizational dashboard requirements and provide a customizable solutions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Establish formal relationships with reputed organizations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Studying requirements and suggesting the necessary dashboards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/ transition to a cloud service model by 1st March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Identify the latest cloud technologies in all cloud partners (Azure, AWS, and GCP) and move our services as cloud based services.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</a:t>
            </a:r>
            <a:r>
              <a:rPr lang="en"/>
              <a:t>Functional Strategies </a:t>
            </a:r>
            <a:r>
              <a:rPr lang="en"/>
              <a:t>Cont...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staff attrition to less than 10% per annum by 1st Jan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Analyse reasons for attritions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Eliminate the causes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Retain valuable employees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 a Great Place to Work award by 31st Dec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Sign up with best places to work in Sri Lanka organization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Submit our organizational aspects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Successfully win a podium victory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Functional Strategies Cont...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product rejection rate to less than 2% by 1st Jan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Analyse causes for rejection such as inefficient solutions or unattractive product demos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a rigorous process of auditing our practices by 1st Jan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Implementing an organizational wide best practises guidelines for employees to follow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 Functional Strategies Cont...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Grow gross revenue to 2 million LKR by 31st Dec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Analyse current gross revenue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Forecast gross revenue at the proposed data and change necessary constraints to meet the requirements (reduce additional costs)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Meeting requirements at the deadline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net costs by 0.25 million LKR by 1st Nov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Analyse current expenditures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Apply proven methods to reduce costs such as energy efficient electrical equipment, green computing concepts and unnecessary resource consumption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311700" y="13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{89F03A31-6A73-4866-93E6-26EEC65CD134}</a:tableStyleId>
              </a:tblPr>
              <a:tblGrid>
                <a:gridCol w="2840200"/>
                <a:gridCol w="3493700"/>
                <a:gridCol w="2186700"/>
              </a:tblGrid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Objective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Date of initiation/ Completion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Investment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9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Launch 2 new innovative products by 1st May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April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May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500000 LKR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Launch / transition to a cloud service model by 1st March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March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 LKR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staff attrition to less than 10% per annum by 1st Jan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 LKR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311700" y="13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{89F03A31-6A73-4866-93E6-26EEC65CD134}</a:tableStyleId>
              </a:tblPr>
              <a:tblGrid>
                <a:gridCol w="2840200"/>
                <a:gridCol w="3462050"/>
                <a:gridCol w="2218350"/>
              </a:tblGrid>
              <a:tr h="43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Objective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Date of initiation/ Completion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Investment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 a Great Place to Work award by 31st Dec 2020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31st Dec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31st Dec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 LKR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product rejection rate to less than 2% by 1st Jan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Oct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 LKR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a rigorous process of auditing our practises by 1st Jan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Nov 2019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25000 LKR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311700" y="13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{89F03A31-6A73-4866-93E6-26EEC65CD134}</a:tableStyleId>
              </a:tblPr>
              <a:tblGrid>
                <a:gridCol w="2840200"/>
                <a:gridCol w="3346125"/>
                <a:gridCol w="2334275"/>
              </a:tblGrid>
              <a:tr h="4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Objective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Date of initiation/ Completion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Investment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 gross revenue to 10 million LKR by 31st Dec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31st Dec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 LKR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net costs by 3.85 million LKR by 1st Nov 2020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Start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Jan 2020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 Date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1st Nov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 LKR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Plan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2 new innovative products by 1st May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Business Analysts, business development consultants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R&amp;D Manager, Sales and Marketing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/ transition to a cloud service model by 1st March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Cloud Developers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Development and Delivery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32792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staff attrition to less than 10% per annum by 1st Jan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HR Employees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HR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4832400" y="32792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 a Great Place to Work award by 31st Dec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-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Sales and Marketing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Plan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500"/>
            <a:ext cx="8520600" cy="32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Plan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900"/>
            <a:ext cx="85206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Company Background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783550"/>
            <a:ext cx="35242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Plan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3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Plan Contd...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product rejection rate to less than 2% by 1st Jan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CTO, R&amp;D Manager, Sales and Marketing Manager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CTO, R&amp;D Manager, Sales and Marketing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a rigorous process of auditing our practices by 1st Jan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Board of Directors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32582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Grow gross revenue to 2 million LKR by 31st Dec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CEO, COO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idx="2" type="body"/>
          </p:nvPr>
        </p:nvSpPr>
        <p:spPr>
          <a:xfrm>
            <a:off x="4832400" y="32582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net costs by 0.25 million LKR by 1st Nov 2020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Resources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Project Manager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259100" y="631675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2324575" y="2438175"/>
            <a:ext cx="6455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10009257	Karavita, K V Vishmi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10009240	Priyamali, G Darshi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10009234	Kandage,K D Nethmini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10009046	Jayaweera, W A H M Lakshika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10001466	Kaushalya, P H Buddhi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10009249	Senadheera, S A Saroj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Vision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43700" y="368125"/>
            <a:ext cx="73419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“Connect everyone to solutions that increase productivity and efficiency, through innovative solutions.”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29000" y="3377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Mission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943700" y="368125"/>
            <a:ext cx="73419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Provide low-cost premium solutions for businesses to build their online presence and to improve their workflow.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values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Employee empowerment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Inspiring employees while giving freedom and authority to adapt and respond in real-time with solutions to deliver extraordinary results.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25485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Knowledge sharing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Transformation of collective individual knowledge to organizational knowledge without the existence of orphaned knowledge and knowledge depreciation to result in the enrichment of organizational effectiveness.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030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Trust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Developing meaningful relationships to achieve tangible and intangible benefits to the organization.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6939800" y="1266175"/>
            <a:ext cx="202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Respect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Thinking Green, honour diversity and treat everyone with dignity in order to achieve growth and profitability.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713" y="1008725"/>
            <a:ext cx="4590575" cy="39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Strengths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Educated workforce.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highly developed IT technical skills.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Expertise in complex non standard solutions.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cooperativeness.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to use software.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Loyal customer base.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Low-cost leadership.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Fast responsiveness to customers.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Weaknesses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Weak social media presence.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Lack of reputation.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Lack of brand loyalty.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Expense of production (time, and resources).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Marketable effect of a solution.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Production capabilities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Financial strengt</a:t>
            </a:r>
            <a:r>
              <a:rPr lang="en"/>
              <a:t>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Opportunities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Technology Innovation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Increased penetration to local market.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Increased adoption of smart solutions.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Opportunity to scale up.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Financial support from the government for startups.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Threats</a:t>
            </a:r>
            <a:endParaRPr sz="18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Other startups.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mover advantage from other competitors.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Already established large scale firms.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Disadvantageous accusations by a competitor.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objectives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 / Product Growth aligned with innovativeness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 2 new innovative products by 1st May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 / transition to a cloud service model by 1st March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/ Culture aligned with respect and employee empowerment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staff attrition to less than 10% per annum by 1st Jan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 a Great Place to Work award by 31st Dec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 / Operations aligned with innovativeness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product rejection rate to less than 2% by 1st Jan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rigorous process of auditing our practises by 1st Jan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Growth aligned with employee empowerment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Grow gross revenue to 2 million LKR by 31st Dec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net costs by 0.25 LKR million by 1st Nov 2020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