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roxima Nova"/>
      <p:regular r:id="rId23"/>
      <p:bold r:id="rId24"/>
      <p:italic r:id="rId25"/>
      <p:boldItalic r:id="rId26"/>
    </p:embeddedFont>
    <p:embeddedFont>
      <p:font typeface="Proxima Nova Extrabold"/>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XuJNTfZU0Q/mjUjVPy8dY1xOU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OpenSans-regular.fntdata"/><Relationship Id="rId27" Type="http://schemas.openxmlformats.org/officeDocument/2006/relationships/font" Target="fonts/ProximaNovaExtra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e4c37d890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e4c37d89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4c37d890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4c37d89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e4f063b8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e4f063b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4f063b8b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4f063b8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e4f063b8b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4f063b8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e4c37d89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4c37d8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e4f063b8b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e4f063b8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4f063b8b_1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4f063b8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97d0039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7697d0039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e4c37d89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4c37d8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e4c37d890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4c37d89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4c37d89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6e4c37d89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4c37d89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4c37d8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4c37d89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4c37d89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4c37d89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4c37d89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e4c37d890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e4c37d89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DARK-2">
  <p:cSld name="TITLE-SLIDE-DARK-2">
    <p:spTree>
      <p:nvGrpSpPr>
        <p:cNvPr id="7" name="Shape 7"/>
        <p:cNvGrpSpPr/>
        <p:nvPr/>
      </p:nvGrpSpPr>
      <p:grpSpPr>
        <a:xfrm>
          <a:off x="0" y="0"/>
          <a:ext cx="0" cy="0"/>
          <a:chOff x="0" y="0"/>
          <a:chExt cx="0" cy="0"/>
        </a:xfrm>
      </p:grpSpPr>
      <p:sp>
        <p:nvSpPr>
          <p:cNvPr id="8" name="Google Shape;8;p18"/>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8"/>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PHOTOT-DARK" showMasterSp="0">
  <p:cSld name="WIDE-PHOTOT-DARK">
    <p:spTree>
      <p:nvGrpSpPr>
        <p:cNvPr id="75" name="Shape 75"/>
        <p:cNvGrpSpPr/>
        <p:nvPr/>
      </p:nvGrpSpPr>
      <p:grpSpPr>
        <a:xfrm>
          <a:off x="0" y="0"/>
          <a:ext cx="0" cy="0"/>
          <a:chOff x="0" y="0"/>
          <a:chExt cx="0" cy="0"/>
        </a:xfrm>
      </p:grpSpPr>
      <p:sp>
        <p:nvSpPr>
          <p:cNvPr id="76" name="Google Shape;76;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27"/>
          <p:cNvSpPr/>
          <p:nvPr>
            <p:ph idx="2" type="pic"/>
          </p:nvPr>
        </p:nvSpPr>
        <p:spPr>
          <a:xfrm>
            <a:off x="0" y="2057400"/>
            <a:ext cx="12192000" cy="4800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27"/>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DARK">
  <p:cSld name="PHOTO-LEFT-DARK">
    <p:spTree>
      <p:nvGrpSpPr>
        <p:cNvPr id="79" name="Shape 79"/>
        <p:cNvGrpSpPr/>
        <p:nvPr/>
      </p:nvGrpSpPr>
      <p:grpSpPr>
        <a:xfrm>
          <a:off x="0" y="0"/>
          <a:ext cx="0" cy="0"/>
          <a:chOff x="0" y="0"/>
          <a:chExt cx="0" cy="0"/>
        </a:xfrm>
      </p:grpSpPr>
      <p:sp>
        <p:nvSpPr>
          <p:cNvPr id="80" name="Google Shape;80;p28"/>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28"/>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28"/>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3" name="Google Shape;83;p28"/>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SCRIPTION-PHOTO-RIGHT-DARK">
  <p:cSld name="DESCRIPTION-PHOTO-RIGHT-DARK">
    <p:spTree>
      <p:nvGrpSpPr>
        <p:cNvPr id="84" name="Shape 84"/>
        <p:cNvGrpSpPr/>
        <p:nvPr/>
      </p:nvGrpSpPr>
      <p:grpSpPr>
        <a:xfrm>
          <a:off x="0" y="0"/>
          <a:ext cx="0" cy="0"/>
          <a:chOff x="0" y="0"/>
          <a:chExt cx="0" cy="0"/>
        </a:xfrm>
      </p:grpSpPr>
      <p:sp>
        <p:nvSpPr>
          <p:cNvPr id="85" name="Google Shape;85;p29"/>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29"/>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
        <p:nvSpPr>
          <p:cNvPr id="87" name="Google Shape;87;p29"/>
          <p:cNvSpPr/>
          <p:nvPr>
            <p:ph idx="2" type="pic"/>
          </p:nvPr>
        </p:nvSpPr>
        <p:spPr>
          <a:xfrm>
            <a:off x="4381500" y="1371600"/>
            <a:ext cx="7124700" cy="4114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8" name="Google Shape;88;p29"/>
          <p:cNvSpPr txBox="1"/>
          <p:nvPr>
            <p:ph idx="1" type="body"/>
          </p:nvPr>
        </p:nvSpPr>
        <p:spPr>
          <a:xfrm>
            <a:off x="685800" y="3429000"/>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CHART-DARK">
  <p:cSld name="WIDE-CHART-DARK">
    <p:spTree>
      <p:nvGrpSpPr>
        <p:cNvPr id="89" name="Shape 89"/>
        <p:cNvGrpSpPr/>
        <p:nvPr/>
      </p:nvGrpSpPr>
      <p:grpSpPr>
        <a:xfrm>
          <a:off x="0" y="0"/>
          <a:ext cx="0" cy="0"/>
          <a:chOff x="0" y="0"/>
          <a:chExt cx="0" cy="0"/>
        </a:xfrm>
      </p:grpSpPr>
      <p:sp>
        <p:nvSpPr>
          <p:cNvPr id="90" name="Google Shape;90;p3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30"/>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
        <p:nvSpPr>
          <p:cNvPr id="92" name="Google Shape;92;p30"/>
          <p:cNvSpPr/>
          <p:nvPr>
            <p:ph idx="2" type="chart"/>
          </p:nvPr>
        </p:nvSpPr>
        <p:spPr>
          <a:xfrm>
            <a:off x="685800" y="2057400"/>
            <a:ext cx="108204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LEFT-DARK">
  <p:cSld name="CHART-LEFT-DARK">
    <p:spTree>
      <p:nvGrpSpPr>
        <p:cNvPr id="93" name="Shape 93"/>
        <p:cNvGrpSpPr/>
        <p:nvPr/>
      </p:nvGrpSpPr>
      <p:grpSpPr>
        <a:xfrm>
          <a:off x="0" y="0"/>
          <a:ext cx="0" cy="0"/>
          <a:chOff x="0" y="0"/>
          <a:chExt cx="0" cy="0"/>
        </a:xfrm>
      </p:grpSpPr>
      <p:sp>
        <p:nvSpPr>
          <p:cNvPr id="94" name="Google Shape;94;p3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1"/>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
        <p:nvSpPr>
          <p:cNvPr id="96" name="Google Shape;96;p31"/>
          <p:cNvSpPr txBox="1"/>
          <p:nvPr>
            <p:ph idx="1" type="body"/>
          </p:nvPr>
        </p:nvSpPr>
        <p:spPr>
          <a:xfrm>
            <a:off x="685800" y="3429000"/>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7" name="Google Shape;97;p31"/>
          <p:cNvSpPr/>
          <p:nvPr>
            <p:ph idx="2" type="chart"/>
          </p:nvPr>
        </p:nvSpPr>
        <p:spPr>
          <a:xfrm>
            <a:off x="4381500" y="1371600"/>
            <a:ext cx="7124700" cy="4114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NE-COLUMN-DARK">
  <p:cSld name="TEXT-ONE-COLUMN-DARK">
    <p:spTree>
      <p:nvGrpSpPr>
        <p:cNvPr id="10" name="Shape 10"/>
        <p:cNvGrpSpPr/>
        <p:nvPr/>
      </p:nvGrpSpPr>
      <p:grpSpPr>
        <a:xfrm>
          <a:off x="0" y="0"/>
          <a:ext cx="0" cy="0"/>
          <a:chOff x="0" y="0"/>
          <a:chExt cx="0" cy="0"/>
        </a:xfrm>
      </p:grpSpPr>
      <p:sp>
        <p:nvSpPr>
          <p:cNvPr id="11" name="Google Shape;11;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 name="Google Shape;13;p19"/>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DARK">
  <p:cSld name="TEXT-TWO-COLUMNS-DARK">
    <p:spTree>
      <p:nvGrpSpPr>
        <p:cNvPr id="14" name="Shape 14"/>
        <p:cNvGrpSpPr/>
        <p:nvPr/>
      </p:nvGrpSpPr>
      <p:grpSpPr>
        <a:xfrm>
          <a:off x="0" y="0"/>
          <a:ext cx="0" cy="0"/>
          <a:chOff x="0" y="0"/>
          <a:chExt cx="0" cy="0"/>
        </a:xfrm>
      </p:grpSpPr>
      <p:sp>
        <p:nvSpPr>
          <p:cNvPr id="15" name="Google Shape;15;p2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2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7" name="Google Shape;17;p2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8" name="Google Shape;18;p20"/>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DARK-1">
  <p:cSld name="TITLE-SLIDE-DARK-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1"/>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DARK">
  <p:cSld name="TEXT-THREE-COLUMNS-DARK">
    <p:spTree>
      <p:nvGrpSpPr>
        <p:cNvPr id="22" name="Shape 22"/>
        <p:cNvGrpSpPr/>
        <p:nvPr/>
      </p:nvGrpSpPr>
      <p:grpSpPr>
        <a:xfrm>
          <a:off x="0" y="0"/>
          <a:ext cx="0" cy="0"/>
          <a:chOff x="0" y="0"/>
          <a:chExt cx="0" cy="0"/>
        </a:xfrm>
      </p:grpSpPr>
      <p:sp>
        <p:nvSpPr>
          <p:cNvPr id="23" name="Google Shape;23;p2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22"/>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22"/>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22"/>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7" name="Google Shape;27;p22"/>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DARK">
  <p:cSld name="TITLE-DESCRIPTION-SIDETEXT-DARK">
    <p:spTree>
      <p:nvGrpSpPr>
        <p:cNvPr id="28" name="Shape 28"/>
        <p:cNvGrpSpPr/>
        <p:nvPr/>
      </p:nvGrpSpPr>
      <p:grpSpPr>
        <a:xfrm>
          <a:off x="0" y="0"/>
          <a:ext cx="0" cy="0"/>
          <a:chOff x="0" y="0"/>
          <a:chExt cx="0" cy="0"/>
        </a:xfrm>
      </p:grpSpPr>
      <p:sp>
        <p:nvSpPr>
          <p:cNvPr id="29" name="Google Shape;29;p23"/>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0" name="Google Shape;30;p23"/>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23"/>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2" name="Google Shape;32;p23"/>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IDETEXT-PROCESS-DARK">
  <p:cSld name="TITLE-SIDETEXT-PROCESS-DARK">
    <p:spTree>
      <p:nvGrpSpPr>
        <p:cNvPr id="33" name="Shape 33"/>
        <p:cNvGrpSpPr/>
        <p:nvPr/>
      </p:nvGrpSpPr>
      <p:grpSpPr>
        <a:xfrm>
          <a:off x="0" y="0"/>
          <a:ext cx="0" cy="0"/>
          <a:chOff x="0" y="0"/>
          <a:chExt cx="0" cy="0"/>
        </a:xfrm>
      </p:grpSpPr>
      <p:sp>
        <p:nvSpPr>
          <p:cNvPr id="34" name="Google Shape;34;p24"/>
          <p:cNvSpPr txBox="1"/>
          <p:nvPr>
            <p:ph idx="1" type="body"/>
          </p:nvPr>
        </p:nvSpPr>
        <p:spPr>
          <a:xfrm>
            <a:off x="4381500" y="1377043"/>
            <a:ext cx="7124700" cy="205195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5" name="Google Shape;35;p24"/>
          <p:cNvSpPr txBox="1"/>
          <p:nvPr>
            <p:ph type="title"/>
          </p:nvPr>
        </p:nvSpPr>
        <p:spPr>
          <a:xfrm>
            <a:off x="685800" y="1377043"/>
            <a:ext cx="3467100" cy="2051957"/>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24"/>
          <p:cNvSpPr/>
          <p:nvPr/>
        </p:nvSpPr>
        <p:spPr>
          <a:xfrm>
            <a:off x="917664" y="3638007"/>
            <a:ext cx="1598024" cy="1598024"/>
          </a:xfrm>
          <a:prstGeom prst="ellipse">
            <a:avLst/>
          </a:prstGeom>
          <a:no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37" name="Google Shape;37;p24"/>
          <p:cNvSpPr/>
          <p:nvPr/>
        </p:nvSpPr>
        <p:spPr>
          <a:xfrm>
            <a:off x="3113586" y="3638007"/>
            <a:ext cx="1598024" cy="1598024"/>
          </a:xfrm>
          <a:prstGeom prst="ellipse">
            <a:avLst/>
          </a:prstGeom>
          <a:no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38" name="Google Shape;38;p24"/>
          <p:cNvSpPr/>
          <p:nvPr/>
        </p:nvSpPr>
        <p:spPr>
          <a:xfrm>
            <a:off x="5309508" y="3638007"/>
            <a:ext cx="1598024" cy="1598024"/>
          </a:xfrm>
          <a:prstGeom prst="ellipse">
            <a:avLst/>
          </a:prstGeom>
          <a:no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39" name="Google Shape;39;p24"/>
          <p:cNvSpPr/>
          <p:nvPr/>
        </p:nvSpPr>
        <p:spPr>
          <a:xfrm>
            <a:off x="7505429" y="3638007"/>
            <a:ext cx="1598024" cy="1598024"/>
          </a:xfrm>
          <a:prstGeom prst="ellipse">
            <a:avLst/>
          </a:prstGeom>
          <a:no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40" name="Google Shape;40;p24"/>
          <p:cNvSpPr/>
          <p:nvPr/>
        </p:nvSpPr>
        <p:spPr>
          <a:xfrm>
            <a:off x="9701348" y="3638007"/>
            <a:ext cx="1598024" cy="1598024"/>
          </a:xfrm>
          <a:prstGeom prst="ellipse">
            <a:avLst/>
          </a:prstGeom>
          <a:noFill/>
          <a:ln cap="flat" cmpd="sng" w="28575">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cxnSp>
        <p:nvCxnSpPr>
          <p:cNvPr id="41" name="Google Shape;41;p24"/>
          <p:cNvCxnSpPr/>
          <p:nvPr/>
        </p:nvCxnSpPr>
        <p:spPr>
          <a:xfrm>
            <a:off x="2700337" y="4437019"/>
            <a:ext cx="228600" cy="0"/>
          </a:xfrm>
          <a:prstGeom prst="straightConnector1">
            <a:avLst/>
          </a:prstGeom>
          <a:noFill/>
          <a:ln cap="flat" cmpd="sng" w="19050">
            <a:solidFill>
              <a:srgbClr val="595959"/>
            </a:solidFill>
            <a:prstDash val="solid"/>
            <a:miter lim="800000"/>
            <a:headEnd len="sm" w="sm" type="none"/>
            <a:tailEnd len="med" w="med" type="stealth"/>
          </a:ln>
        </p:spPr>
      </p:cxnSp>
      <p:cxnSp>
        <p:nvCxnSpPr>
          <p:cNvPr id="42" name="Google Shape;42;p24"/>
          <p:cNvCxnSpPr/>
          <p:nvPr/>
        </p:nvCxnSpPr>
        <p:spPr>
          <a:xfrm>
            <a:off x="4896259" y="4437019"/>
            <a:ext cx="228600" cy="0"/>
          </a:xfrm>
          <a:prstGeom prst="straightConnector1">
            <a:avLst/>
          </a:prstGeom>
          <a:noFill/>
          <a:ln cap="flat" cmpd="sng" w="19050">
            <a:solidFill>
              <a:srgbClr val="595959"/>
            </a:solidFill>
            <a:prstDash val="solid"/>
            <a:miter lim="800000"/>
            <a:headEnd len="sm" w="sm" type="none"/>
            <a:tailEnd len="med" w="med" type="stealth"/>
          </a:ln>
        </p:spPr>
      </p:cxnSp>
      <p:cxnSp>
        <p:nvCxnSpPr>
          <p:cNvPr id="43" name="Google Shape;43;p24"/>
          <p:cNvCxnSpPr/>
          <p:nvPr/>
        </p:nvCxnSpPr>
        <p:spPr>
          <a:xfrm>
            <a:off x="7092181" y="4437019"/>
            <a:ext cx="228600" cy="0"/>
          </a:xfrm>
          <a:prstGeom prst="straightConnector1">
            <a:avLst/>
          </a:prstGeom>
          <a:noFill/>
          <a:ln cap="flat" cmpd="sng" w="19050">
            <a:solidFill>
              <a:srgbClr val="595959"/>
            </a:solidFill>
            <a:prstDash val="solid"/>
            <a:miter lim="800000"/>
            <a:headEnd len="sm" w="sm" type="none"/>
            <a:tailEnd len="med" w="med" type="stealth"/>
          </a:ln>
        </p:spPr>
      </p:cxnSp>
      <p:cxnSp>
        <p:nvCxnSpPr>
          <p:cNvPr id="44" name="Google Shape;44;p24"/>
          <p:cNvCxnSpPr/>
          <p:nvPr/>
        </p:nvCxnSpPr>
        <p:spPr>
          <a:xfrm>
            <a:off x="9288101" y="4437019"/>
            <a:ext cx="228600" cy="0"/>
          </a:xfrm>
          <a:prstGeom prst="straightConnector1">
            <a:avLst/>
          </a:prstGeom>
          <a:noFill/>
          <a:ln cap="flat" cmpd="sng" w="19050">
            <a:solidFill>
              <a:srgbClr val="595959"/>
            </a:solidFill>
            <a:prstDash val="solid"/>
            <a:miter lim="800000"/>
            <a:headEnd len="sm" w="sm" type="none"/>
            <a:tailEnd len="med" w="med" type="stealth"/>
          </a:ln>
        </p:spPr>
      </p:cxnSp>
      <p:sp>
        <p:nvSpPr>
          <p:cNvPr id="45" name="Google Shape;45;p24"/>
          <p:cNvSpPr txBox="1"/>
          <p:nvPr>
            <p:ph idx="2" type="body"/>
          </p:nvPr>
        </p:nvSpPr>
        <p:spPr>
          <a:xfrm>
            <a:off x="1045028" y="4040777"/>
            <a:ext cx="1349829" cy="809897"/>
          </a:xfrm>
          <a:prstGeom prst="rect">
            <a:avLst/>
          </a:prstGeom>
          <a:noFill/>
          <a:ln>
            <a:noFill/>
          </a:ln>
        </p:spPr>
        <p:txBody>
          <a:bodyPr anchorCtr="0" anchor="t" bIns="45700" lIns="0"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6" name="Google Shape;46;p24"/>
          <p:cNvSpPr txBox="1"/>
          <p:nvPr>
            <p:ph idx="3" type="body"/>
          </p:nvPr>
        </p:nvSpPr>
        <p:spPr>
          <a:xfrm>
            <a:off x="3247481" y="4040777"/>
            <a:ext cx="1349829" cy="809897"/>
          </a:xfrm>
          <a:prstGeom prst="rect">
            <a:avLst/>
          </a:prstGeom>
          <a:noFill/>
          <a:ln>
            <a:noFill/>
          </a:ln>
        </p:spPr>
        <p:txBody>
          <a:bodyPr anchorCtr="0" anchor="t" bIns="45700" lIns="0"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24"/>
          <p:cNvSpPr txBox="1"/>
          <p:nvPr>
            <p:ph idx="4" type="body"/>
          </p:nvPr>
        </p:nvSpPr>
        <p:spPr>
          <a:xfrm>
            <a:off x="5433605" y="4040777"/>
            <a:ext cx="1349829" cy="809897"/>
          </a:xfrm>
          <a:prstGeom prst="rect">
            <a:avLst/>
          </a:prstGeom>
          <a:noFill/>
          <a:ln>
            <a:noFill/>
          </a:ln>
        </p:spPr>
        <p:txBody>
          <a:bodyPr anchorCtr="0" anchor="t" bIns="45700" lIns="0"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8" name="Google Shape;48;p24"/>
          <p:cNvSpPr txBox="1"/>
          <p:nvPr>
            <p:ph idx="5" type="body"/>
          </p:nvPr>
        </p:nvSpPr>
        <p:spPr>
          <a:xfrm>
            <a:off x="7639324" y="4040777"/>
            <a:ext cx="1349829" cy="809897"/>
          </a:xfrm>
          <a:prstGeom prst="rect">
            <a:avLst/>
          </a:prstGeom>
          <a:noFill/>
          <a:ln>
            <a:noFill/>
          </a:ln>
        </p:spPr>
        <p:txBody>
          <a:bodyPr anchorCtr="0" anchor="t" bIns="45700" lIns="0"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9" name="Google Shape;49;p24"/>
          <p:cNvSpPr txBox="1"/>
          <p:nvPr>
            <p:ph idx="6" type="body"/>
          </p:nvPr>
        </p:nvSpPr>
        <p:spPr>
          <a:xfrm>
            <a:off x="9825445" y="4040777"/>
            <a:ext cx="1349829" cy="809897"/>
          </a:xfrm>
          <a:prstGeom prst="rect">
            <a:avLst/>
          </a:prstGeom>
          <a:noFill/>
          <a:ln>
            <a:noFill/>
          </a:ln>
        </p:spPr>
        <p:txBody>
          <a:bodyPr anchorCtr="0" anchor="t" bIns="45700" lIns="0"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24"/>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TIMELINE-DARK">
  <p:cSld name="TITLE-TIMELINE-DARK">
    <p:spTree>
      <p:nvGrpSpPr>
        <p:cNvPr id="51" name="Shape 51"/>
        <p:cNvGrpSpPr/>
        <p:nvPr/>
      </p:nvGrpSpPr>
      <p:grpSpPr>
        <a:xfrm>
          <a:off x="0" y="0"/>
          <a:ext cx="0" cy="0"/>
          <a:chOff x="0" y="0"/>
          <a:chExt cx="0" cy="0"/>
        </a:xfrm>
      </p:grpSpPr>
      <p:sp>
        <p:nvSpPr>
          <p:cNvPr id="52" name="Google Shape;52;p25"/>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3" name="Google Shape;53;p2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54" name="Google Shape;54;p25"/>
          <p:cNvCxnSpPr/>
          <p:nvPr/>
        </p:nvCxnSpPr>
        <p:spPr>
          <a:xfrm>
            <a:off x="-28575" y="2743200"/>
            <a:ext cx="12252960" cy="0"/>
          </a:xfrm>
          <a:prstGeom prst="straightConnector1">
            <a:avLst/>
          </a:prstGeom>
          <a:noFill/>
          <a:ln cap="flat" cmpd="sng" w="19050">
            <a:solidFill>
              <a:srgbClr val="595959"/>
            </a:solidFill>
            <a:prstDash val="solid"/>
            <a:miter lim="800000"/>
            <a:headEnd len="sm" w="sm" type="none"/>
            <a:tailEnd len="sm" w="sm" type="none"/>
          </a:ln>
        </p:spPr>
      </p:cxnSp>
      <p:sp>
        <p:nvSpPr>
          <p:cNvPr id="55" name="Google Shape;55;p25"/>
          <p:cNvSpPr/>
          <p:nvPr/>
        </p:nvSpPr>
        <p:spPr>
          <a:xfrm>
            <a:off x="617220" y="2674620"/>
            <a:ext cx="137160" cy="137160"/>
          </a:xfrm>
          <a:prstGeom prst="ellipse">
            <a:avLst/>
          </a:prstGeom>
          <a:solidFill>
            <a:srgbClr val="595959"/>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56" name="Google Shape;56;p25"/>
          <p:cNvSpPr/>
          <p:nvPr/>
        </p:nvSpPr>
        <p:spPr>
          <a:xfrm>
            <a:off x="2827020" y="2674620"/>
            <a:ext cx="137160" cy="137160"/>
          </a:xfrm>
          <a:prstGeom prst="ellipse">
            <a:avLst/>
          </a:prstGeom>
          <a:solidFill>
            <a:srgbClr val="595959"/>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57" name="Google Shape;57;p25"/>
          <p:cNvSpPr/>
          <p:nvPr/>
        </p:nvSpPr>
        <p:spPr>
          <a:xfrm>
            <a:off x="5036820" y="2674620"/>
            <a:ext cx="137160" cy="137160"/>
          </a:xfrm>
          <a:prstGeom prst="ellipse">
            <a:avLst/>
          </a:prstGeom>
          <a:solidFill>
            <a:srgbClr val="595959"/>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58" name="Google Shape;58;p25"/>
          <p:cNvSpPr/>
          <p:nvPr/>
        </p:nvSpPr>
        <p:spPr>
          <a:xfrm>
            <a:off x="7246620" y="2674620"/>
            <a:ext cx="137160" cy="137160"/>
          </a:xfrm>
          <a:prstGeom prst="ellipse">
            <a:avLst/>
          </a:prstGeom>
          <a:solidFill>
            <a:srgbClr val="595959"/>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59" name="Google Shape;59;p25"/>
          <p:cNvSpPr/>
          <p:nvPr/>
        </p:nvSpPr>
        <p:spPr>
          <a:xfrm>
            <a:off x="9456420" y="2674620"/>
            <a:ext cx="137160" cy="137160"/>
          </a:xfrm>
          <a:prstGeom prst="ellipse">
            <a:avLst/>
          </a:prstGeom>
          <a:solidFill>
            <a:srgbClr val="595959"/>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60" name="Google Shape;60;p25"/>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1" name="Google Shape;61;p25"/>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2" name="Google Shape;62;p25"/>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3" name="Google Shape;63;p25"/>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4" name="Google Shape;64;p25"/>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5" name="Google Shape;65;p25"/>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6" name="Google Shape;66;p25"/>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7" name="Google Shape;67;p25"/>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8" name="Google Shape;68;p25"/>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9" name="Google Shape;69;p25"/>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RIGHT-DARK">
  <p:cSld name="PHOTO-RIGHT-DARK">
    <p:spTree>
      <p:nvGrpSpPr>
        <p:cNvPr id="70" name="Shape 70"/>
        <p:cNvGrpSpPr/>
        <p:nvPr/>
      </p:nvGrpSpPr>
      <p:grpSpPr>
        <a:xfrm>
          <a:off x="0" y="0"/>
          <a:ext cx="0" cy="0"/>
          <a:chOff x="0" y="0"/>
          <a:chExt cx="0" cy="0"/>
        </a:xfrm>
      </p:grpSpPr>
      <p:sp>
        <p:nvSpPr>
          <p:cNvPr id="71" name="Google Shape;71;p2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26"/>
          <p:cNvSpPr txBox="1"/>
          <p:nvPr>
            <p:ph idx="1" type="body"/>
          </p:nvPr>
        </p:nvSpPr>
        <p:spPr>
          <a:xfrm>
            <a:off x="685800" y="2057400"/>
            <a:ext cx="52959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26"/>
          <p:cNvSpPr/>
          <p:nvPr>
            <p:ph idx="2" type="pic"/>
          </p:nvPr>
        </p:nvSpPr>
        <p:spPr>
          <a:xfrm>
            <a:off x="6219825" y="2057400"/>
            <a:ext cx="5286375"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4" name="Google Shape;74;p26"/>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SoftServe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eveloper.mozilla.org/en-US/docs/Glossary/Control_flow" TargetMode="External"/><Relationship Id="rId4" Type="http://schemas.openxmlformats.org/officeDocument/2006/relationships/hyperlink" Target="https://developer.mozilla.org/uk/docs/Web/JavaScript/Guide/Control_flow_and_error_handling" TargetMode="External"/><Relationship Id="rId5" Type="http://schemas.openxmlformats.org/officeDocument/2006/relationships/hyperlink" Target="https://developer.mozilla.org/uk/docs/Web/JavaScript/Guide/%D0%92%D0%B8%D1%80%D0%B0%D0%B7%D0%B8_%D1%82%D0%B0_%D0%BE%D0%BF%D0%B5%D1%80%D0%B0%D1%82%D0%BE%D1%80%D0%B8" TargetMode="External"/><Relationship Id="rId6" Type="http://schemas.openxmlformats.org/officeDocument/2006/relationships/hyperlink" Target="https://medium.com/launch-school/javascript-expressions-and-statements-4d32ac9c0e74" TargetMode="External"/><Relationship Id="rId7" Type="http://schemas.openxmlformats.org/officeDocument/2006/relationships/hyperlink" Target="https://www.w3schools.com/js/js_statement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p>
            <a:pPr indent="0" lvl="0" marL="0" rtl="0" algn="l">
              <a:lnSpc>
                <a:spcPct val="88000"/>
              </a:lnSpc>
              <a:spcBef>
                <a:spcPts val="0"/>
              </a:spcBef>
              <a:spcAft>
                <a:spcPts val="0"/>
              </a:spcAft>
              <a:buClr>
                <a:schemeClr val="lt1"/>
              </a:buClr>
              <a:buSzPts val="12500"/>
              <a:buFont typeface="Proxima Nova Extrabold"/>
              <a:buNone/>
            </a:pPr>
            <a:r>
              <a:rPr lang="en-US" sz="7200">
                <a:latin typeface="Proxima Nova"/>
                <a:ea typeface="Proxima Nova"/>
                <a:cs typeface="Proxima Nova"/>
                <a:sym typeface="Proxima Nova"/>
              </a:rPr>
              <a:t>Syntax. Part1</a:t>
            </a:r>
            <a:endParaRPr sz="7200">
              <a:latin typeface="Proxima Nova"/>
              <a:ea typeface="Proxima Nova"/>
              <a:cs typeface="Proxima Nova"/>
              <a:sym typeface="Proxima Nova"/>
            </a:endParaRPr>
          </a:p>
          <a:p>
            <a:pPr indent="0" lvl="0" marL="0" rtl="0" algn="l">
              <a:lnSpc>
                <a:spcPct val="88000"/>
              </a:lnSpc>
              <a:spcBef>
                <a:spcPts val="0"/>
              </a:spcBef>
              <a:spcAft>
                <a:spcPts val="0"/>
              </a:spcAft>
              <a:buClr>
                <a:schemeClr val="lt1"/>
              </a:buClr>
              <a:buSzPts val="12500"/>
              <a:buFont typeface="Proxima Nova Extrabold"/>
              <a:buNone/>
            </a:pPr>
            <a:r>
              <a:t/>
            </a:r>
            <a:endParaRPr sz="7200">
              <a:latin typeface="Proxima Nova"/>
              <a:ea typeface="Proxima Nova"/>
              <a:cs typeface="Proxima Nova"/>
              <a:sym typeface="Proxima Nova"/>
            </a:endParaRPr>
          </a:p>
          <a:p>
            <a:pPr indent="0" lvl="0" marL="0" rtl="0" algn="l">
              <a:lnSpc>
                <a:spcPct val="88000"/>
              </a:lnSpc>
              <a:spcBef>
                <a:spcPts val="0"/>
              </a:spcBef>
              <a:spcAft>
                <a:spcPts val="0"/>
              </a:spcAft>
              <a:buClr>
                <a:schemeClr val="lt1"/>
              </a:buClr>
              <a:buSzPts val="12500"/>
              <a:buFont typeface="Proxima Nova Extrabold"/>
              <a:buNone/>
            </a:pPr>
            <a:r>
              <a:rPr lang="en-US" sz="4800">
                <a:latin typeface="Proxima Nova"/>
                <a:ea typeface="Proxima Nova"/>
                <a:cs typeface="Proxima Nova"/>
                <a:sym typeface="Proxima Nova"/>
              </a:rPr>
              <a:t>Keywords, Operators, Expressions, Statements, Control Flow </a:t>
            </a:r>
            <a:endParaRPr sz="4800">
              <a:latin typeface="Proxima Nova"/>
              <a:ea typeface="Proxima Nova"/>
              <a:cs typeface="Proxima Nova"/>
              <a:sym typeface="Proxima Nova"/>
            </a:endParaRPr>
          </a:p>
          <a:p>
            <a:pPr indent="0" lvl="0" marL="0" rtl="0" algn="l">
              <a:lnSpc>
                <a:spcPct val="88000"/>
              </a:lnSpc>
              <a:spcBef>
                <a:spcPts val="0"/>
              </a:spcBef>
              <a:spcAft>
                <a:spcPts val="0"/>
              </a:spcAft>
              <a:buClr>
                <a:schemeClr val="lt1"/>
              </a:buClr>
              <a:buSzPts val="12500"/>
              <a:buFont typeface="Proxima Nova Extrabold"/>
              <a:buNone/>
            </a:pPr>
            <a:r>
              <a:t/>
            </a:r>
            <a:endParaRPr sz="7200">
              <a:latin typeface="Proxima Nova"/>
              <a:ea typeface="Proxima Nova"/>
              <a:cs typeface="Proxima Nova"/>
              <a:sym typeface="Proxima Nova"/>
            </a:endParaRPr>
          </a:p>
          <a:p>
            <a:pPr indent="0" lvl="0" marL="0" rtl="0" algn="l">
              <a:lnSpc>
                <a:spcPct val="88000"/>
              </a:lnSpc>
              <a:spcBef>
                <a:spcPts val="0"/>
              </a:spcBef>
              <a:spcAft>
                <a:spcPts val="0"/>
              </a:spcAft>
              <a:buClr>
                <a:schemeClr val="lt1"/>
              </a:buClr>
              <a:buSzPts val="12500"/>
              <a:buFont typeface="Proxima Nova Extrabold"/>
              <a:buNone/>
            </a:pPr>
            <a:r>
              <a:t/>
            </a:r>
            <a:endParaRPr sz="7200">
              <a:latin typeface="Proxima Nova"/>
              <a:ea typeface="Proxima Nova"/>
              <a:cs typeface="Proxima Nova"/>
              <a:sym typeface="Proxima Nova"/>
            </a:endParaRPr>
          </a:p>
        </p:txBody>
      </p:sp>
      <p:sp>
        <p:nvSpPr>
          <p:cNvPr id="103" name="Google Shape;103;p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by Taras Boichuk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6e4c37d890_0_8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Assignment Operators</a:t>
            </a:r>
            <a:endParaRPr/>
          </a:p>
        </p:txBody>
      </p:sp>
      <p:sp>
        <p:nvSpPr>
          <p:cNvPr id="162" name="Google Shape;162;g6e4c37d890_0_89"/>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t/>
            </a:r>
            <a:endParaRPr/>
          </a:p>
        </p:txBody>
      </p:sp>
      <p:pic>
        <p:nvPicPr>
          <p:cNvPr id="163" name="Google Shape;163;g6e4c37d890_0_89"/>
          <p:cNvPicPr preferRelativeResize="0"/>
          <p:nvPr/>
        </p:nvPicPr>
        <p:blipFill>
          <a:blip r:embed="rId3">
            <a:alphaModFix/>
          </a:blip>
          <a:stretch>
            <a:fillRect/>
          </a:stretch>
        </p:blipFill>
        <p:spPr>
          <a:xfrm>
            <a:off x="685788" y="2057388"/>
            <a:ext cx="9877425" cy="397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6e4c37d890_0_96"/>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Ternary Operator</a:t>
            </a:r>
            <a:endParaRPr/>
          </a:p>
        </p:txBody>
      </p:sp>
      <p:sp>
        <p:nvSpPr>
          <p:cNvPr id="169" name="Google Shape;169;g6e4c37d890_0_96"/>
          <p:cNvSpPr txBox="1"/>
          <p:nvPr>
            <p:ph idx="1" type="body"/>
          </p:nvPr>
        </p:nvSpPr>
        <p:spPr>
          <a:xfrm>
            <a:off x="685800" y="2057400"/>
            <a:ext cx="10820400" cy="8841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JavaScript includes special operator called ternary operator :? that assigns a value to a variable based on some condition. This is like short form of if-else condition.</a:t>
            </a:r>
            <a:endParaRPr/>
          </a:p>
        </p:txBody>
      </p:sp>
      <p:pic>
        <p:nvPicPr>
          <p:cNvPr id="170" name="Google Shape;170;g6e4c37d890_0_96"/>
          <p:cNvPicPr preferRelativeResize="0"/>
          <p:nvPr/>
        </p:nvPicPr>
        <p:blipFill>
          <a:blip r:embed="rId3">
            <a:alphaModFix/>
          </a:blip>
          <a:stretch>
            <a:fillRect/>
          </a:stretch>
        </p:blipFill>
        <p:spPr>
          <a:xfrm>
            <a:off x="609600" y="3429000"/>
            <a:ext cx="7504425" cy="130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6e4f063b8b_1_0"/>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E</a:t>
            </a:r>
            <a:r>
              <a:rPr lang="en-US"/>
              <a:t>xpression</a:t>
            </a:r>
            <a:endParaRPr/>
          </a:p>
        </p:txBody>
      </p:sp>
      <p:sp>
        <p:nvSpPr>
          <p:cNvPr id="176" name="Google Shape;176;g6e4f063b8b_1_0"/>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Any unit of code that can be evaluated to a value is an expression. Since expressions produce values, they can appear anywhere in a program where JavaScript expects a value such as the arguments of a function invocation. As per the MDN documentation, JavaScript has the following expression categories.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6e4f063b8b_1_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Clr>
                <a:schemeClr val="dk1"/>
              </a:buClr>
              <a:buSzPts val="1100"/>
              <a:buFont typeface="Arial"/>
              <a:buNone/>
            </a:pPr>
            <a:r>
              <a:rPr lang="en-US"/>
              <a:t>Expression categories</a:t>
            </a:r>
            <a:endParaRPr/>
          </a:p>
        </p:txBody>
      </p:sp>
      <p:sp>
        <p:nvSpPr>
          <p:cNvPr id="182" name="Google Shape;182;g6e4f063b8b_1_9"/>
          <p:cNvSpPr txBox="1"/>
          <p:nvPr>
            <p:ph idx="1" type="body"/>
          </p:nvPr>
        </p:nvSpPr>
        <p:spPr>
          <a:xfrm>
            <a:off x="685800" y="2057400"/>
            <a:ext cx="2953200" cy="7536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Arithmetic Expressions</a:t>
            </a:r>
            <a:endParaRPr/>
          </a:p>
          <a:p>
            <a:pPr indent="0" lvl="0" marL="0" rtl="0" algn="l">
              <a:spcBef>
                <a:spcPts val="1000"/>
              </a:spcBef>
              <a:spcAft>
                <a:spcPts val="0"/>
              </a:spcAft>
              <a:buNone/>
            </a:pPr>
            <a:r>
              <a:t/>
            </a:r>
            <a:endParaRPr/>
          </a:p>
        </p:txBody>
      </p:sp>
      <p:pic>
        <p:nvPicPr>
          <p:cNvPr id="183" name="Google Shape;183;g6e4f063b8b_1_9"/>
          <p:cNvPicPr preferRelativeResize="0"/>
          <p:nvPr/>
        </p:nvPicPr>
        <p:blipFill>
          <a:blip r:embed="rId3">
            <a:alphaModFix/>
          </a:blip>
          <a:stretch>
            <a:fillRect/>
          </a:stretch>
        </p:blipFill>
        <p:spPr>
          <a:xfrm>
            <a:off x="3639000" y="1944288"/>
            <a:ext cx="5781649" cy="979825"/>
          </a:xfrm>
          <a:prstGeom prst="rect">
            <a:avLst/>
          </a:prstGeom>
          <a:noFill/>
          <a:ln>
            <a:noFill/>
          </a:ln>
        </p:spPr>
      </p:pic>
      <p:sp>
        <p:nvSpPr>
          <p:cNvPr id="184" name="Google Shape;184;g6e4f063b8b_1_9"/>
          <p:cNvSpPr txBox="1"/>
          <p:nvPr>
            <p:ph idx="1" type="body"/>
          </p:nvPr>
        </p:nvSpPr>
        <p:spPr>
          <a:xfrm>
            <a:off x="685800" y="3052188"/>
            <a:ext cx="2953200" cy="7536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String Expressions</a:t>
            </a:r>
            <a:endParaRPr/>
          </a:p>
        </p:txBody>
      </p:sp>
      <p:sp>
        <p:nvSpPr>
          <p:cNvPr id="185" name="Google Shape;185;g6e4f063b8b_1_9"/>
          <p:cNvSpPr txBox="1"/>
          <p:nvPr>
            <p:ph idx="1" type="body"/>
          </p:nvPr>
        </p:nvSpPr>
        <p:spPr>
          <a:xfrm>
            <a:off x="685800" y="4047000"/>
            <a:ext cx="2953200" cy="7536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Logical Expressions</a:t>
            </a:r>
            <a:endParaRPr/>
          </a:p>
        </p:txBody>
      </p:sp>
      <p:pic>
        <p:nvPicPr>
          <p:cNvPr id="186" name="Google Shape;186;g6e4f063b8b_1_9"/>
          <p:cNvPicPr preferRelativeResize="0"/>
          <p:nvPr/>
        </p:nvPicPr>
        <p:blipFill>
          <a:blip r:embed="rId4">
            <a:alphaModFix/>
          </a:blip>
          <a:stretch>
            <a:fillRect/>
          </a:stretch>
        </p:blipFill>
        <p:spPr>
          <a:xfrm>
            <a:off x="3633788" y="3095637"/>
            <a:ext cx="6905625" cy="666750"/>
          </a:xfrm>
          <a:prstGeom prst="rect">
            <a:avLst/>
          </a:prstGeom>
          <a:noFill/>
          <a:ln>
            <a:noFill/>
          </a:ln>
        </p:spPr>
      </p:pic>
      <p:pic>
        <p:nvPicPr>
          <p:cNvPr id="187" name="Google Shape;187;g6e4f063b8b_1_9"/>
          <p:cNvPicPr preferRelativeResize="0"/>
          <p:nvPr/>
        </p:nvPicPr>
        <p:blipFill>
          <a:blip r:embed="rId5">
            <a:alphaModFix/>
          </a:blip>
          <a:stretch>
            <a:fillRect/>
          </a:stretch>
        </p:blipFill>
        <p:spPr>
          <a:xfrm>
            <a:off x="3633800" y="3933912"/>
            <a:ext cx="7620000"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6e4f063b8b_1_25"/>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Left-hand-side Expressions/Assignment Expressions</a:t>
            </a:r>
            <a:endParaRPr/>
          </a:p>
        </p:txBody>
      </p:sp>
      <p:sp>
        <p:nvSpPr>
          <p:cNvPr id="193" name="Google Shape;193;g6e4f063b8b_1_25"/>
          <p:cNvSpPr txBox="1"/>
          <p:nvPr>
            <p:ph idx="1" type="body"/>
          </p:nvPr>
        </p:nvSpPr>
        <p:spPr>
          <a:xfrm>
            <a:off x="685800" y="2057400"/>
            <a:ext cx="10820400" cy="13716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Also known as lvalues, left-hand-side expressions are those that can appear on the left side of an assignment expression. Examples of left-hand-side expressions include the following</a:t>
            </a:r>
            <a:endParaRPr/>
          </a:p>
        </p:txBody>
      </p:sp>
      <p:pic>
        <p:nvPicPr>
          <p:cNvPr id="194" name="Google Shape;194;g6e4f063b8b_1_25"/>
          <p:cNvPicPr preferRelativeResize="0"/>
          <p:nvPr/>
        </p:nvPicPr>
        <p:blipFill>
          <a:blip r:embed="rId3">
            <a:alphaModFix/>
          </a:blip>
          <a:stretch>
            <a:fillRect/>
          </a:stretch>
        </p:blipFill>
        <p:spPr>
          <a:xfrm>
            <a:off x="2667000" y="3117825"/>
            <a:ext cx="6037774" cy="35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6e4c37d890_1_0"/>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Statements</a:t>
            </a:r>
            <a:endParaRPr/>
          </a:p>
        </p:txBody>
      </p:sp>
      <p:sp>
        <p:nvSpPr>
          <p:cNvPr id="200" name="Google Shape;200;g6e4c37d890_1_0"/>
          <p:cNvSpPr txBox="1"/>
          <p:nvPr>
            <p:ph idx="1" type="body"/>
          </p:nvPr>
        </p:nvSpPr>
        <p:spPr>
          <a:xfrm>
            <a:off x="685800" y="1486700"/>
            <a:ext cx="10820400" cy="39996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A computer program is a list of "instructions" to be "executed" by a computer.</a:t>
            </a:r>
            <a:endParaRPr/>
          </a:p>
          <a:p>
            <a:pPr indent="0" lvl="0" marL="0" rtl="0" algn="l">
              <a:spcBef>
                <a:spcPts val="1000"/>
              </a:spcBef>
              <a:spcAft>
                <a:spcPts val="0"/>
              </a:spcAft>
              <a:buClr>
                <a:schemeClr val="dk1"/>
              </a:buClr>
              <a:buSzPts val="1100"/>
              <a:buFont typeface="Arial"/>
              <a:buNone/>
            </a:pPr>
            <a:r>
              <a:rPr lang="en-US"/>
              <a:t>In a programming language, these programming instructions are called statements.</a:t>
            </a:r>
            <a:endParaRPr/>
          </a:p>
          <a:p>
            <a:pPr indent="0" lvl="0" marL="0" rtl="0" algn="l">
              <a:spcBef>
                <a:spcPts val="1000"/>
              </a:spcBef>
              <a:spcAft>
                <a:spcPts val="0"/>
              </a:spcAft>
              <a:buClr>
                <a:schemeClr val="dk1"/>
              </a:buClr>
              <a:buSzPts val="1100"/>
              <a:buFont typeface="Arial"/>
              <a:buNone/>
            </a:pPr>
            <a:r>
              <a:rPr lang="en-US"/>
              <a:t>A JavaScript program is a list of programming statements.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JavaScript statements are composed of:</a:t>
            </a:r>
            <a:endParaRPr/>
          </a:p>
          <a:p>
            <a:pPr indent="0" lvl="0" marL="0" rtl="0" algn="l">
              <a:spcBef>
                <a:spcPts val="1000"/>
              </a:spcBef>
              <a:spcAft>
                <a:spcPts val="0"/>
              </a:spcAft>
              <a:buClr>
                <a:schemeClr val="dk1"/>
              </a:buClr>
              <a:buSzPts val="1100"/>
              <a:buFont typeface="Arial"/>
              <a:buNone/>
            </a:pPr>
            <a:r>
              <a:rPr lang="en-US"/>
              <a:t>Values, Operators, Expressions, Keywords, and Comments.</a:t>
            </a:r>
            <a:endParaRPr/>
          </a:p>
          <a:p>
            <a:pPr indent="0" lvl="0" marL="0" rtl="0" algn="l">
              <a:spcBef>
                <a:spcPts val="1000"/>
              </a:spcBef>
              <a:spcAft>
                <a:spcPts val="0"/>
              </a:spcAft>
              <a:buNone/>
            </a:pPr>
            <a:r>
              <a:t/>
            </a:r>
            <a:endParaRPr/>
          </a:p>
        </p:txBody>
      </p:sp>
      <p:sp>
        <p:nvSpPr>
          <p:cNvPr id="201" name="Google Shape;201;g6e4c37d890_1_0"/>
          <p:cNvSpPr txBox="1"/>
          <p:nvPr/>
        </p:nvSpPr>
        <p:spPr>
          <a:xfrm>
            <a:off x="617675" y="4412100"/>
            <a:ext cx="9207900" cy="1074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800">
                <a:solidFill>
                  <a:srgbClr val="569CD6"/>
                </a:solidFill>
                <a:highlight>
                  <a:srgbClr val="1E1E1E"/>
                </a:highlight>
                <a:latin typeface="Courier New"/>
                <a:ea typeface="Courier New"/>
                <a:cs typeface="Courier New"/>
                <a:sym typeface="Courier New"/>
              </a:rPr>
              <a:t>var</a:t>
            </a:r>
            <a:r>
              <a:rPr lang="en-US" sz="1800">
                <a:solidFill>
                  <a:srgbClr val="D4D4D4"/>
                </a:solidFill>
                <a:highlight>
                  <a:srgbClr val="1E1E1E"/>
                </a:highlight>
                <a:latin typeface="Courier New"/>
                <a:ea typeface="Courier New"/>
                <a:cs typeface="Courier New"/>
                <a:sym typeface="Courier New"/>
              </a:rPr>
              <a:t> </a:t>
            </a:r>
            <a:r>
              <a:rPr lang="en-US" sz="1800">
                <a:solidFill>
                  <a:srgbClr val="9CDCFE"/>
                </a:solidFill>
                <a:highlight>
                  <a:srgbClr val="1E1E1E"/>
                </a:highlight>
                <a:latin typeface="Courier New"/>
                <a:ea typeface="Courier New"/>
                <a:cs typeface="Courier New"/>
                <a:sym typeface="Courier New"/>
              </a:rPr>
              <a:t>x</a:t>
            </a:r>
            <a:r>
              <a:rPr lang="en-US" sz="1800">
                <a:solidFill>
                  <a:srgbClr val="D4D4D4"/>
                </a:solidFill>
                <a:highlight>
                  <a:srgbClr val="1E1E1E"/>
                </a:highlight>
                <a:latin typeface="Courier New"/>
                <a:ea typeface="Courier New"/>
                <a:cs typeface="Courier New"/>
                <a:sym typeface="Courier New"/>
              </a:rPr>
              <a:t>, </a:t>
            </a:r>
            <a:r>
              <a:rPr lang="en-US" sz="1800">
                <a:solidFill>
                  <a:srgbClr val="9CDCFE"/>
                </a:solidFill>
                <a:highlight>
                  <a:srgbClr val="1E1E1E"/>
                </a:highlight>
                <a:latin typeface="Courier New"/>
                <a:ea typeface="Courier New"/>
                <a:cs typeface="Courier New"/>
                <a:sym typeface="Courier New"/>
              </a:rPr>
              <a:t>y</a:t>
            </a:r>
            <a:r>
              <a:rPr lang="en-US" sz="1800">
                <a:solidFill>
                  <a:srgbClr val="D4D4D4"/>
                </a:solidFill>
                <a:highlight>
                  <a:srgbClr val="1E1E1E"/>
                </a:highlight>
                <a:latin typeface="Courier New"/>
                <a:ea typeface="Courier New"/>
                <a:cs typeface="Courier New"/>
                <a:sym typeface="Courier New"/>
              </a:rPr>
              <a:t>, </a:t>
            </a:r>
            <a:r>
              <a:rPr lang="en-US" sz="1800">
                <a:solidFill>
                  <a:srgbClr val="9CDCFE"/>
                </a:solidFill>
                <a:highlight>
                  <a:srgbClr val="1E1E1E"/>
                </a:highlight>
                <a:latin typeface="Courier New"/>
                <a:ea typeface="Courier New"/>
                <a:cs typeface="Courier New"/>
                <a:sym typeface="Courier New"/>
              </a:rPr>
              <a:t>z</a:t>
            </a:r>
            <a:r>
              <a:rPr lang="en-US" sz="1800">
                <a:solidFill>
                  <a:srgbClr val="D4D4D4"/>
                </a:solidFill>
                <a:highlight>
                  <a:srgbClr val="1E1E1E"/>
                </a:highlight>
                <a:latin typeface="Courier New"/>
                <a:ea typeface="Courier New"/>
                <a:cs typeface="Courier New"/>
                <a:sym typeface="Courier New"/>
              </a:rPr>
              <a:t>;    </a:t>
            </a:r>
            <a:r>
              <a:rPr lang="en-US" sz="1800">
                <a:solidFill>
                  <a:srgbClr val="6A9955"/>
                </a:solidFill>
                <a:highlight>
                  <a:srgbClr val="1E1E1E"/>
                </a:highlight>
                <a:latin typeface="Courier New"/>
                <a:ea typeface="Courier New"/>
                <a:cs typeface="Courier New"/>
                <a:sym typeface="Courier New"/>
              </a:rPr>
              <a:t>// Statement 1</a:t>
            </a:r>
            <a:endParaRPr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800">
                <a:solidFill>
                  <a:srgbClr val="9CDCFE"/>
                </a:solidFill>
                <a:highlight>
                  <a:srgbClr val="1E1E1E"/>
                </a:highlight>
                <a:latin typeface="Courier New"/>
                <a:ea typeface="Courier New"/>
                <a:cs typeface="Courier New"/>
                <a:sym typeface="Courier New"/>
              </a:rPr>
              <a:t>x</a:t>
            </a:r>
            <a:r>
              <a:rPr lang="en-US" sz="1800">
                <a:solidFill>
                  <a:srgbClr val="D4D4D4"/>
                </a:solidFill>
                <a:highlight>
                  <a:srgbClr val="1E1E1E"/>
                </a:highlight>
                <a:latin typeface="Courier New"/>
                <a:ea typeface="Courier New"/>
                <a:cs typeface="Courier New"/>
                <a:sym typeface="Courier New"/>
              </a:rPr>
              <a:t> = </a:t>
            </a:r>
            <a:r>
              <a:rPr lang="en-US" sz="1800">
                <a:solidFill>
                  <a:srgbClr val="B5CEA8"/>
                </a:solidFill>
                <a:highlight>
                  <a:srgbClr val="1E1E1E"/>
                </a:highlight>
                <a:latin typeface="Courier New"/>
                <a:ea typeface="Courier New"/>
                <a:cs typeface="Courier New"/>
                <a:sym typeface="Courier New"/>
              </a:rPr>
              <a:t>5</a:t>
            </a:r>
            <a:r>
              <a:rPr lang="en-US" sz="1800">
                <a:solidFill>
                  <a:srgbClr val="D4D4D4"/>
                </a:solidFill>
                <a:highlight>
                  <a:srgbClr val="1E1E1E"/>
                </a:highlight>
                <a:latin typeface="Courier New"/>
                <a:ea typeface="Courier New"/>
                <a:cs typeface="Courier New"/>
                <a:sym typeface="Courier New"/>
              </a:rPr>
              <a:t>;          </a:t>
            </a:r>
            <a:r>
              <a:rPr lang="en-US" sz="1800">
                <a:solidFill>
                  <a:srgbClr val="6A9955"/>
                </a:solidFill>
                <a:highlight>
                  <a:srgbClr val="1E1E1E"/>
                </a:highlight>
                <a:latin typeface="Courier New"/>
                <a:ea typeface="Courier New"/>
                <a:cs typeface="Courier New"/>
                <a:sym typeface="Courier New"/>
              </a:rPr>
              <a:t>// Statement 2</a:t>
            </a:r>
            <a:endParaRPr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800">
                <a:solidFill>
                  <a:srgbClr val="9CDCFE"/>
                </a:solidFill>
                <a:highlight>
                  <a:srgbClr val="1E1E1E"/>
                </a:highlight>
                <a:latin typeface="Courier New"/>
                <a:ea typeface="Courier New"/>
                <a:cs typeface="Courier New"/>
                <a:sym typeface="Courier New"/>
              </a:rPr>
              <a:t>y</a:t>
            </a:r>
            <a:r>
              <a:rPr lang="en-US" sz="1800">
                <a:solidFill>
                  <a:srgbClr val="D4D4D4"/>
                </a:solidFill>
                <a:highlight>
                  <a:srgbClr val="1E1E1E"/>
                </a:highlight>
                <a:latin typeface="Courier New"/>
                <a:ea typeface="Courier New"/>
                <a:cs typeface="Courier New"/>
                <a:sym typeface="Courier New"/>
              </a:rPr>
              <a:t> = </a:t>
            </a:r>
            <a:r>
              <a:rPr lang="en-US" sz="1800">
                <a:solidFill>
                  <a:srgbClr val="B5CEA8"/>
                </a:solidFill>
                <a:highlight>
                  <a:srgbClr val="1E1E1E"/>
                </a:highlight>
                <a:latin typeface="Courier New"/>
                <a:ea typeface="Courier New"/>
                <a:cs typeface="Courier New"/>
                <a:sym typeface="Courier New"/>
              </a:rPr>
              <a:t>6</a:t>
            </a:r>
            <a:r>
              <a:rPr lang="en-US" sz="1800">
                <a:solidFill>
                  <a:srgbClr val="D4D4D4"/>
                </a:solidFill>
                <a:highlight>
                  <a:srgbClr val="1E1E1E"/>
                </a:highlight>
                <a:latin typeface="Courier New"/>
                <a:ea typeface="Courier New"/>
                <a:cs typeface="Courier New"/>
                <a:sym typeface="Courier New"/>
              </a:rPr>
              <a:t>;          </a:t>
            </a:r>
            <a:r>
              <a:rPr lang="en-US" sz="1800">
                <a:solidFill>
                  <a:srgbClr val="6A9955"/>
                </a:solidFill>
                <a:highlight>
                  <a:srgbClr val="1E1E1E"/>
                </a:highlight>
                <a:latin typeface="Courier New"/>
                <a:ea typeface="Courier New"/>
                <a:cs typeface="Courier New"/>
                <a:sym typeface="Courier New"/>
              </a:rPr>
              <a:t>// Statement 3</a:t>
            </a:r>
            <a:endParaRPr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800">
                <a:solidFill>
                  <a:srgbClr val="9CDCFE"/>
                </a:solidFill>
                <a:highlight>
                  <a:srgbClr val="1E1E1E"/>
                </a:highlight>
                <a:latin typeface="Courier New"/>
                <a:ea typeface="Courier New"/>
                <a:cs typeface="Courier New"/>
                <a:sym typeface="Courier New"/>
              </a:rPr>
              <a:t>z</a:t>
            </a:r>
            <a:r>
              <a:rPr lang="en-US" sz="1800">
                <a:solidFill>
                  <a:srgbClr val="D4D4D4"/>
                </a:solidFill>
                <a:highlight>
                  <a:srgbClr val="1E1E1E"/>
                </a:highlight>
                <a:latin typeface="Courier New"/>
                <a:ea typeface="Courier New"/>
                <a:cs typeface="Courier New"/>
                <a:sym typeface="Courier New"/>
              </a:rPr>
              <a:t> = </a:t>
            </a:r>
            <a:r>
              <a:rPr lang="en-US" sz="1800">
                <a:solidFill>
                  <a:srgbClr val="9CDCFE"/>
                </a:solidFill>
                <a:highlight>
                  <a:srgbClr val="1E1E1E"/>
                </a:highlight>
                <a:latin typeface="Courier New"/>
                <a:ea typeface="Courier New"/>
                <a:cs typeface="Courier New"/>
                <a:sym typeface="Courier New"/>
              </a:rPr>
              <a:t>x</a:t>
            </a:r>
            <a:r>
              <a:rPr lang="en-US" sz="1800">
                <a:solidFill>
                  <a:srgbClr val="D4D4D4"/>
                </a:solidFill>
                <a:highlight>
                  <a:srgbClr val="1E1E1E"/>
                </a:highlight>
                <a:latin typeface="Courier New"/>
                <a:ea typeface="Courier New"/>
                <a:cs typeface="Courier New"/>
                <a:sym typeface="Courier New"/>
              </a:rPr>
              <a:t> + </a:t>
            </a:r>
            <a:r>
              <a:rPr lang="en-US" sz="1800">
                <a:solidFill>
                  <a:srgbClr val="9CDCFE"/>
                </a:solidFill>
                <a:highlight>
                  <a:srgbClr val="1E1E1E"/>
                </a:highlight>
                <a:latin typeface="Courier New"/>
                <a:ea typeface="Courier New"/>
                <a:cs typeface="Courier New"/>
                <a:sym typeface="Courier New"/>
              </a:rPr>
              <a:t>y</a:t>
            </a:r>
            <a:r>
              <a:rPr lang="en-US" sz="1800">
                <a:solidFill>
                  <a:srgbClr val="D4D4D4"/>
                </a:solidFill>
                <a:highlight>
                  <a:srgbClr val="1E1E1E"/>
                </a:highlight>
                <a:latin typeface="Courier New"/>
                <a:ea typeface="Courier New"/>
                <a:cs typeface="Courier New"/>
                <a:sym typeface="Courier New"/>
              </a:rPr>
              <a:t>;      </a:t>
            </a:r>
            <a:r>
              <a:rPr lang="en-US" sz="1800">
                <a:solidFill>
                  <a:srgbClr val="6A9955"/>
                </a:solidFill>
                <a:highlight>
                  <a:srgbClr val="1E1E1E"/>
                </a:highlight>
                <a:latin typeface="Courier New"/>
                <a:ea typeface="Courier New"/>
                <a:cs typeface="Courier New"/>
                <a:sym typeface="Courier New"/>
              </a:rPr>
              <a:t>// Statement 4</a:t>
            </a:r>
            <a:endParaRPr sz="18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
        <p:nvSpPr>
          <p:cNvPr id="202" name="Google Shape;202;g6e4c37d890_1_0"/>
          <p:cNvSpPr txBox="1"/>
          <p:nvPr>
            <p:ph idx="1" type="body"/>
          </p:nvPr>
        </p:nvSpPr>
        <p:spPr>
          <a:xfrm>
            <a:off x="685800" y="5933925"/>
            <a:ext cx="9207900" cy="12357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The statements are executed, one by one, in the same order as they are written.</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6e4f063b8b_1_36"/>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Statements category</a:t>
            </a:r>
            <a:endParaRPr/>
          </a:p>
        </p:txBody>
      </p:sp>
      <p:sp>
        <p:nvSpPr>
          <p:cNvPr id="208" name="Google Shape;208;g6e4f063b8b_1_36"/>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355600" lvl="0" marL="457200" rtl="0" algn="l">
              <a:spcBef>
                <a:spcPts val="1000"/>
              </a:spcBef>
              <a:spcAft>
                <a:spcPts val="0"/>
              </a:spcAft>
              <a:buSzPts val="2000"/>
              <a:buChar char="-"/>
            </a:pPr>
            <a:r>
              <a:rPr lang="en-US"/>
              <a:t>Declaration Statements</a:t>
            </a:r>
            <a:endParaRPr/>
          </a:p>
          <a:p>
            <a:pPr indent="-355600" lvl="0" marL="457200" rtl="0" algn="l">
              <a:spcBef>
                <a:spcPts val="0"/>
              </a:spcBef>
              <a:spcAft>
                <a:spcPts val="0"/>
              </a:spcAft>
              <a:buSzPts val="2000"/>
              <a:buChar char="-"/>
            </a:pPr>
            <a:r>
              <a:rPr lang="en-US"/>
              <a:t>Expression Statements</a:t>
            </a:r>
            <a:endParaRPr/>
          </a:p>
          <a:p>
            <a:pPr indent="-355600" lvl="0" marL="457200" rtl="0" algn="l">
              <a:spcBef>
                <a:spcPts val="0"/>
              </a:spcBef>
              <a:spcAft>
                <a:spcPts val="0"/>
              </a:spcAft>
              <a:buSzPts val="2000"/>
              <a:buChar char="-"/>
            </a:pPr>
            <a:r>
              <a:rPr lang="en-US"/>
              <a:t>Conditional Statements(Conditional statements execute statements based on the value of an expression. Examples of conditional statements includes the if..else and switch statements.)</a:t>
            </a:r>
            <a:endParaRPr/>
          </a:p>
          <a:p>
            <a:pPr indent="-355600" lvl="0" marL="457200" rtl="0" algn="l">
              <a:spcBef>
                <a:spcPts val="0"/>
              </a:spcBef>
              <a:spcAft>
                <a:spcPts val="0"/>
              </a:spcAft>
              <a:buSzPts val="2000"/>
              <a:buChar char="-"/>
            </a:pPr>
            <a:r>
              <a:rPr lang="en-US"/>
              <a:t>Loops and Jumps (Looping statements includes the following statements: while, do/while, for and for/in. Jump statements are used to make the JavaScript interpreter jump to a specific location within the program. Examples of jump statements includes break, continue, return and throw.)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6e4f063b8b_1_5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С</a:t>
            </a:r>
            <a:r>
              <a:rPr lang="en-US"/>
              <a:t>ontrol flow</a:t>
            </a:r>
            <a:endParaRPr/>
          </a:p>
        </p:txBody>
      </p:sp>
      <p:sp>
        <p:nvSpPr>
          <p:cNvPr id="214" name="Google Shape;214;g6e4f063b8b_1_59"/>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The control flow is the order in which the computer executes statements in a script.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Code is run in order from the first line in the file to the last line, unless the computer runs across the (extremely frequent) structures that change the control flow, such as </a:t>
            </a:r>
            <a:r>
              <a:rPr b="1" lang="en-US"/>
              <a:t>conditionals, exeptions</a:t>
            </a:r>
            <a:r>
              <a:rPr lang="en-US"/>
              <a:t> and </a:t>
            </a:r>
            <a:r>
              <a:rPr b="1" lang="en-US"/>
              <a:t>loops</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USED LINKS</a:t>
            </a:r>
            <a:endParaRPr/>
          </a:p>
        </p:txBody>
      </p:sp>
      <p:sp>
        <p:nvSpPr>
          <p:cNvPr id="220" name="Google Shape;220;p16"/>
          <p:cNvSpPr txBox="1"/>
          <p:nvPr>
            <p:ph idx="1" type="body"/>
          </p:nvPr>
        </p:nvSpPr>
        <p:spPr>
          <a:xfrm>
            <a:off x="571500" y="2057400"/>
            <a:ext cx="10820400" cy="3429000"/>
          </a:xfrm>
          <a:prstGeom prst="rect">
            <a:avLst/>
          </a:prstGeom>
          <a:noFill/>
          <a:ln>
            <a:noFill/>
          </a:ln>
        </p:spPr>
        <p:txBody>
          <a:bodyPr anchorCtr="0" anchor="t" bIns="45700" lIns="0" spcFirstLastPara="1" rIns="91425" wrap="square" tIns="45700">
            <a:noAutofit/>
          </a:bodyPr>
          <a:lstStyle/>
          <a:p>
            <a:pPr indent="-304800" lvl="0" marL="342900" rtl="0" algn="l">
              <a:lnSpc>
                <a:spcPct val="100000"/>
              </a:lnSpc>
              <a:spcBef>
                <a:spcPts val="1000"/>
              </a:spcBef>
              <a:spcAft>
                <a:spcPts val="0"/>
              </a:spcAft>
              <a:buSzPts val="1400"/>
              <a:buChar char="•"/>
            </a:pPr>
            <a:r>
              <a:rPr lang="en-US" sz="1400" u="sng">
                <a:solidFill>
                  <a:schemeClr val="hlink"/>
                </a:solidFill>
                <a:latin typeface="Arial"/>
                <a:ea typeface="Arial"/>
                <a:cs typeface="Arial"/>
                <a:sym typeface="Arial"/>
                <a:hlinkClick r:id="rId3"/>
              </a:rPr>
              <a:t>https://developer.mozilla.org/en-US/docs/Glossary/Control_flow</a:t>
            </a:r>
            <a:endParaRPr sz="1400"/>
          </a:p>
          <a:p>
            <a:pPr indent="-304800" lvl="0" marL="342900" rtl="0" algn="l">
              <a:lnSpc>
                <a:spcPct val="100000"/>
              </a:lnSpc>
              <a:spcBef>
                <a:spcPts val="1000"/>
              </a:spcBef>
              <a:spcAft>
                <a:spcPts val="0"/>
              </a:spcAft>
              <a:buSzPts val="1400"/>
              <a:buChar char="•"/>
            </a:pPr>
            <a:r>
              <a:rPr lang="en-US" sz="1400" u="sng">
                <a:solidFill>
                  <a:schemeClr val="hlink"/>
                </a:solidFill>
                <a:latin typeface="Arial"/>
                <a:ea typeface="Arial"/>
                <a:cs typeface="Arial"/>
                <a:sym typeface="Arial"/>
                <a:hlinkClick r:id="rId4"/>
              </a:rPr>
              <a:t>https://developer.mozilla.org/uk/docs/Web/JavaScript/Guide/Control_flow_and_error_handling</a:t>
            </a:r>
            <a:endParaRPr sz="1400"/>
          </a:p>
          <a:p>
            <a:pPr indent="-304800" lvl="0" marL="342900" rtl="0" algn="l">
              <a:lnSpc>
                <a:spcPct val="100000"/>
              </a:lnSpc>
              <a:spcBef>
                <a:spcPts val="1000"/>
              </a:spcBef>
              <a:spcAft>
                <a:spcPts val="0"/>
              </a:spcAft>
              <a:buSzPts val="1400"/>
              <a:buChar char="•"/>
            </a:pPr>
            <a:r>
              <a:rPr lang="en-US" sz="1400" u="sng">
                <a:solidFill>
                  <a:schemeClr val="hlink"/>
                </a:solidFill>
                <a:latin typeface="Arial"/>
                <a:ea typeface="Arial"/>
                <a:cs typeface="Arial"/>
                <a:sym typeface="Arial"/>
                <a:hlinkClick r:id="rId5"/>
              </a:rPr>
              <a:t>https://developer.mozilla.org/uk/docs/Web/JavaScript/Guide/%D0%92%D0%B8%D1%80%D0%B0%D0%B7%D0%B8_%D1%82%D0%B0_%D0%BE%D0%BF%D0%B5%D1%80%D0%B0%D1%82%D0%BE%D1%80%D0%B8</a:t>
            </a:r>
            <a:endParaRPr sz="1400"/>
          </a:p>
          <a:p>
            <a:pPr indent="-304800" lvl="0" marL="342900" rtl="0" algn="l">
              <a:lnSpc>
                <a:spcPct val="100000"/>
              </a:lnSpc>
              <a:spcBef>
                <a:spcPts val="1000"/>
              </a:spcBef>
              <a:spcAft>
                <a:spcPts val="0"/>
              </a:spcAft>
              <a:buSzPts val="1400"/>
              <a:buChar char="•"/>
            </a:pPr>
            <a:r>
              <a:rPr lang="en-US" sz="1400" u="sng">
                <a:solidFill>
                  <a:schemeClr val="hlink"/>
                </a:solidFill>
                <a:latin typeface="Arial"/>
                <a:ea typeface="Arial"/>
                <a:cs typeface="Arial"/>
                <a:sym typeface="Arial"/>
                <a:hlinkClick r:id="rId6"/>
              </a:rPr>
              <a:t>https://medium.com/launch-school/javascript-expressions-and-statements-4d32ac9c0e74</a:t>
            </a:r>
            <a:endParaRPr sz="1400"/>
          </a:p>
          <a:p>
            <a:pPr indent="-304800" lvl="0" marL="342900" rtl="0" algn="l">
              <a:lnSpc>
                <a:spcPct val="100000"/>
              </a:lnSpc>
              <a:spcBef>
                <a:spcPts val="1000"/>
              </a:spcBef>
              <a:spcAft>
                <a:spcPts val="0"/>
              </a:spcAft>
              <a:buSzPts val="1400"/>
              <a:buChar char="•"/>
            </a:pPr>
            <a:r>
              <a:rPr lang="en-US" sz="1400" u="sng">
                <a:solidFill>
                  <a:schemeClr val="hlink"/>
                </a:solidFill>
                <a:latin typeface="Arial"/>
                <a:ea typeface="Arial"/>
                <a:cs typeface="Arial"/>
                <a:sym typeface="Arial"/>
                <a:hlinkClick r:id="rId7"/>
              </a:rPr>
              <a:t>https://www.w3schools.com/js/js_statements.asp</a:t>
            </a:r>
            <a:endParaRPr sz="1400"/>
          </a:p>
          <a:p>
            <a:pPr indent="0" lvl="0" marL="0" rtl="0" algn="l">
              <a:lnSpc>
                <a:spcPct val="100000"/>
              </a:lnSpc>
              <a:spcBef>
                <a:spcPts val="100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7697d00399_0_3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SzPts val="4400"/>
              <a:buNone/>
            </a:pPr>
            <a:r>
              <a:rPr lang="en-US"/>
              <a:t>Keywords</a:t>
            </a:r>
            <a:endParaRPr/>
          </a:p>
        </p:txBody>
      </p:sp>
      <p:sp>
        <p:nvSpPr>
          <p:cNvPr id="109" name="Google Shape;109;g7697d00399_0_32"/>
          <p:cNvSpPr txBox="1"/>
          <p:nvPr>
            <p:ph idx="1" type="body"/>
          </p:nvPr>
        </p:nvSpPr>
        <p:spPr>
          <a:xfrm>
            <a:off x="685800" y="1867175"/>
            <a:ext cx="10820400" cy="3429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None/>
            </a:pPr>
            <a:r>
              <a:rPr lang="en-US"/>
              <a:t>Keywords are reserved words in JavaScript which you cannot use to name the variables labels or function names. Here are a total of 63 keywords which JavaScript provides the programmers. All of them are shown in the next slide</a:t>
            </a:r>
            <a:endParaRPr/>
          </a:p>
          <a:p>
            <a:pPr indent="0" lvl="0" marL="0" rtl="0" algn="l">
              <a:lnSpc>
                <a:spcPct val="10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g6e4c37d890_0_14"/>
          <p:cNvPicPr preferRelativeResize="0"/>
          <p:nvPr/>
        </p:nvPicPr>
        <p:blipFill>
          <a:blip r:embed="rId3">
            <a:alphaModFix/>
          </a:blip>
          <a:stretch>
            <a:fillRect/>
          </a:stretch>
        </p:blipFill>
        <p:spPr>
          <a:xfrm>
            <a:off x="516688" y="152400"/>
            <a:ext cx="11387225" cy="655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g6e4c37d890_0_47"/>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yield*</a:t>
            </a:r>
            <a:endParaRPr/>
          </a:p>
        </p:txBody>
      </p:sp>
      <p:sp>
        <p:nvSpPr>
          <p:cNvPr id="120" name="Google Shape;120;g6e4c37d890_0_47"/>
          <p:cNvSpPr txBox="1"/>
          <p:nvPr>
            <p:ph idx="1" type="body"/>
          </p:nvPr>
        </p:nvSpPr>
        <p:spPr>
          <a:xfrm>
            <a:off x="685800" y="1625800"/>
            <a:ext cx="10820400" cy="3429000"/>
          </a:xfrm>
          <a:prstGeom prst="rect">
            <a:avLst/>
          </a:prstGeom>
        </p:spPr>
        <p:txBody>
          <a:bodyPr anchorCtr="0" anchor="t" bIns="45700" lIns="0"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1400">
                <a:solidFill>
                  <a:srgbClr val="569CD6"/>
                </a:solidFill>
                <a:highlight>
                  <a:srgbClr val="1E1E1E"/>
                </a:highlight>
                <a:latin typeface="Courier New"/>
                <a:ea typeface="Courier New"/>
                <a:cs typeface="Courier New"/>
                <a:sym typeface="Courier New"/>
              </a:rPr>
              <a:t>function*</a:t>
            </a:r>
            <a:r>
              <a:rPr lang="en-US" sz="1400">
                <a:solidFill>
                  <a:srgbClr val="D4D4D4"/>
                </a:solidFill>
                <a:highlight>
                  <a:srgbClr val="1E1E1E"/>
                </a:highlight>
                <a:latin typeface="Courier New"/>
                <a:ea typeface="Courier New"/>
                <a:cs typeface="Courier New"/>
                <a:sym typeface="Courier New"/>
              </a:rPr>
              <a:t> </a:t>
            </a:r>
            <a:r>
              <a:rPr lang="en-US" sz="1400">
                <a:solidFill>
                  <a:srgbClr val="DCDCAA"/>
                </a:solidFill>
                <a:highlight>
                  <a:srgbClr val="1E1E1E"/>
                </a:highlight>
                <a:latin typeface="Courier New"/>
                <a:ea typeface="Courier New"/>
                <a:cs typeface="Courier New"/>
                <a:sym typeface="Courier New"/>
              </a:rPr>
              <a:t>generateSequence</a:t>
            </a:r>
            <a:r>
              <a:rPr lang="en-US"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C586C0"/>
                </a:solidFill>
                <a:highlight>
                  <a:srgbClr val="1E1E1E"/>
                </a:highlight>
                <a:latin typeface="Courier New"/>
                <a:ea typeface="Courier New"/>
                <a:cs typeface="Courier New"/>
                <a:sym typeface="Courier New"/>
              </a:rPr>
              <a:t>yield</a:t>
            </a:r>
            <a:r>
              <a:rPr lang="en-US" sz="1400">
                <a:solidFill>
                  <a:srgbClr val="D4D4D4"/>
                </a:solidFill>
                <a:highlight>
                  <a:srgbClr val="1E1E1E"/>
                </a:highlight>
                <a:latin typeface="Courier New"/>
                <a:ea typeface="Courier New"/>
                <a:cs typeface="Courier New"/>
                <a:sym typeface="Courier New"/>
              </a:rPr>
              <a:t> </a:t>
            </a:r>
            <a:r>
              <a:rPr lang="en-US" sz="1400">
                <a:solidFill>
                  <a:srgbClr val="B5CEA8"/>
                </a:solidFill>
                <a:highlight>
                  <a:srgbClr val="1E1E1E"/>
                </a:highlight>
                <a:latin typeface="Courier New"/>
                <a:ea typeface="Courier New"/>
                <a:cs typeface="Courier New"/>
                <a:sym typeface="Courier New"/>
              </a:rPr>
              <a:t>1</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C586C0"/>
                </a:solidFill>
                <a:highlight>
                  <a:srgbClr val="1E1E1E"/>
                </a:highlight>
                <a:latin typeface="Courier New"/>
                <a:ea typeface="Courier New"/>
                <a:cs typeface="Courier New"/>
                <a:sym typeface="Courier New"/>
              </a:rPr>
              <a:t>yield</a:t>
            </a:r>
            <a:r>
              <a:rPr lang="en-US" sz="1400">
                <a:solidFill>
                  <a:srgbClr val="D4D4D4"/>
                </a:solidFill>
                <a:highlight>
                  <a:srgbClr val="1E1E1E"/>
                </a:highlight>
                <a:latin typeface="Courier New"/>
                <a:ea typeface="Courier New"/>
                <a:cs typeface="Courier New"/>
                <a:sym typeface="Courier New"/>
              </a:rPr>
              <a:t> </a:t>
            </a:r>
            <a:r>
              <a:rPr lang="en-US" sz="1400">
                <a:solidFill>
                  <a:srgbClr val="B5CEA8"/>
                </a:solidFill>
                <a:highlight>
                  <a:srgbClr val="1E1E1E"/>
                </a:highlight>
                <a:latin typeface="Courier New"/>
                <a:ea typeface="Courier New"/>
                <a:cs typeface="Courier New"/>
                <a:sym typeface="Courier New"/>
              </a:rPr>
              <a:t>2</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C586C0"/>
                </a:solidFill>
                <a:highlight>
                  <a:srgbClr val="1E1E1E"/>
                </a:highlight>
                <a:latin typeface="Courier New"/>
                <a:ea typeface="Courier New"/>
                <a:cs typeface="Courier New"/>
                <a:sym typeface="Courier New"/>
              </a:rPr>
              <a:t>return</a:t>
            </a:r>
            <a:r>
              <a:rPr lang="en-US" sz="1400">
                <a:solidFill>
                  <a:srgbClr val="D4D4D4"/>
                </a:solidFill>
                <a:highlight>
                  <a:srgbClr val="1E1E1E"/>
                </a:highlight>
                <a:latin typeface="Courier New"/>
                <a:ea typeface="Courier New"/>
                <a:cs typeface="Courier New"/>
                <a:sym typeface="Courier New"/>
              </a:rPr>
              <a:t> </a:t>
            </a:r>
            <a:r>
              <a:rPr lang="en-US" sz="1400">
                <a:solidFill>
                  <a:srgbClr val="B5CEA8"/>
                </a:solidFill>
                <a:highlight>
                  <a:srgbClr val="1E1E1E"/>
                </a:highlight>
                <a:latin typeface="Courier New"/>
                <a:ea typeface="Courier New"/>
                <a:cs typeface="Courier New"/>
                <a:sym typeface="Courier New"/>
              </a:rPr>
              <a:t>3</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569CD6"/>
                </a:solidFill>
                <a:highlight>
                  <a:srgbClr val="1E1E1E"/>
                </a:highlight>
                <a:latin typeface="Courier New"/>
                <a:ea typeface="Courier New"/>
                <a:cs typeface="Courier New"/>
                <a:sym typeface="Courier New"/>
              </a:rPr>
              <a:t>let</a:t>
            </a:r>
            <a:r>
              <a:rPr lang="en-US" sz="1400">
                <a:solidFill>
                  <a:srgbClr val="D4D4D4"/>
                </a:solidFill>
                <a:highlight>
                  <a:srgbClr val="1E1E1E"/>
                </a:highlight>
                <a:latin typeface="Courier New"/>
                <a:ea typeface="Courier New"/>
                <a:cs typeface="Courier New"/>
                <a:sym typeface="Courier New"/>
              </a:rPr>
              <a:t> </a:t>
            </a:r>
            <a:r>
              <a:rPr lang="en-US" sz="1400">
                <a:solidFill>
                  <a:srgbClr val="9CDCFE"/>
                </a:solidFill>
                <a:highlight>
                  <a:srgbClr val="1E1E1E"/>
                </a:highlight>
                <a:latin typeface="Courier New"/>
                <a:ea typeface="Courier New"/>
                <a:cs typeface="Courier New"/>
                <a:sym typeface="Courier New"/>
              </a:rPr>
              <a:t>generator</a:t>
            </a:r>
            <a:r>
              <a:rPr lang="en-US" sz="1400">
                <a:solidFill>
                  <a:srgbClr val="D4D4D4"/>
                </a:solidFill>
                <a:highlight>
                  <a:srgbClr val="1E1E1E"/>
                </a:highlight>
                <a:latin typeface="Courier New"/>
                <a:ea typeface="Courier New"/>
                <a:cs typeface="Courier New"/>
                <a:sym typeface="Courier New"/>
              </a:rPr>
              <a:t> = </a:t>
            </a:r>
            <a:r>
              <a:rPr lang="en-US" sz="1400">
                <a:solidFill>
                  <a:srgbClr val="DCDCAA"/>
                </a:solidFill>
                <a:highlight>
                  <a:srgbClr val="1E1E1E"/>
                </a:highlight>
                <a:latin typeface="Courier New"/>
                <a:ea typeface="Courier New"/>
                <a:cs typeface="Courier New"/>
                <a:sym typeface="Courier New"/>
              </a:rPr>
              <a:t>generateSequence</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569CD6"/>
                </a:solidFill>
                <a:highlight>
                  <a:srgbClr val="1E1E1E"/>
                </a:highlight>
                <a:latin typeface="Courier New"/>
                <a:ea typeface="Courier New"/>
                <a:cs typeface="Courier New"/>
                <a:sym typeface="Courier New"/>
              </a:rPr>
              <a:t>let</a:t>
            </a:r>
            <a:r>
              <a:rPr lang="en-US" sz="1400">
                <a:solidFill>
                  <a:srgbClr val="D4D4D4"/>
                </a:solidFill>
                <a:highlight>
                  <a:srgbClr val="1E1E1E"/>
                </a:highlight>
                <a:latin typeface="Courier New"/>
                <a:ea typeface="Courier New"/>
                <a:cs typeface="Courier New"/>
                <a:sym typeface="Courier New"/>
              </a:rPr>
              <a:t> </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 = </a:t>
            </a:r>
            <a:r>
              <a:rPr lang="en-US" sz="1400">
                <a:solidFill>
                  <a:srgbClr val="9CDCFE"/>
                </a:solidFill>
                <a:highlight>
                  <a:srgbClr val="1E1E1E"/>
                </a:highlight>
                <a:latin typeface="Courier New"/>
                <a:ea typeface="Courier New"/>
                <a:cs typeface="Courier New"/>
                <a:sym typeface="Courier New"/>
              </a:rPr>
              <a:t>generator</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next</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4EC9B0"/>
                </a:solidFill>
                <a:highlight>
                  <a:srgbClr val="1E1E1E"/>
                </a:highlight>
                <a:latin typeface="Courier New"/>
                <a:ea typeface="Courier New"/>
                <a:cs typeface="Courier New"/>
                <a:sym typeface="Courier New"/>
              </a:rPr>
              <a:t>console</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log</a:t>
            </a:r>
            <a:r>
              <a:rPr lang="en-US" sz="1400">
                <a:solidFill>
                  <a:srgbClr val="D4D4D4"/>
                </a:solidFill>
                <a:highlight>
                  <a:srgbClr val="1E1E1E"/>
                </a:highlight>
                <a:latin typeface="Courier New"/>
                <a:ea typeface="Courier New"/>
                <a:cs typeface="Courier New"/>
                <a:sym typeface="Courier New"/>
              </a:rPr>
              <a:t>(</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a:t>
            </a:r>
            <a:r>
              <a:rPr lang="en-US" sz="1400">
                <a:solidFill>
                  <a:srgbClr val="6A9955"/>
                </a:solidFill>
                <a:highlight>
                  <a:srgbClr val="1E1E1E"/>
                </a:highlight>
                <a:latin typeface="Courier New"/>
                <a:ea typeface="Courier New"/>
                <a:cs typeface="Courier New"/>
                <a:sym typeface="Courier New"/>
              </a:rPr>
              <a:t>//{value: 1, done: false}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 = </a:t>
            </a:r>
            <a:r>
              <a:rPr lang="en-US" sz="1400">
                <a:solidFill>
                  <a:srgbClr val="9CDCFE"/>
                </a:solidFill>
                <a:highlight>
                  <a:srgbClr val="1E1E1E"/>
                </a:highlight>
                <a:latin typeface="Courier New"/>
                <a:ea typeface="Courier New"/>
                <a:cs typeface="Courier New"/>
                <a:sym typeface="Courier New"/>
              </a:rPr>
              <a:t>generator</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next</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4EC9B0"/>
                </a:solidFill>
                <a:highlight>
                  <a:srgbClr val="1E1E1E"/>
                </a:highlight>
                <a:latin typeface="Courier New"/>
                <a:ea typeface="Courier New"/>
                <a:cs typeface="Courier New"/>
                <a:sym typeface="Courier New"/>
              </a:rPr>
              <a:t>console</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log</a:t>
            </a:r>
            <a:r>
              <a:rPr lang="en-US" sz="1400">
                <a:solidFill>
                  <a:srgbClr val="D4D4D4"/>
                </a:solidFill>
                <a:highlight>
                  <a:srgbClr val="1E1E1E"/>
                </a:highlight>
                <a:latin typeface="Courier New"/>
                <a:ea typeface="Courier New"/>
                <a:cs typeface="Courier New"/>
                <a:sym typeface="Courier New"/>
              </a:rPr>
              <a:t>(</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a:t>
            </a:r>
            <a:r>
              <a:rPr lang="en-US" sz="1400">
                <a:solidFill>
                  <a:srgbClr val="6A9955"/>
                </a:solidFill>
                <a:highlight>
                  <a:srgbClr val="1E1E1E"/>
                </a:highlight>
                <a:latin typeface="Courier New"/>
                <a:ea typeface="Courier New"/>
                <a:cs typeface="Courier New"/>
                <a:sym typeface="Courier New"/>
              </a:rPr>
              <a:t>//{value: 2, done: false}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 = </a:t>
            </a:r>
            <a:r>
              <a:rPr lang="en-US" sz="1400">
                <a:solidFill>
                  <a:srgbClr val="9CDCFE"/>
                </a:solidFill>
                <a:highlight>
                  <a:srgbClr val="1E1E1E"/>
                </a:highlight>
                <a:latin typeface="Courier New"/>
                <a:ea typeface="Courier New"/>
                <a:cs typeface="Courier New"/>
                <a:sym typeface="Courier New"/>
              </a:rPr>
              <a:t>generator</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next</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4EC9B0"/>
                </a:solidFill>
                <a:highlight>
                  <a:srgbClr val="1E1E1E"/>
                </a:highlight>
                <a:latin typeface="Courier New"/>
                <a:ea typeface="Courier New"/>
                <a:cs typeface="Courier New"/>
                <a:sym typeface="Courier New"/>
              </a:rPr>
              <a:t>console</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log</a:t>
            </a:r>
            <a:r>
              <a:rPr lang="en-US" sz="1400">
                <a:solidFill>
                  <a:srgbClr val="D4D4D4"/>
                </a:solidFill>
                <a:highlight>
                  <a:srgbClr val="1E1E1E"/>
                </a:highlight>
                <a:latin typeface="Courier New"/>
                <a:ea typeface="Courier New"/>
                <a:cs typeface="Courier New"/>
                <a:sym typeface="Courier New"/>
              </a:rPr>
              <a:t>(</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a:t>
            </a:r>
            <a:r>
              <a:rPr lang="en-US" sz="1400">
                <a:solidFill>
                  <a:srgbClr val="6A9955"/>
                </a:solidFill>
                <a:highlight>
                  <a:srgbClr val="1E1E1E"/>
                </a:highlight>
                <a:latin typeface="Courier New"/>
                <a:ea typeface="Courier New"/>
                <a:cs typeface="Courier New"/>
                <a:sym typeface="Courier New"/>
              </a:rPr>
              <a:t>//{value: 3, done: false}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 = </a:t>
            </a:r>
            <a:r>
              <a:rPr lang="en-US" sz="1400">
                <a:solidFill>
                  <a:srgbClr val="9CDCFE"/>
                </a:solidFill>
                <a:highlight>
                  <a:srgbClr val="1E1E1E"/>
                </a:highlight>
                <a:latin typeface="Courier New"/>
                <a:ea typeface="Courier New"/>
                <a:cs typeface="Courier New"/>
                <a:sym typeface="Courier New"/>
              </a:rPr>
              <a:t>generator</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next</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4EC9B0"/>
                </a:solidFill>
                <a:highlight>
                  <a:srgbClr val="1E1E1E"/>
                </a:highlight>
                <a:latin typeface="Courier New"/>
                <a:ea typeface="Courier New"/>
                <a:cs typeface="Courier New"/>
                <a:sym typeface="Courier New"/>
              </a:rPr>
              <a:t>console</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log</a:t>
            </a:r>
            <a:r>
              <a:rPr lang="en-US" sz="1400">
                <a:solidFill>
                  <a:srgbClr val="D4D4D4"/>
                </a:solidFill>
                <a:highlight>
                  <a:srgbClr val="1E1E1E"/>
                </a:highlight>
                <a:latin typeface="Courier New"/>
                <a:ea typeface="Courier New"/>
                <a:cs typeface="Courier New"/>
                <a:sym typeface="Courier New"/>
              </a:rPr>
              <a:t>(</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a:t>
            </a:r>
            <a:r>
              <a:rPr lang="en-US" sz="1400">
                <a:solidFill>
                  <a:srgbClr val="6A9955"/>
                </a:solidFill>
                <a:highlight>
                  <a:srgbClr val="1E1E1E"/>
                </a:highlight>
                <a:latin typeface="Courier New"/>
                <a:ea typeface="Courier New"/>
                <a:cs typeface="Courier New"/>
                <a:sym typeface="Courier New"/>
              </a:rPr>
              <a:t>//{value: undefined, done: true}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D4D4D4"/>
                </a:solidFill>
                <a:highlight>
                  <a:srgbClr val="1E1E1E"/>
                </a:highlight>
                <a:latin typeface="Courier New"/>
                <a:ea typeface="Courier New"/>
                <a:cs typeface="Courier New"/>
                <a:sym typeface="Courier New"/>
              </a:rPr>
              <a:t> </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 = </a:t>
            </a:r>
            <a:r>
              <a:rPr lang="en-US" sz="1400">
                <a:solidFill>
                  <a:srgbClr val="9CDCFE"/>
                </a:solidFill>
                <a:highlight>
                  <a:srgbClr val="1E1E1E"/>
                </a:highlight>
                <a:latin typeface="Courier New"/>
                <a:ea typeface="Courier New"/>
                <a:cs typeface="Courier New"/>
                <a:sym typeface="Courier New"/>
              </a:rPr>
              <a:t>generator</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next</a:t>
            </a:r>
            <a:r>
              <a:rPr lang="en-US"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400">
                <a:solidFill>
                  <a:srgbClr val="4EC9B0"/>
                </a:solidFill>
                <a:highlight>
                  <a:srgbClr val="1E1E1E"/>
                </a:highlight>
                <a:latin typeface="Courier New"/>
                <a:ea typeface="Courier New"/>
                <a:cs typeface="Courier New"/>
                <a:sym typeface="Courier New"/>
              </a:rPr>
              <a:t>console</a:t>
            </a:r>
            <a:r>
              <a:rPr lang="en-US" sz="1400">
                <a:solidFill>
                  <a:srgbClr val="D4D4D4"/>
                </a:solidFill>
                <a:highlight>
                  <a:srgbClr val="1E1E1E"/>
                </a:highlight>
                <a:latin typeface="Courier New"/>
                <a:ea typeface="Courier New"/>
                <a:cs typeface="Courier New"/>
                <a:sym typeface="Courier New"/>
              </a:rPr>
              <a:t>.</a:t>
            </a:r>
            <a:r>
              <a:rPr lang="en-US" sz="1400">
                <a:solidFill>
                  <a:srgbClr val="DCDCAA"/>
                </a:solidFill>
                <a:highlight>
                  <a:srgbClr val="1E1E1E"/>
                </a:highlight>
                <a:latin typeface="Courier New"/>
                <a:ea typeface="Courier New"/>
                <a:cs typeface="Courier New"/>
                <a:sym typeface="Courier New"/>
              </a:rPr>
              <a:t>log</a:t>
            </a:r>
            <a:r>
              <a:rPr lang="en-US" sz="1400">
                <a:solidFill>
                  <a:srgbClr val="D4D4D4"/>
                </a:solidFill>
                <a:highlight>
                  <a:srgbClr val="1E1E1E"/>
                </a:highlight>
                <a:latin typeface="Courier New"/>
                <a:ea typeface="Courier New"/>
                <a:cs typeface="Courier New"/>
                <a:sym typeface="Courier New"/>
              </a:rPr>
              <a:t>(</a:t>
            </a:r>
            <a:r>
              <a:rPr lang="en-US" sz="1400">
                <a:solidFill>
                  <a:srgbClr val="9CDCFE"/>
                </a:solidFill>
                <a:highlight>
                  <a:srgbClr val="1E1E1E"/>
                </a:highlight>
                <a:latin typeface="Courier New"/>
                <a:ea typeface="Courier New"/>
                <a:cs typeface="Courier New"/>
                <a:sym typeface="Courier New"/>
              </a:rPr>
              <a:t>two</a:t>
            </a:r>
            <a:r>
              <a:rPr lang="en-US" sz="1400">
                <a:solidFill>
                  <a:srgbClr val="D4D4D4"/>
                </a:solidFill>
                <a:highlight>
                  <a:srgbClr val="1E1E1E"/>
                </a:highlight>
                <a:latin typeface="Courier New"/>
                <a:ea typeface="Courier New"/>
                <a:cs typeface="Courier New"/>
                <a:sym typeface="Courier New"/>
              </a:rPr>
              <a:t>)</a:t>
            </a:r>
            <a:r>
              <a:rPr lang="en-US" sz="1400">
                <a:solidFill>
                  <a:srgbClr val="6A9955"/>
                </a:solidFill>
                <a:highlight>
                  <a:srgbClr val="1E1E1E"/>
                </a:highlight>
                <a:latin typeface="Courier New"/>
                <a:ea typeface="Courier New"/>
                <a:cs typeface="Courier New"/>
                <a:sym typeface="Courier New"/>
              </a:rPr>
              <a:t>//{value: undefined, done: true}</a:t>
            </a:r>
            <a:endParaRPr sz="1400">
              <a:solidFill>
                <a:srgbClr val="6A9955"/>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g6e4c37d890_0_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SzPts val="4400"/>
              <a:buNone/>
            </a:pPr>
            <a:r>
              <a:rPr lang="en-US"/>
              <a:t>Keywords as </a:t>
            </a:r>
            <a:r>
              <a:rPr lang="en-US"/>
              <a:t>IdentifierName</a:t>
            </a:r>
            <a:endParaRPr/>
          </a:p>
        </p:txBody>
      </p:sp>
      <p:sp>
        <p:nvSpPr>
          <p:cNvPr id="126" name="Google Shape;126;g6e4c37d890_0_23"/>
          <p:cNvSpPr txBox="1"/>
          <p:nvPr>
            <p:ph idx="1" type="body"/>
          </p:nvPr>
        </p:nvSpPr>
        <p:spPr>
          <a:xfrm>
            <a:off x="685800" y="1867175"/>
            <a:ext cx="10820400" cy="3429000"/>
          </a:xfrm>
          <a:prstGeom prst="rect">
            <a:avLst/>
          </a:prstGeom>
          <a:solidFill>
            <a:srgbClr val="000000"/>
          </a:solidFill>
          <a:ln>
            <a:noFill/>
          </a:ln>
        </p:spPr>
        <p:txBody>
          <a:bodyPr anchorCtr="0" anchor="t" bIns="45700" lIns="0" spcFirstLastPara="1" rIns="91425" wrap="square" tIns="45700">
            <a:noAutofit/>
          </a:bodyPr>
          <a:lstStyle/>
          <a:p>
            <a:pPr indent="0" lvl="0" marL="0" rtl="0" algn="l">
              <a:lnSpc>
                <a:spcPct val="135714"/>
              </a:lnSpc>
              <a:spcBef>
                <a:spcPts val="0"/>
              </a:spcBef>
              <a:spcAft>
                <a:spcPts val="0"/>
              </a:spcAft>
              <a:buSzPts val="1100"/>
              <a:buNone/>
            </a:pPr>
            <a:r>
              <a:rPr lang="en-US" sz="2400">
                <a:solidFill>
                  <a:srgbClr val="9CDCFE"/>
                </a:solidFill>
                <a:highlight>
                  <a:srgbClr val="1E1E1E"/>
                </a:highlight>
                <a:latin typeface="Courier New"/>
                <a:ea typeface="Courier New"/>
                <a:cs typeface="Courier New"/>
                <a:sym typeface="Courier New"/>
              </a:rPr>
              <a:t>a</a:t>
            </a:r>
            <a:r>
              <a:rPr lang="en-US" sz="2400">
                <a:solidFill>
                  <a:srgbClr val="D4D4D4"/>
                </a:solidFill>
                <a:highlight>
                  <a:srgbClr val="1E1E1E"/>
                </a:highlight>
                <a:latin typeface="Courier New"/>
                <a:ea typeface="Courier New"/>
                <a:cs typeface="Courier New"/>
                <a:sym typeface="Courier New"/>
              </a:rPr>
              <a:t>.</a:t>
            </a:r>
            <a:r>
              <a:rPr lang="en-US" sz="2400">
                <a:solidFill>
                  <a:srgbClr val="9CDCFE"/>
                </a:solidFill>
                <a:highlight>
                  <a:srgbClr val="1E1E1E"/>
                </a:highlight>
                <a:latin typeface="Courier New"/>
                <a:ea typeface="Courier New"/>
                <a:cs typeface="Courier New"/>
                <a:sym typeface="Courier New"/>
              </a:rPr>
              <a:t>import</a:t>
            </a:r>
            <a:endParaRPr sz="2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US" sz="2400">
                <a:solidFill>
                  <a:srgbClr val="9CDCFE"/>
                </a:solidFill>
                <a:highlight>
                  <a:srgbClr val="1E1E1E"/>
                </a:highlight>
                <a:latin typeface="Courier New"/>
                <a:ea typeface="Courier New"/>
                <a:cs typeface="Courier New"/>
                <a:sym typeface="Courier New"/>
              </a:rPr>
              <a:t>a</a:t>
            </a:r>
            <a:r>
              <a:rPr lang="en-US" sz="2400">
                <a:solidFill>
                  <a:srgbClr val="D4D4D4"/>
                </a:solidFill>
                <a:highlight>
                  <a:srgbClr val="1E1E1E"/>
                </a:highlight>
                <a:latin typeface="Courier New"/>
                <a:ea typeface="Courier New"/>
                <a:cs typeface="Courier New"/>
                <a:sym typeface="Courier New"/>
              </a:rPr>
              <a:t>[</a:t>
            </a:r>
            <a:r>
              <a:rPr lang="en-US" sz="2400">
                <a:solidFill>
                  <a:srgbClr val="CE9178"/>
                </a:solidFill>
                <a:highlight>
                  <a:srgbClr val="1E1E1E"/>
                </a:highlight>
                <a:latin typeface="Courier New"/>
                <a:ea typeface="Courier New"/>
                <a:cs typeface="Courier New"/>
                <a:sym typeface="Courier New"/>
              </a:rPr>
              <a:t>"import"</a:t>
            </a:r>
            <a:r>
              <a:rPr lang="en-US"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US" sz="2400">
                <a:solidFill>
                  <a:srgbClr val="9CDCFE"/>
                </a:solidFill>
                <a:highlight>
                  <a:srgbClr val="1E1E1E"/>
                </a:highlight>
                <a:latin typeface="Courier New"/>
                <a:ea typeface="Courier New"/>
                <a:cs typeface="Courier New"/>
                <a:sym typeface="Courier New"/>
              </a:rPr>
              <a:t>a</a:t>
            </a:r>
            <a:r>
              <a:rPr lang="en-US" sz="2400">
                <a:solidFill>
                  <a:srgbClr val="D4D4D4"/>
                </a:solidFill>
                <a:highlight>
                  <a:srgbClr val="1E1E1E"/>
                </a:highlight>
                <a:latin typeface="Courier New"/>
                <a:ea typeface="Courier New"/>
                <a:cs typeface="Courier New"/>
                <a:sym typeface="Courier New"/>
              </a:rPr>
              <a:t> = { </a:t>
            </a:r>
            <a:r>
              <a:rPr lang="en-US" sz="2400">
                <a:solidFill>
                  <a:srgbClr val="9CDCFE"/>
                </a:solidFill>
                <a:highlight>
                  <a:srgbClr val="1E1E1E"/>
                </a:highlight>
                <a:latin typeface="Courier New"/>
                <a:ea typeface="Courier New"/>
                <a:cs typeface="Courier New"/>
                <a:sym typeface="Courier New"/>
              </a:rPr>
              <a:t>import:</a:t>
            </a:r>
            <a:r>
              <a:rPr lang="en-US" sz="2400">
                <a:solidFill>
                  <a:srgbClr val="D4D4D4"/>
                </a:solidFill>
                <a:highlight>
                  <a:srgbClr val="1E1E1E"/>
                </a:highlight>
                <a:latin typeface="Courier New"/>
                <a:ea typeface="Courier New"/>
                <a:cs typeface="Courier New"/>
                <a:sym typeface="Courier New"/>
              </a:rPr>
              <a:t> </a:t>
            </a:r>
            <a:r>
              <a:rPr lang="en-US" sz="2400">
                <a:solidFill>
                  <a:srgbClr val="CE9178"/>
                </a:solidFill>
                <a:highlight>
                  <a:srgbClr val="1E1E1E"/>
                </a:highlight>
                <a:latin typeface="Courier New"/>
                <a:ea typeface="Courier New"/>
                <a:cs typeface="Courier New"/>
                <a:sym typeface="Courier New"/>
              </a:rPr>
              <a:t>"test"</a:t>
            </a:r>
            <a:r>
              <a:rPr lang="en-US"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1000"/>
              </a:spcBef>
              <a:spcAft>
                <a:spcPts val="0"/>
              </a:spcAft>
              <a:buSzPts val="2000"/>
              <a:buNone/>
            </a:pPr>
            <a:r>
              <a:t/>
            </a:r>
            <a:endParaRPr/>
          </a:p>
        </p:txBody>
      </p:sp>
      <p:sp>
        <p:nvSpPr>
          <p:cNvPr id="127" name="Google Shape;127;g6e4c37d890_0_23"/>
          <p:cNvSpPr txBox="1"/>
          <p:nvPr>
            <p:ph idx="1" type="body"/>
          </p:nvPr>
        </p:nvSpPr>
        <p:spPr>
          <a:xfrm>
            <a:off x="5217300" y="3508925"/>
            <a:ext cx="3528000" cy="12363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None/>
            </a:pPr>
            <a:r>
              <a:rPr lang="en-US"/>
              <a:t>FunctionDeclaration</a:t>
            </a:r>
            <a:endParaRPr/>
          </a:p>
          <a:p>
            <a:pPr indent="0" lvl="0" marL="0" rtl="0" algn="l">
              <a:spcBef>
                <a:spcPts val="0"/>
              </a:spcBef>
              <a:spcAft>
                <a:spcPts val="0"/>
              </a:spcAft>
              <a:buNone/>
            </a:pPr>
            <a:r>
              <a:rPr lang="en-US"/>
              <a:t>FunctionExpression</a:t>
            </a:r>
            <a:endParaRPr/>
          </a:p>
          <a:p>
            <a:pPr indent="0" lvl="0" marL="0" rtl="0" algn="l">
              <a:spcBef>
                <a:spcPts val="0"/>
              </a:spcBef>
              <a:spcAft>
                <a:spcPts val="0"/>
              </a:spcAft>
              <a:buNone/>
            </a:pPr>
            <a:r>
              <a:rPr lang="en-US"/>
              <a:t>VariableDeclaration</a:t>
            </a:r>
            <a:endParaRPr/>
          </a:p>
        </p:txBody>
      </p:sp>
      <p:sp>
        <p:nvSpPr>
          <p:cNvPr id="128" name="Google Shape;128;g6e4c37d890_0_23"/>
          <p:cNvSpPr txBox="1"/>
          <p:nvPr/>
        </p:nvSpPr>
        <p:spPr>
          <a:xfrm>
            <a:off x="5217300" y="4581550"/>
            <a:ext cx="5417100" cy="1074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800">
                <a:solidFill>
                  <a:srgbClr val="569CD6"/>
                </a:solidFill>
                <a:highlight>
                  <a:srgbClr val="1E1E1E"/>
                </a:highlight>
                <a:latin typeface="Courier New"/>
                <a:ea typeface="Courier New"/>
                <a:cs typeface="Courier New"/>
                <a:sym typeface="Courier New"/>
              </a:rPr>
              <a:t>function</a:t>
            </a:r>
            <a:r>
              <a:rPr lang="en-US" sz="1800">
                <a:solidFill>
                  <a:srgbClr val="D4D4D4"/>
                </a:solidFill>
                <a:highlight>
                  <a:srgbClr val="1E1E1E"/>
                </a:highlight>
                <a:latin typeface="Courier New"/>
                <a:ea typeface="Courier New"/>
                <a:cs typeface="Courier New"/>
                <a:sym typeface="Courier New"/>
              </a:rPr>
              <a:t> </a:t>
            </a:r>
            <a:r>
              <a:rPr lang="en-US" sz="1800">
                <a:solidFill>
                  <a:srgbClr val="DCDCAA"/>
                </a:solidFill>
                <a:highlight>
                  <a:srgbClr val="1E1E1E"/>
                </a:highlight>
                <a:latin typeface="Courier New"/>
                <a:ea typeface="Courier New"/>
                <a:cs typeface="Courier New"/>
                <a:sym typeface="Courier New"/>
              </a:rPr>
              <a:t>import</a:t>
            </a:r>
            <a:r>
              <a:rPr lang="en-US" sz="1800">
                <a:solidFill>
                  <a:srgbClr val="D4D4D4"/>
                </a:solidFill>
                <a:highlight>
                  <a:srgbClr val="1E1E1E"/>
                </a:highlight>
                <a:latin typeface="Courier New"/>
                <a:ea typeface="Courier New"/>
                <a:cs typeface="Courier New"/>
                <a:sym typeface="Courier New"/>
              </a:rPr>
              <a:t>() {} </a:t>
            </a:r>
            <a:r>
              <a:rPr lang="en-US" sz="1800">
                <a:solidFill>
                  <a:srgbClr val="6A9955"/>
                </a:solidFill>
                <a:highlight>
                  <a:srgbClr val="1E1E1E"/>
                </a:highlight>
                <a:latin typeface="Courier New"/>
                <a:ea typeface="Courier New"/>
                <a:cs typeface="Courier New"/>
                <a:sym typeface="Courier New"/>
              </a:rPr>
              <a:t>// неправильно</a:t>
            </a:r>
            <a:endParaRPr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800">
                <a:solidFill>
                  <a:srgbClr val="569CD6"/>
                </a:solidFill>
                <a:highlight>
                  <a:srgbClr val="1E1E1E"/>
                </a:highlight>
                <a:latin typeface="Courier New"/>
                <a:ea typeface="Courier New"/>
                <a:cs typeface="Courier New"/>
                <a:sym typeface="Courier New"/>
              </a:rPr>
              <a:t>let</a:t>
            </a:r>
            <a:r>
              <a:rPr lang="en-US" sz="1800">
                <a:solidFill>
                  <a:srgbClr val="D4D4D4"/>
                </a:solidFill>
                <a:highlight>
                  <a:srgbClr val="1E1E1E"/>
                </a:highlight>
                <a:latin typeface="Courier New"/>
                <a:ea typeface="Courier New"/>
                <a:cs typeface="Courier New"/>
                <a:sym typeface="Courier New"/>
              </a:rPr>
              <a:t> </a:t>
            </a:r>
            <a:r>
              <a:rPr lang="en-US" sz="1800">
                <a:solidFill>
                  <a:srgbClr val="9CDCFE"/>
                </a:solidFill>
                <a:highlight>
                  <a:srgbClr val="1E1E1E"/>
                </a:highlight>
                <a:latin typeface="Courier New"/>
                <a:ea typeface="Courier New"/>
                <a:cs typeface="Courier New"/>
                <a:sym typeface="Courier New"/>
              </a:rPr>
              <a:t>import</a:t>
            </a:r>
            <a:r>
              <a:rPr lang="en-US" sz="1800">
                <a:solidFill>
                  <a:srgbClr val="D4D4D4"/>
                </a:solidFill>
                <a:highlight>
                  <a:srgbClr val="1E1E1E"/>
                </a:highlight>
                <a:latin typeface="Courier New"/>
                <a:ea typeface="Courier New"/>
                <a:cs typeface="Courier New"/>
                <a:sym typeface="Courier New"/>
              </a:rPr>
              <a:t> </a:t>
            </a:r>
            <a:r>
              <a:rPr lang="en-US" sz="1800">
                <a:solidFill>
                  <a:srgbClr val="6A9955"/>
                </a:solidFill>
                <a:highlight>
                  <a:srgbClr val="1E1E1E"/>
                </a:highlight>
                <a:latin typeface="Courier New"/>
                <a:ea typeface="Courier New"/>
                <a:cs typeface="Courier New"/>
                <a:sym typeface="Courier New"/>
              </a:rPr>
              <a:t>// неправильно</a:t>
            </a:r>
            <a:endParaRPr sz="18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cxnSp>
        <p:nvCxnSpPr>
          <p:cNvPr id="129" name="Google Shape;129;g6e4c37d890_0_23"/>
          <p:cNvCxnSpPr/>
          <p:nvPr/>
        </p:nvCxnSpPr>
        <p:spPr>
          <a:xfrm>
            <a:off x="5231775" y="3130725"/>
            <a:ext cx="4268400" cy="2893500"/>
          </a:xfrm>
          <a:prstGeom prst="straightConnector1">
            <a:avLst/>
          </a:prstGeom>
          <a:noFill/>
          <a:ln cap="flat" cmpd="sng" w="38100">
            <a:solidFill>
              <a:srgbClr val="FF0000"/>
            </a:solidFill>
            <a:prstDash val="solid"/>
            <a:round/>
            <a:headEnd len="med" w="med" type="none"/>
            <a:tailEnd len="med" w="med" type="none"/>
          </a:ln>
        </p:spPr>
      </p:cxnSp>
      <p:cxnSp>
        <p:nvCxnSpPr>
          <p:cNvPr id="130" name="Google Shape;130;g6e4c37d890_0_23"/>
          <p:cNvCxnSpPr/>
          <p:nvPr/>
        </p:nvCxnSpPr>
        <p:spPr>
          <a:xfrm flipH="1">
            <a:off x="5359875" y="3098750"/>
            <a:ext cx="3324900" cy="28614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6e4c37d890_0_55"/>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JavaScript Operators</a:t>
            </a:r>
            <a:endParaRPr/>
          </a:p>
        </p:txBody>
      </p:sp>
      <p:sp>
        <p:nvSpPr>
          <p:cNvPr id="136" name="Google Shape;136;g6e4c37d890_0_55"/>
          <p:cNvSpPr txBox="1"/>
          <p:nvPr>
            <p:ph idx="1" type="body"/>
          </p:nvPr>
        </p:nvSpPr>
        <p:spPr>
          <a:xfrm>
            <a:off x="685800" y="1634575"/>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US"/>
              <a:t>JavaScript includes operators as in other languages. An operator performs some operation on single or multiple operands (data value) and produces a result.</a:t>
            </a:r>
            <a:endParaRPr/>
          </a:p>
          <a:p>
            <a:pPr indent="0" lvl="0" marL="0" rtl="0" algn="l">
              <a:spcBef>
                <a:spcPts val="1000"/>
              </a:spcBef>
              <a:spcAft>
                <a:spcPts val="0"/>
              </a:spcAft>
              <a:buClr>
                <a:schemeClr val="dk1"/>
              </a:buClr>
              <a:buSzPts val="1100"/>
              <a:buFont typeface="Arial"/>
              <a:buNone/>
            </a:pPr>
            <a:r>
              <a:rPr lang="en-US"/>
              <a:t>&lt;Left operand&gt; operator &lt;right operand&gt;</a:t>
            </a:r>
            <a:endParaRPr/>
          </a:p>
          <a:p>
            <a:pPr indent="0" lvl="0" marL="0" rtl="0" algn="l">
              <a:spcBef>
                <a:spcPts val="1000"/>
              </a:spcBef>
              <a:spcAft>
                <a:spcPts val="0"/>
              </a:spcAft>
              <a:buClr>
                <a:schemeClr val="dk1"/>
              </a:buClr>
              <a:buSzPts val="1100"/>
              <a:buFont typeface="Arial"/>
              <a:buNone/>
            </a:pPr>
            <a:r>
              <a:rPr lang="en-US"/>
              <a:t>&lt;Left operand&gt; operator</a:t>
            </a:r>
            <a:endParaRPr/>
          </a:p>
          <a:p>
            <a:pPr indent="0" lvl="0" marL="0" rtl="0" algn="l">
              <a:spcBef>
                <a:spcPts val="1000"/>
              </a:spcBef>
              <a:spcAft>
                <a:spcPts val="0"/>
              </a:spcAft>
              <a:buNone/>
            </a:pPr>
            <a:r>
              <a:t/>
            </a:r>
            <a:endParaRPr/>
          </a:p>
        </p:txBody>
      </p:sp>
      <p:sp>
        <p:nvSpPr>
          <p:cNvPr id="137" name="Google Shape;137;g6e4c37d890_0_55"/>
          <p:cNvSpPr txBox="1"/>
          <p:nvPr>
            <p:ph idx="1" type="body"/>
          </p:nvPr>
        </p:nvSpPr>
        <p:spPr>
          <a:xfrm>
            <a:off x="685800" y="3625500"/>
            <a:ext cx="10162800" cy="2546700"/>
          </a:xfrm>
          <a:prstGeom prst="rect">
            <a:avLst/>
          </a:prstGeom>
        </p:spPr>
        <p:txBody>
          <a:bodyPr anchorCtr="0" anchor="t" bIns="45700" lIns="0" spcFirstLastPara="1" rIns="91425" wrap="square" tIns="45700">
            <a:noAutofit/>
          </a:bodyPr>
          <a:lstStyle/>
          <a:p>
            <a:pPr indent="-355600" lvl="0" marL="457200" rtl="0" algn="l">
              <a:spcBef>
                <a:spcPts val="1000"/>
              </a:spcBef>
              <a:spcAft>
                <a:spcPts val="0"/>
              </a:spcAft>
              <a:buSzPts val="2000"/>
              <a:buChar char="-"/>
            </a:pPr>
            <a:r>
              <a:rPr lang="en-US"/>
              <a:t>Arithmetic Operators</a:t>
            </a:r>
            <a:endParaRPr/>
          </a:p>
          <a:p>
            <a:pPr indent="-355600" lvl="0" marL="457200" rtl="0" algn="l">
              <a:spcBef>
                <a:spcPts val="0"/>
              </a:spcBef>
              <a:spcAft>
                <a:spcPts val="0"/>
              </a:spcAft>
              <a:buSzPts val="2000"/>
              <a:buChar char="-"/>
            </a:pPr>
            <a:r>
              <a:rPr lang="en-US"/>
              <a:t>Comparison Operators</a:t>
            </a:r>
            <a:endParaRPr/>
          </a:p>
          <a:p>
            <a:pPr indent="-355600" lvl="0" marL="457200" rtl="0" algn="l">
              <a:spcBef>
                <a:spcPts val="0"/>
              </a:spcBef>
              <a:spcAft>
                <a:spcPts val="0"/>
              </a:spcAft>
              <a:buSzPts val="2000"/>
              <a:buChar char="-"/>
            </a:pPr>
            <a:r>
              <a:rPr lang="en-US"/>
              <a:t>Logical Operators</a:t>
            </a:r>
            <a:endParaRPr/>
          </a:p>
          <a:p>
            <a:pPr indent="-355600" lvl="0" marL="457200" rtl="0" algn="l">
              <a:spcBef>
                <a:spcPts val="0"/>
              </a:spcBef>
              <a:spcAft>
                <a:spcPts val="0"/>
              </a:spcAft>
              <a:buSzPts val="2000"/>
              <a:buChar char="-"/>
            </a:pPr>
            <a:r>
              <a:rPr lang="en-US"/>
              <a:t>Assignment Operators</a:t>
            </a:r>
            <a:endParaRPr/>
          </a:p>
          <a:p>
            <a:pPr indent="-355600" lvl="0" marL="457200" rtl="0" algn="l">
              <a:spcBef>
                <a:spcPts val="0"/>
              </a:spcBef>
              <a:spcAft>
                <a:spcPts val="0"/>
              </a:spcAft>
              <a:buSzPts val="2000"/>
              <a:buChar char="-"/>
            </a:pPr>
            <a:r>
              <a:rPr lang="en-US"/>
              <a:t>Conditional Operators</a:t>
            </a:r>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6e4c37d890_0_67"/>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Arithmetic Operators</a:t>
            </a:r>
            <a:endParaRPr/>
          </a:p>
        </p:txBody>
      </p:sp>
      <p:pic>
        <p:nvPicPr>
          <p:cNvPr id="143" name="Google Shape;143;g6e4c37d890_0_67"/>
          <p:cNvPicPr preferRelativeResize="0"/>
          <p:nvPr/>
        </p:nvPicPr>
        <p:blipFill>
          <a:blip r:embed="rId3">
            <a:alphaModFix/>
          </a:blip>
          <a:stretch>
            <a:fillRect/>
          </a:stretch>
        </p:blipFill>
        <p:spPr>
          <a:xfrm>
            <a:off x="685800" y="2163426"/>
            <a:ext cx="9867900" cy="361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6e4c37d890_0_75"/>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Comparison Operators</a:t>
            </a:r>
            <a:endParaRPr/>
          </a:p>
        </p:txBody>
      </p:sp>
      <p:pic>
        <p:nvPicPr>
          <p:cNvPr id="149" name="Google Shape;149;g6e4c37d890_0_75"/>
          <p:cNvPicPr preferRelativeResize="0"/>
          <p:nvPr/>
        </p:nvPicPr>
        <p:blipFill>
          <a:blip r:embed="rId3">
            <a:alphaModFix/>
          </a:blip>
          <a:stretch>
            <a:fillRect/>
          </a:stretch>
        </p:blipFill>
        <p:spPr>
          <a:xfrm>
            <a:off x="685800" y="1852025"/>
            <a:ext cx="9753383" cy="432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6e4c37d890_0_82"/>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US"/>
              <a:t>Logical Operators</a:t>
            </a:r>
            <a:endParaRPr/>
          </a:p>
        </p:txBody>
      </p:sp>
      <p:sp>
        <p:nvSpPr>
          <p:cNvPr id="155" name="Google Shape;155;g6e4c37d890_0_82"/>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t/>
            </a:r>
            <a:endParaRPr/>
          </a:p>
        </p:txBody>
      </p:sp>
      <p:pic>
        <p:nvPicPr>
          <p:cNvPr id="156" name="Google Shape;156;g6e4c37d890_0_82"/>
          <p:cNvPicPr preferRelativeResize="0"/>
          <p:nvPr/>
        </p:nvPicPr>
        <p:blipFill>
          <a:blip r:embed="rId3">
            <a:alphaModFix/>
          </a:blip>
          <a:stretch>
            <a:fillRect/>
          </a:stretch>
        </p:blipFill>
        <p:spPr>
          <a:xfrm>
            <a:off x="685800" y="2057400"/>
            <a:ext cx="10820399" cy="275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2018-12-11T16:43:22Z</dcterms:created>
  <dc:creator>Liubov Koliasa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