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roxima Nova Extrabold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DSrq34KOXSTfzOXqPneMH/GSI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97109fe1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97109fe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97109fe1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97109fe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97109fe1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97109fe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97109fe1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97109fe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97109fe1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97109fe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97109fe1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97109fe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9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0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31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4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24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24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24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24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2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" name="Google Shape;54;p25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5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patterns.com/#array-as-children" TargetMode="External"/><Relationship Id="rId4" Type="http://schemas.openxmlformats.org/officeDocument/2006/relationships/hyperlink" Target="https://zhenyong.github.io/react/tips/children-props-type.html" TargetMode="External"/><Relationship Id="rId5" Type="http://schemas.openxmlformats.org/officeDocument/2006/relationships/hyperlink" Target="https://medium.com/javascript-in-plain-english/how-to-use-props-children-in-react-7d6ab5836c9d" TargetMode="External"/><Relationship Id="rId6" Type="http://schemas.openxmlformats.org/officeDocument/2006/relationships/hyperlink" Target="https://codeburst.io/a-quick-intro-to-reacts-props-children-cb3d2fce4891" TargetMode="External"/><Relationship Id="rId7" Type="http://schemas.openxmlformats.org/officeDocument/2006/relationships/hyperlink" Target="https://uk.reactjs.org/docs/composition-vs-inherita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 sz="7200">
                <a:latin typeface="Proxima Nova"/>
                <a:ea typeface="Proxima Nova"/>
                <a:cs typeface="Proxima Nova"/>
                <a:sym typeface="Proxima Nova"/>
              </a:rPr>
              <a:t>Children types. Array as children, Function as children</a:t>
            </a:r>
            <a:endParaRPr sz="7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Taras Boichuk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What are children?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/>
              <a:t>The children, in React, refer to the generic box whose contents are unknown until they’re passed from the parent component.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3000"/>
              <a:t>What does this mean? 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/>
              <a:t>It simply means that the component will display whatever is included in between the opening and closing tags while invoking the component. The component would usually be invoked from App component.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97109fe1_1_9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power of children is that they can be anything.</a:t>
            </a:r>
            <a:endParaRPr/>
          </a:p>
        </p:txBody>
      </p:sp>
      <p:sp>
        <p:nvSpPr>
          <p:cNvPr id="115" name="Google Shape;115;g6d97109fe1_1_9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possible usage are: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Grouping unknown number of similar elements into a parent element.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You don’t know elements ahead of the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The nested structure that needs a wrapper.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97109fe1_1_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Children types</a:t>
            </a:r>
            <a:endParaRPr/>
          </a:p>
        </p:txBody>
      </p:sp>
      <p:sp>
        <p:nvSpPr>
          <p:cNvPr id="121" name="Google Shape;121;g6d97109fe1_1_19"/>
          <p:cNvSpPr txBox="1"/>
          <p:nvPr>
            <p:ph idx="1" type="body"/>
          </p:nvPr>
        </p:nvSpPr>
        <p:spPr>
          <a:xfrm>
            <a:off x="685800" y="1631550"/>
            <a:ext cx="5295900" cy="539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most cases it's either an array or a string.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d97109fe1_1_19"/>
          <p:cNvSpPr txBox="1"/>
          <p:nvPr/>
        </p:nvSpPr>
        <p:spPr>
          <a:xfrm>
            <a:off x="685800" y="4825500"/>
            <a:ext cx="44196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		This is string child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d97109fe1_1_19"/>
          <p:cNvSpPr txBox="1"/>
          <p:nvPr/>
        </p:nvSpPr>
        <p:spPr>
          <a:xfrm>
            <a:off x="685800" y="2170650"/>
            <a:ext cx="7964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 element of array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 element of array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d97109fe1_1_19"/>
          <p:cNvSpPr txBox="1"/>
          <p:nvPr/>
        </p:nvSpPr>
        <p:spPr>
          <a:xfrm>
            <a:off x="7009150" y="875250"/>
            <a:ext cx="4338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console.log(props.children)</a:t>
            </a:r>
            <a:endParaRPr sz="1800">
              <a:solidFill>
                <a:srgbClr val="0000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g6d97109fe1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50" y="1371600"/>
            <a:ext cx="4574500" cy="302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6d97109fe1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5754651"/>
            <a:ext cx="280035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6d97109fe1_1_19"/>
          <p:cNvCxnSpPr>
            <a:endCxn id="125" idx="1"/>
          </p:cNvCxnSpPr>
          <p:nvPr/>
        </p:nvCxnSpPr>
        <p:spPr>
          <a:xfrm flipH="1" rot="10800000">
            <a:off x="4922350" y="2885463"/>
            <a:ext cx="2086800" cy="3915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g6d97109fe1_1_19"/>
          <p:cNvCxnSpPr>
            <a:endCxn id="126" idx="1"/>
          </p:cNvCxnSpPr>
          <p:nvPr/>
        </p:nvCxnSpPr>
        <p:spPr>
          <a:xfrm flipH="1" rot="10800000">
            <a:off x="3802200" y="5868951"/>
            <a:ext cx="3284400" cy="62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97109fe1_1_4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as children</a:t>
            </a:r>
            <a:endParaRPr/>
          </a:p>
        </p:txBody>
      </p:sp>
      <p:sp>
        <p:nvSpPr>
          <p:cNvPr id="134" name="Google Shape;134;g6d97109fe1_1_40"/>
          <p:cNvSpPr txBox="1"/>
          <p:nvPr>
            <p:ph idx="1" type="body"/>
          </p:nvPr>
        </p:nvSpPr>
        <p:spPr>
          <a:xfrm>
            <a:off x="685800" y="1919125"/>
            <a:ext cx="8255100" cy="984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 element of array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 element of array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Google Shape;135;g6d97109fe1_1_40"/>
          <p:cNvSpPr txBox="1"/>
          <p:nvPr/>
        </p:nvSpPr>
        <p:spPr>
          <a:xfrm>
            <a:off x="685800" y="3973800"/>
            <a:ext cx="78729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"first element of array"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"first element of array"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))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Componata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d97109fe1_1_40"/>
          <p:cNvSpPr txBox="1"/>
          <p:nvPr/>
        </p:nvSpPr>
        <p:spPr>
          <a:xfrm>
            <a:off x="774275" y="3132950"/>
            <a:ext cx="7964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We use map() to create an array of React Elements for every value in the array.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97109fe1_1_5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as children</a:t>
            </a:r>
            <a:endParaRPr/>
          </a:p>
        </p:txBody>
      </p:sp>
      <p:sp>
        <p:nvSpPr>
          <p:cNvPr id="142" name="Google Shape;142;g6d97109fe1_1_5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React components don't support functions as children. However, render props is a pattern for creating components that take functions as children.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97109fe1_1_6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48" name="Google Shape;148;g6d97109fe1_1_64"/>
          <p:cNvSpPr txBox="1"/>
          <p:nvPr>
            <p:ph idx="1" type="body"/>
          </p:nvPr>
        </p:nvSpPr>
        <p:spPr>
          <a:xfrm>
            <a:off x="685800" y="2250975"/>
            <a:ext cx="49830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'container'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//what is placed here is passed as props.children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d97109fe1_1_64"/>
          <p:cNvSpPr txBox="1"/>
          <p:nvPr/>
        </p:nvSpPr>
        <p:spPr>
          <a:xfrm>
            <a:off x="6526150" y="2250975"/>
            <a:ext cx="43221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'picture'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'picture'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6d97109fe1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075" y="4418138"/>
            <a:ext cx="4006454" cy="2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97109fe1_1_7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6" name="Google Shape;156;g6d97109fe1_1_74"/>
          <p:cNvSpPr txBox="1"/>
          <p:nvPr>
            <p:ph idx="1" type="body"/>
          </p:nvPr>
        </p:nvSpPr>
        <p:spPr>
          <a:xfrm>
            <a:off x="685800" y="1619325"/>
            <a:ext cx="55245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Hey, I'm some text!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d97109fe1_1_74"/>
          <p:cNvSpPr txBox="1"/>
          <p:nvPr/>
        </p:nvSpPr>
        <p:spPr>
          <a:xfrm>
            <a:off x="6526150" y="2250975"/>
            <a:ext cx="43221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'picture'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'picture'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{props.children}</a:t>
            </a:r>
            <a:endParaRPr sz="1800">
              <a:solidFill>
                <a:srgbClr val="FF00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6d97109fe1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13" y="4578621"/>
            <a:ext cx="8266774" cy="20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d97109fe1_1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550" y="4698300"/>
            <a:ext cx="1498350" cy="9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d97109fe1_1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750" y="4578625"/>
            <a:ext cx="2682375" cy="14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d97109fe1_1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8425" y="4698300"/>
            <a:ext cx="1359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6d97109fe1_1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8425" y="5486400"/>
            <a:ext cx="1359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d97109fe1_1_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2625" y="6256575"/>
            <a:ext cx="24574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USED LINKS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https://reactpatterns.com/#array-as-children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https://zhenyong.github.io/react/tips/children-props-type.html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https://medium.com/javascript-in-plain-english/how-to-use-props-children-in-react-7d6ab5836c9d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https://codeburst.io/a-quick-intro-to-reacts-props-children-cb3d2fce4891</a:t>
            </a:r>
            <a:endParaRPr sz="1800"/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https://uk.reactjs.org/docs/composition-vs-inheritance.html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2018-12-11T16:43:22Z</dcterms:created>
  <dc:creator>Liubov Koliasa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