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76" r:id="rId3"/>
    <p:sldId id="295" r:id="rId4"/>
    <p:sldId id="277" r:id="rId5"/>
    <p:sldId id="278" r:id="rId6"/>
    <p:sldId id="279" r:id="rId7"/>
    <p:sldId id="282" r:id="rId8"/>
    <p:sldId id="280" r:id="rId9"/>
    <p:sldId id="283" r:id="rId10"/>
    <p:sldId id="281" r:id="rId11"/>
    <p:sldId id="285" r:id="rId12"/>
    <p:sldId id="286" r:id="rId13"/>
    <p:sldId id="284" r:id="rId14"/>
    <p:sldId id="287" r:id="rId15"/>
    <p:sldId id="288" r:id="rId16"/>
    <p:sldId id="289" r:id="rId17"/>
    <p:sldId id="290" r:id="rId18"/>
    <p:sldId id="291" r:id="rId19"/>
    <p:sldId id="292" r:id="rId20"/>
    <p:sldId id="293" r:id="rId21"/>
    <p:sldId id="294" r:id="rId22"/>
    <p:sldId id="274" r:id="rId23"/>
  </p:sldIdLst>
  <p:sldSz cx="12192000" cy="6858000"/>
  <p:notesSz cx="6858000" cy="9144000"/>
  <p:embeddedFontLst>
    <p:embeddedFont>
      <p:font typeface="Open Sans" panose="020B0604020202020204" charset="0"/>
      <p:regular r:id="rId25"/>
      <p:bold r:id="rId26"/>
      <p:italic r:id="rId27"/>
      <p:boldItalic r:id="rId28"/>
    </p:embeddedFont>
    <p:embeddedFont>
      <p:font typeface="Proxima Nova Extrabold" panose="020B0604020202020204" charset="0"/>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hrzmCNYsWFE4lOVguZ9/v566ano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ik Boichuk" initials="TB" lastIdx="13" clrIdx="0">
    <p:extLst>
      <p:ext uri="{19B8F6BF-5375-455C-9EA6-DF929625EA0E}">
        <p15:presenceInfo xmlns:p15="http://schemas.microsoft.com/office/powerpoint/2012/main" userId="Tarik Boichu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75" autoAdjust="0"/>
    <p:restoredTop sz="70112" autoAdjust="0"/>
  </p:normalViewPr>
  <p:slideViewPr>
    <p:cSldViewPr snapToGrid="0">
      <p:cViewPr varScale="1">
        <p:scale>
          <a:sx n="60" d="100"/>
          <a:sy n="60" d="100"/>
        </p:scale>
        <p:origin x="111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customschemas.google.com/relationships/presentationmetadata" Target="meta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uk-UA" dirty="0"/>
              <a:t>Продовжкємо дальше розглядати корисні приклади використання проксі</a:t>
            </a:r>
          </a:p>
          <a:p>
            <a:r>
              <a:rPr lang="en-US" dirty="0"/>
              <a:t>Tracing – </a:t>
            </a:r>
            <a:r>
              <a:rPr lang="uk-UA" dirty="0"/>
              <a:t>відстеження про яке я говорив</a:t>
            </a:r>
          </a:p>
        </p:txBody>
      </p:sp>
    </p:spTree>
    <p:extLst>
      <p:ext uri="{BB962C8B-B14F-4D97-AF65-F5344CB8AC3E}">
        <p14:creationId xmlns:p14="http://schemas.microsoft.com/office/powerpoint/2010/main" val="3450050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uk-UA" dirty="0"/>
              <a:t>Єдтне що треба екранувати в шаблонних строках це ‘ за допомогою \</a:t>
            </a:r>
          </a:p>
          <a:p>
            <a:endParaRPr lang="uk-UA" dirty="0"/>
          </a:p>
          <a:p>
            <a:r>
              <a:rPr lang="ru-RU" sz="1100" b="0" i="0" u="none" strike="noStrike" cap="none" dirty="0">
                <a:solidFill>
                  <a:srgbClr val="000000"/>
                </a:solidFill>
                <a:effectLst/>
                <a:latin typeface="Arial"/>
                <a:ea typeface="Arial"/>
                <a:cs typeface="Arial"/>
                <a:sym typeface="Arial"/>
              </a:rPr>
              <a:t>Символы новой строки являются частью шаблонных литералов. Используя обычные строки, вставка переноса потребовала бы</a:t>
            </a:r>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r>
              <a:rPr lang="ru-RU" sz="1100" b="0" i="0" u="none" strike="noStrike" cap="none" dirty="0">
                <a:solidFill>
                  <a:srgbClr val="000000"/>
                </a:solidFill>
                <a:effectLst/>
                <a:latin typeface="Arial"/>
                <a:ea typeface="Arial"/>
                <a:cs typeface="Arial"/>
                <a:sym typeface="Arial"/>
              </a:rPr>
              <a:t> следующего синтаксиса:</a:t>
            </a:r>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cs typeface="Arial"/>
              <a:sym typeface="Arial"/>
            </a:endParaRPr>
          </a:p>
          <a:p>
            <a:r>
              <a:rPr lang="uk-UA" sz="1100" b="0" i="0" u="none" strike="noStrike" cap="none" dirty="0">
                <a:solidFill>
                  <a:srgbClr val="000000"/>
                </a:solidFill>
                <a:effectLst/>
                <a:latin typeface="Arial"/>
                <a:cs typeface="Arial"/>
                <a:sym typeface="Arial"/>
              </a:rPr>
              <a:t>Для інтерполяції юзаємо долар</a:t>
            </a:r>
          </a:p>
          <a:p>
            <a:endParaRPr lang="uk-UA" sz="1100" b="0" i="0" u="none" strike="noStrike" cap="none" dirty="0">
              <a:solidFill>
                <a:srgbClr val="000000"/>
              </a:solidFill>
              <a:effectLst/>
              <a:latin typeface="Arial"/>
              <a:cs typeface="Arial"/>
              <a:sym typeface="Arial"/>
            </a:endParaRPr>
          </a:p>
          <a:p>
            <a:r>
              <a:rPr lang="uk-UA" sz="1100" b="0" i="0" u="none" strike="noStrike" cap="none" dirty="0">
                <a:solidFill>
                  <a:srgbClr val="000000"/>
                </a:solidFill>
                <a:effectLst/>
                <a:latin typeface="Arial"/>
                <a:cs typeface="Arial"/>
                <a:sym typeface="Arial"/>
              </a:rPr>
              <a:t>В середині </a:t>
            </a:r>
            <a:r>
              <a:rPr lang="en-US" sz="1100" b="0" i="0" u="none" strike="noStrike" cap="none" dirty="0">
                <a:solidFill>
                  <a:srgbClr val="000000"/>
                </a:solidFill>
                <a:effectLst/>
                <a:latin typeface="Arial"/>
                <a:cs typeface="Arial"/>
                <a:sym typeface="Arial"/>
              </a:rPr>
              <a:t>${} </a:t>
            </a:r>
            <a:r>
              <a:rPr lang="uk-UA" sz="1100" b="0" i="0" u="none" strike="noStrike" cap="none" dirty="0">
                <a:solidFill>
                  <a:srgbClr val="000000"/>
                </a:solidFill>
                <a:effectLst/>
                <a:latin typeface="Arial"/>
                <a:cs typeface="Arial"/>
                <a:sym typeface="Arial"/>
              </a:rPr>
              <a:t>може бути будь шо головне щоб поверталася строка</a:t>
            </a:r>
            <a:endParaRPr lang="uk-UA" dirty="0"/>
          </a:p>
        </p:txBody>
      </p:sp>
    </p:spTree>
    <p:extLst>
      <p:ext uri="{BB962C8B-B14F-4D97-AF65-F5344CB8AC3E}">
        <p14:creationId xmlns:p14="http://schemas.microsoft.com/office/powerpoint/2010/main" val="15149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uk-UA" dirty="0"/>
              <a:t>Вкладеність може бути будь яка</a:t>
            </a:r>
          </a:p>
        </p:txBody>
      </p:sp>
    </p:spTree>
    <p:extLst>
      <p:ext uri="{BB962C8B-B14F-4D97-AF65-F5344CB8AC3E}">
        <p14:creationId xmlns:p14="http://schemas.microsoft.com/office/powerpoint/2010/main" val="1270998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uk-UA" dirty="0"/>
              <a:t>Якщо ми передамо шаблнну строку в функцію без дужок, то  вона розпарситься на масив стрінків і на вирази (можна заюзати спредінг)</a:t>
            </a:r>
          </a:p>
        </p:txBody>
      </p:sp>
    </p:spTree>
    <p:extLst>
      <p:ext uri="{BB962C8B-B14F-4D97-AF65-F5344CB8AC3E}">
        <p14:creationId xmlns:p14="http://schemas.microsoft.com/office/powerpoint/2010/main" val="262156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uk-UA" dirty="0"/>
              <a:t>Розкажи про методи</a:t>
            </a:r>
            <a:endParaRPr lang="en-US" dirty="0"/>
          </a:p>
          <a:p>
            <a:r>
              <a:rPr lang="en-US" dirty="0" err="1"/>
              <a:t>moveTo</a:t>
            </a:r>
            <a:r>
              <a:rPr lang="en-US" dirty="0"/>
              <a:t> - </a:t>
            </a:r>
            <a:r>
              <a:rPr lang="uk-UA" dirty="0"/>
              <a:t>задаємо розміщення вікна відносно екрану де лівий верній кут це (0,0)</a:t>
            </a:r>
            <a:endParaRPr lang="en-US" dirty="0"/>
          </a:p>
          <a:p>
            <a:endParaRPr lang="uk-UA" dirty="0"/>
          </a:p>
        </p:txBody>
      </p:sp>
    </p:spTree>
    <p:extLst>
      <p:ext uri="{BB962C8B-B14F-4D97-AF65-F5344CB8AC3E}">
        <p14:creationId xmlns:p14="http://schemas.microsoft.com/office/powerpoint/2010/main" val="337703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sz="1100" b="1" i="0" u="none" strike="noStrike" cap="none" dirty="0">
                <a:solidFill>
                  <a:srgbClr val="000000"/>
                </a:solidFill>
                <a:effectLst/>
                <a:latin typeface="Arial"/>
                <a:ea typeface="Arial"/>
                <a:cs typeface="Arial"/>
                <a:sym typeface="Arial"/>
              </a:rPr>
              <a:t>Для кожної операції яку ми можемо виконувати над обєктом є пастка</a:t>
            </a:r>
          </a:p>
          <a:p>
            <a:endParaRPr lang="ru-RU" sz="1100" b="1" i="0" u="none" strike="noStrike" cap="none" dirty="0">
              <a:solidFill>
                <a:srgbClr val="000000"/>
              </a:solidFill>
              <a:effectLst/>
              <a:latin typeface="Arial"/>
              <a:cs typeface="Arial"/>
              <a:sym typeface="Arial"/>
            </a:endParaRPr>
          </a:p>
          <a:p>
            <a:endParaRPr lang="uk-UA" dirty="0"/>
          </a:p>
        </p:txBody>
      </p:sp>
    </p:spTree>
    <p:extLst>
      <p:ext uri="{BB962C8B-B14F-4D97-AF65-F5344CB8AC3E}">
        <p14:creationId xmlns:p14="http://schemas.microsoft.com/office/powerpoint/2010/main" val="3028005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4201762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uk-UA" dirty="0"/>
              <a:t>Як ви бачите проксі створюється через </a:t>
            </a:r>
            <a:r>
              <a:rPr lang="en-US" dirty="0"/>
              <a:t>new</a:t>
            </a:r>
            <a:endParaRPr lang="uk-UA" dirty="0"/>
          </a:p>
        </p:txBody>
      </p:sp>
    </p:spTree>
    <p:extLst>
      <p:ext uri="{BB962C8B-B14F-4D97-AF65-F5344CB8AC3E}">
        <p14:creationId xmlns:p14="http://schemas.microsoft.com/office/powerpoint/2010/main" val="3708841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ru-RU" sz="1100" b="1" i="0" u="none" strike="noStrike" cap="none" dirty="0">
                <a:solidFill>
                  <a:srgbClr val="000000"/>
                </a:solidFill>
                <a:effectLst/>
                <a:latin typeface="Arial"/>
                <a:ea typeface="Arial"/>
                <a:cs typeface="Arial"/>
                <a:sym typeface="Arial"/>
              </a:rPr>
              <a:t>Для кожної операції яку ми можемо виконувати над обєктом є пастка</a:t>
            </a:r>
            <a:endParaRPr lang="ru-RU" b="0" dirty="0">
              <a:effectLst/>
            </a:endParaRPr>
          </a:p>
          <a:p>
            <a:br>
              <a:rPr lang="ru-RU" dirty="0"/>
            </a:br>
            <a:r>
              <a:rPr lang="uk-UA" dirty="0"/>
              <a:t>якщо пастки нема то працюємо як із звичайним обєктом</a:t>
            </a:r>
          </a:p>
        </p:txBody>
      </p:sp>
    </p:spTree>
    <p:extLst>
      <p:ext uri="{BB962C8B-B14F-4D97-AF65-F5344CB8AC3E}">
        <p14:creationId xmlns:p14="http://schemas.microsoft.com/office/powerpoint/2010/main" val="352429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ru-RU" sz="1100" b="1" i="0" u="none" strike="noStrike" cap="none" dirty="0">
                <a:solidFill>
                  <a:srgbClr val="000000"/>
                </a:solidFill>
                <a:effectLst/>
                <a:latin typeface="Arial"/>
                <a:ea typeface="Arial"/>
                <a:cs typeface="Arial"/>
                <a:sym typeface="Arial"/>
              </a:rPr>
              <a:t>Для кожної операції яку ми можемо виконувати над обєктом є пастка</a:t>
            </a:r>
            <a:endParaRPr lang="ru-RU" b="0" dirty="0">
              <a:effectLst/>
            </a:endParaRPr>
          </a:p>
          <a:p>
            <a:br>
              <a:rPr lang="ru-RU" dirty="0"/>
            </a:br>
            <a:r>
              <a:rPr lang="uk-UA" dirty="0"/>
              <a:t>якщо пастки нема то працюємо як із звичайним обєктом</a:t>
            </a:r>
          </a:p>
        </p:txBody>
      </p:sp>
    </p:spTree>
    <p:extLst>
      <p:ext uri="{BB962C8B-B14F-4D97-AF65-F5344CB8AC3E}">
        <p14:creationId xmlns:p14="http://schemas.microsoft.com/office/powerpoint/2010/main" val="507166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Tracing – </a:t>
            </a:r>
            <a:r>
              <a:rPr lang="uk-UA" dirty="0"/>
              <a:t>відстеження</a:t>
            </a:r>
          </a:p>
        </p:txBody>
      </p:sp>
    </p:spTree>
    <p:extLst>
      <p:ext uri="{BB962C8B-B14F-4D97-AF65-F5344CB8AC3E}">
        <p14:creationId xmlns:p14="http://schemas.microsoft.com/office/powerpoint/2010/main" val="52634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uk-UA" sz="1100" b="0" i="0" u="none" strike="noStrike" cap="none" dirty="0">
                <a:solidFill>
                  <a:srgbClr val="000000"/>
                </a:solidFill>
                <a:effectLst/>
                <a:latin typeface="Arial"/>
                <a:ea typeface="Arial"/>
                <a:cs typeface="Arial"/>
                <a:sym typeface="Arial"/>
              </a:rPr>
              <a:t>Це такий статичний обєкт який використовується або для покращення симантики або для зручнішої роботи з проксі</a:t>
            </a:r>
            <a:endParaRPr lang="en-US" sz="1100" b="0" i="0" u="none" strike="noStrike" cap="none" dirty="0">
              <a:solidFill>
                <a:srgbClr val="000000"/>
              </a:solidFill>
              <a:effectLst/>
              <a:latin typeface="Arial"/>
              <a:ea typeface="Arial"/>
              <a:cs typeface="Arial"/>
              <a:sym typeface="Arial"/>
            </a:endParaRPr>
          </a:p>
          <a:p>
            <a:r>
              <a:rPr lang="ru-RU" sz="1100" b="1" i="0" u="none" strike="noStrike" cap="none" dirty="0">
                <a:solidFill>
                  <a:srgbClr val="000000"/>
                </a:solidFill>
                <a:effectLst/>
                <a:latin typeface="Arial"/>
                <a:ea typeface="Arial"/>
                <a:cs typeface="Arial"/>
                <a:sym typeface="Arial"/>
              </a:rPr>
              <a:t>Reflect </a:t>
            </a:r>
            <a:r>
              <a:rPr lang="ru-RU" sz="1100" b="0" i="0" u="none" strike="noStrike" cap="none" dirty="0">
                <a:solidFill>
                  <a:srgbClr val="000000"/>
                </a:solidFill>
                <a:effectLst/>
                <a:latin typeface="Arial"/>
                <a:ea typeface="Arial"/>
                <a:cs typeface="Arial"/>
                <a:sym typeface="Arial"/>
              </a:rPr>
              <a:t> —  это набор полезных методов для работы с объектами, половина которых  —  это переписанные уже существующие из Object. Сделано это с целью улучшения семантики и наведения порядка, так как Object  —  это базовый класс, но при этом он содержит очень много методов, которые не должны в нем находиться. Также если вы создаете объект с пустым прототипом, то у вас исчезают методы рефлексии (ниже покажу на примере, что это значит).</a:t>
            </a:r>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cs typeface="Arial"/>
              <a:sym typeface="Arial"/>
            </a:endParaRPr>
          </a:p>
          <a:p>
            <a:r>
              <a:rPr lang="ru-RU" sz="1100" b="0" i="0" u="none" strike="noStrike" cap="none" dirty="0">
                <a:solidFill>
                  <a:srgbClr val="000000"/>
                </a:solidFill>
                <a:effectLst/>
                <a:latin typeface="Arial"/>
                <a:ea typeface="Arial"/>
                <a:cs typeface="Arial"/>
                <a:sym typeface="Arial"/>
              </a:rPr>
              <a:t>Reflect API можно считать неотъемлемой частью при работе с Proxy</a:t>
            </a:r>
            <a:endParaRPr lang="uk-UA" dirty="0"/>
          </a:p>
        </p:txBody>
      </p:sp>
    </p:spTree>
    <p:extLst>
      <p:ext uri="{BB962C8B-B14F-4D97-AF65-F5344CB8AC3E}">
        <p14:creationId xmlns:p14="http://schemas.microsoft.com/office/powerpoint/2010/main" val="277233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SLIDE-DARK-2">
  <p:cSld name="TITLE-SLIDE-DARK-2">
    <p:spTree>
      <p:nvGrpSpPr>
        <p:cNvPr id="1" name="Shape 7"/>
        <p:cNvGrpSpPr/>
        <p:nvPr/>
      </p:nvGrpSpPr>
      <p:grpSpPr>
        <a:xfrm>
          <a:off x="0" y="0"/>
          <a:ext cx="0" cy="0"/>
          <a:chOff x="0" y="0"/>
          <a:chExt cx="0" cy="0"/>
        </a:xfrm>
      </p:grpSpPr>
      <p:sp>
        <p:nvSpPr>
          <p:cNvPr id="8" name="Google Shape;8;p18"/>
          <p:cNvSpPr txBox="1">
            <a:spLocks noGrp="1"/>
          </p:cNvSpPr>
          <p:nvPr>
            <p:ph type="title"/>
          </p:nvPr>
        </p:nvSpPr>
        <p:spPr>
          <a:xfrm>
            <a:off x="685801" y="685799"/>
            <a:ext cx="10820400" cy="4800601"/>
          </a:xfrm>
          <a:prstGeom prst="rect">
            <a:avLst/>
          </a:prstGeom>
          <a:noFill/>
          <a:ln>
            <a:noFill/>
          </a:ln>
        </p:spPr>
        <p:txBody>
          <a:bodyPr spcFirstLastPara="1" wrap="square" lIns="0" tIns="45700" rIns="91425" bIns="45700" anchor="t" anchorCtr="0">
            <a:noAutofit/>
          </a:bodyPr>
          <a:lstStyle>
            <a:lvl1pPr marR="0" lvl="0" algn="l" rtl="0">
              <a:lnSpc>
                <a:spcPct val="88000"/>
              </a:lnSpc>
              <a:spcBef>
                <a:spcPts val="0"/>
              </a:spcBef>
              <a:spcAft>
                <a:spcPts val="0"/>
              </a:spcAft>
              <a:buClr>
                <a:schemeClr val="lt1"/>
              </a:buClr>
              <a:buSzPts val="12500"/>
              <a:buFont typeface="Proxima Nova Extrabold"/>
              <a:buNone/>
              <a:defRPr sz="125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8"/>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WIDE-PHOTOT-DARK">
  <p:cSld name="WIDE-PHOTOT-DARK">
    <p:spTree>
      <p:nvGrpSpPr>
        <p:cNvPr id="1" name="Shape 75"/>
        <p:cNvGrpSpPr/>
        <p:nvPr/>
      </p:nvGrpSpPr>
      <p:grpSpPr>
        <a:xfrm>
          <a:off x="0" y="0"/>
          <a:ext cx="0" cy="0"/>
          <a:chOff x="0" y="0"/>
          <a:chExt cx="0" cy="0"/>
        </a:xfrm>
      </p:grpSpPr>
      <p:sp>
        <p:nvSpPr>
          <p:cNvPr id="76" name="Google Shape;76;p27"/>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27"/>
          <p:cNvSpPr>
            <a:spLocks noGrp="1"/>
          </p:cNvSpPr>
          <p:nvPr>
            <p:ph type="pic" idx="2"/>
          </p:nvPr>
        </p:nvSpPr>
        <p:spPr>
          <a:xfrm>
            <a:off x="0" y="2057400"/>
            <a:ext cx="12192000" cy="4800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78" name="Google Shape;78;p27"/>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LEFT-DARK">
  <p:cSld name="PHOTO-LEFT-DARK">
    <p:spTree>
      <p:nvGrpSpPr>
        <p:cNvPr id="1" name="Shape 79"/>
        <p:cNvGrpSpPr/>
        <p:nvPr/>
      </p:nvGrpSpPr>
      <p:grpSpPr>
        <a:xfrm>
          <a:off x="0" y="0"/>
          <a:ext cx="0" cy="0"/>
          <a:chOff x="0" y="0"/>
          <a:chExt cx="0" cy="0"/>
        </a:xfrm>
      </p:grpSpPr>
      <p:sp>
        <p:nvSpPr>
          <p:cNvPr id="80" name="Google Shape;80;p28"/>
          <p:cNvSpPr txBox="1">
            <a:spLocks noGrp="1"/>
          </p:cNvSpPr>
          <p:nvPr>
            <p:ph type="body" idx="1"/>
          </p:nvPr>
        </p:nvSpPr>
        <p:spPr>
          <a:xfrm>
            <a:off x="6210300" y="2743200"/>
            <a:ext cx="5295900" cy="27432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81" name="Google Shape;81;p28"/>
          <p:cNvSpPr txBox="1">
            <a:spLocks noGrp="1"/>
          </p:cNvSpPr>
          <p:nvPr>
            <p:ph type="title"/>
          </p:nvPr>
        </p:nvSpPr>
        <p:spPr>
          <a:xfrm>
            <a:off x="6210300" y="1371601"/>
            <a:ext cx="5295900" cy="1371600"/>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8"/>
          <p:cNvSpPr>
            <a:spLocks noGrp="1"/>
          </p:cNvSpPr>
          <p:nvPr>
            <p:ph type="pic" idx="2"/>
          </p:nvPr>
        </p:nvSpPr>
        <p:spPr>
          <a:xfrm>
            <a:off x="0" y="0"/>
            <a:ext cx="52959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83" name="Google Shape;83;p28"/>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SCRIPTION-PHOTO-RIGHT-DARK">
  <p:cSld name="DESCRIPTION-PHOTO-RIGHT-DARK">
    <p:spTree>
      <p:nvGrpSpPr>
        <p:cNvPr id="1" name="Shape 84"/>
        <p:cNvGrpSpPr/>
        <p:nvPr/>
      </p:nvGrpSpPr>
      <p:grpSpPr>
        <a:xfrm>
          <a:off x="0" y="0"/>
          <a:ext cx="0" cy="0"/>
          <a:chOff x="0" y="0"/>
          <a:chExt cx="0" cy="0"/>
        </a:xfrm>
      </p:grpSpPr>
      <p:sp>
        <p:nvSpPr>
          <p:cNvPr id="85" name="Google Shape;85;p29"/>
          <p:cNvSpPr txBox="1">
            <a:spLocks noGrp="1"/>
          </p:cNvSpPr>
          <p:nvPr>
            <p:ph type="title"/>
          </p:nvPr>
        </p:nvSpPr>
        <p:spPr>
          <a:xfrm>
            <a:off x="685800" y="1382486"/>
            <a:ext cx="3467100" cy="1913709"/>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29"/>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
        <p:nvSpPr>
          <p:cNvPr id="87" name="Google Shape;87;p29"/>
          <p:cNvSpPr>
            <a:spLocks noGrp="1"/>
          </p:cNvSpPr>
          <p:nvPr>
            <p:ph type="pic" idx="2"/>
          </p:nvPr>
        </p:nvSpPr>
        <p:spPr>
          <a:xfrm>
            <a:off x="4381500" y="1371600"/>
            <a:ext cx="7124700" cy="4114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88" name="Google Shape;88;p29"/>
          <p:cNvSpPr txBox="1">
            <a:spLocks noGrp="1"/>
          </p:cNvSpPr>
          <p:nvPr>
            <p:ph type="body" idx="1"/>
          </p:nvPr>
        </p:nvSpPr>
        <p:spPr>
          <a:xfrm>
            <a:off x="685800" y="3429000"/>
            <a:ext cx="3467100" cy="20574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IDE-CHART-DARK">
  <p:cSld name="WIDE-CHART-DARK">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30"/>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
        <p:nvSpPr>
          <p:cNvPr id="92" name="Google Shape;92;p30"/>
          <p:cNvSpPr>
            <a:spLocks noGrp="1"/>
          </p:cNvSpPr>
          <p:nvPr>
            <p:ph type="chart" idx="2"/>
          </p:nvPr>
        </p:nvSpPr>
        <p:spPr>
          <a:xfrm>
            <a:off x="685800" y="2057400"/>
            <a:ext cx="10820400"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LEFT-DARK">
  <p:cSld name="CHART-LEFT-DARK">
    <p:spTree>
      <p:nvGrpSpPr>
        <p:cNvPr id="1" name="Shape 93"/>
        <p:cNvGrpSpPr/>
        <p:nvPr/>
      </p:nvGrpSpPr>
      <p:grpSpPr>
        <a:xfrm>
          <a:off x="0" y="0"/>
          <a:ext cx="0" cy="0"/>
          <a:chOff x="0" y="0"/>
          <a:chExt cx="0" cy="0"/>
        </a:xfrm>
      </p:grpSpPr>
      <p:sp>
        <p:nvSpPr>
          <p:cNvPr id="94" name="Google Shape;94;p31"/>
          <p:cNvSpPr txBox="1">
            <a:spLocks noGrp="1"/>
          </p:cNvSpPr>
          <p:nvPr>
            <p:ph type="title"/>
          </p:nvPr>
        </p:nvSpPr>
        <p:spPr>
          <a:xfrm>
            <a:off x="685800" y="1382486"/>
            <a:ext cx="3467100" cy="1913709"/>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5" name="Google Shape;95;p31"/>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
        <p:nvSpPr>
          <p:cNvPr id="96" name="Google Shape;96;p31"/>
          <p:cNvSpPr txBox="1">
            <a:spLocks noGrp="1"/>
          </p:cNvSpPr>
          <p:nvPr>
            <p:ph type="body" idx="1"/>
          </p:nvPr>
        </p:nvSpPr>
        <p:spPr>
          <a:xfrm>
            <a:off x="685800" y="3429000"/>
            <a:ext cx="3467100" cy="20574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97" name="Google Shape;97;p31"/>
          <p:cNvSpPr>
            <a:spLocks noGrp="1"/>
          </p:cNvSpPr>
          <p:nvPr>
            <p:ph type="chart" idx="2"/>
          </p:nvPr>
        </p:nvSpPr>
        <p:spPr>
          <a:xfrm>
            <a:off x="4381500" y="1371600"/>
            <a:ext cx="7124700" cy="4114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ONE-COLUMN-DARK">
  <p:cSld name="TEXT-ONE-COLUMN-DARK">
    <p:spTree>
      <p:nvGrpSpPr>
        <p:cNvPr id="1" name="Shape 10"/>
        <p:cNvGrpSpPr/>
        <p:nvPr/>
      </p:nvGrpSpPr>
      <p:grpSpPr>
        <a:xfrm>
          <a:off x="0" y="0"/>
          <a:ext cx="0" cy="0"/>
          <a:chOff x="0" y="0"/>
          <a:chExt cx="0" cy="0"/>
        </a:xfrm>
      </p:grpSpPr>
      <p:sp>
        <p:nvSpPr>
          <p:cNvPr id="11" name="Google Shape;11;p19"/>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9"/>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3" name="Google Shape;13;p19"/>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TWO-COLUMNS-DARK">
  <p:cSld name="TEXT-TWO-COLUMNS-DARK">
    <p:spTree>
      <p:nvGrpSpPr>
        <p:cNvPr id="1" name="Shape 14"/>
        <p:cNvGrpSpPr/>
        <p:nvPr/>
      </p:nvGrpSpPr>
      <p:grpSpPr>
        <a:xfrm>
          <a:off x="0" y="0"/>
          <a:ext cx="0" cy="0"/>
          <a:chOff x="0" y="0"/>
          <a:chExt cx="0" cy="0"/>
        </a:xfrm>
      </p:grpSpPr>
      <p:sp>
        <p:nvSpPr>
          <p:cNvPr id="15" name="Google Shape;15;p20"/>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0"/>
          <p:cNvSpPr txBox="1">
            <a:spLocks noGrp="1"/>
          </p:cNvSpPr>
          <p:nvPr>
            <p:ph type="body" idx="1"/>
          </p:nvPr>
        </p:nvSpPr>
        <p:spPr>
          <a:xfrm>
            <a:off x="685800" y="2057400"/>
            <a:ext cx="5174998"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7" name="Google Shape;17;p20"/>
          <p:cNvSpPr txBox="1">
            <a:spLocks noGrp="1"/>
          </p:cNvSpPr>
          <p:nvPr>
            <p:ph type="body" idx="2"/>
          </p:nvPr>
        </p:nvSpPr>
        <p:spPr>
          <a:xfrm>
            <a:off x="6330696" y="2057400"/>
            <a:ext cx="5175504"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18" name="Google Shape;18;p20"/>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SLIDE-DARK-1">
  <p:cSld name="TITLE-SLIDE-DARK-1">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208308" y="174928"/>
            <a:ext cx="12390783" cy="6683071"/>
          </a:xfrm>
          <a:prstGeom prst="rect">
            <a:avLst/>
          </a:prstGeom>
          <a:noFill/>
          <a:ln>
            <a:noFill/>
          </a:ln>
        </p:spPr>
        <p:txBody>
          <a:bodyPr spcFirstLastPara="1" wrap="square" lIns="91425" tIns="45700" rIns="91425" bIns="45700" anchor="t" anchorCtr="0">
            <a:noAutofit/>
          </a:bodyPr>
          <a:lstStyle>
            <a:lvl1pPr marR="0" lvl="0" algn="l" rtl="0">
              <a:lnSpc>
                <a:spcPct val="73333"/>
              </a:lnSpc>
              <a:spcBef>
                <a:spcPts val="0"/>
              </a:spcBef>
              <a:spcAft>
                <a:spcPts val="0"/>
              </a:spcAft>
              <a:buClr>
                <a:schemeClr val="lt1"/>
              </a:buClr>
              <a:buSzPts val="15000"/>
              <a:buFont typeface="Proxima Nova Extrabold"/>
              <a:buNone/>
              <a:defRPr sz="150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1"/>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THREE-COLUMNS-DARK">
  <p:cSld name="TEXT-THREE-COLUMNS-DARK">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2"/>
          <p:cNvSpPr txBox="1">
            <a:spLocks noGrp="1"/>
          </p:cNvSpPr>
          <p:nvPr>
            <p:ph type="body" idx="1"/>
          </p:nvPr>
        </p:nvSpPr>
        <p:spPr>
          <a:xfrm>
            <a:off x="6858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25" name="Google Shape;25;p22"/>
          <p:cNvSpPr txBox="1">
            <a:spLocks noGrp="1"/>
          </p:cNvSpPr>
          <p:nvPr>
            <p:ph type="body" idx="2"/>
          </p:nvPr>
        </p:nvSpPr>
        <p:spPr>
          <a:xfrm>
            <a:off x="4363212" y="2057400"/>
            <a:ext cx="3465576"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26" name="Google Shape;26;p22"/>
          <p:cNvSpPr txBox="1">
            <a:spLocks noGrp="1"/>
          </p:cNvSpPr>
          <p:nvPr>
            <p:ph type="body" idx="3"/>
          </p:nvPr>
        </p:nvSpPr>
        <p:spPr>
          <a:xfrm>
            <a:off x="8039100" y="2057400"/>
            <a:ext cx="34671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27" name="Google Shape;27;p22"/>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DESCRIPTION-SIDETEXT-DARK">
  <p:cSld name="TITLE-DESCRIPTION-SIDETEXT-DARK">
    <p:spTree>
      <p:nvGrpSpPr>
        <p:cNvPr id="1" name="Shape 28"/>
        <p:cNvGrpSpPr/>
        <p:nvPr/>
      </p:nvGrpSpPr>
      <p:grpSpPr>
        <a:xfrm>
          <a:off x="0" y="0"/>
          <a:ext cx="0" cy="0"/>
          <a:chOff x="0" y="0"/>
          <a:chExt cx="0" cy="0"/>
        </a:xfrm>
      </p:grpSpPr>
      <p:sp>
        <p:nvSpPr>
          <p:cNvPr id="29" name="Google Shape;29;p23"/>
          <p:cNvSpPr txBox="1">
            <a:spLocks noGrp="1"/>
          </p:cNvSpPr>
          <p:nvPr>
            <p:ph type="body" idx="1"/>
          </p:nvPr>
        </p:nvSpPr>
        <p:spPr>
          <a:xfrm>
            <a:off x="4381500" y="1382486"/>
            <a:ext cx="7124700" cy="4103914"/>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30" name="Google Shape;30;p23"/>
          <p:cNvSpPr txBox="1">
            <a:spLocks noGrp="1"/>
          </p:cNvSpPr>
          <p:nvPr>
            <p:ph type="title"/>
          </p:nvPr>
        </p:nvSpPr>
        <p:spPr>
          <a:xfrm>
            <a:off x="685800" y="1382486"/>
            <a:ext cx="3467100" cy="1913709"/>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23"/>
          <p:cNvSpPr txBox="1">
            <a:spLocks noGrp="1"/>
          </p:cNvSpPr>
          <p:nvPr>
            <p:ph type="body" idx="2"/>
          </p:nvPr>
        </p:nvSpPr>
        <p:spPr>
          <a:xfrm>
            <a:off x="685800" y="3429001"/>
            <a:ext cx="3467100" cy="20574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32" name="Google Shape;32;p23"/>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SIDETEXT-PROCESS-DARK">
  <p:cSld name="TITLE-SIDETEXT-PROCESS-DARK">
    <p:spTree>
      <p:nvGrpSpPr>
        <p:cNvPr id="1" name="Shape 33"/>
        <p:cNvGrpSpPr/>
        <p:nvPr/>
      </p:nvGrpSpPr>
      <p:grpSpPr>
        <a:xfrm>
          <a:off x="0" y="0"/>
          <a:ext cx="0" cy="0"/>
          <a:chOff x="0" y="0"/>
          <a:chExt cx="0" cy="0"/>
        </a:xfrm>
      </p:grpSpPr>
      <p:sp>
        <p:nvSpPr>
          <p:cNvPr id="34" name="Google Shape;34;p24"/>
          <p:cNvSpPr txBox="1">
            <a:spLocks noGrp="1"/>
          </p:cNvSpPr>
          <p:nvPr>
            <p:ph type="body" idx="1"/>
          </p:nvPr>
        </p:nvSpPr>
        <p:spPr>
          <a:xfrm>
            <a:off x="4381500" y="1377043"/>
            <a:ext cx="7124700" cy="205195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35" name="Google Shape;35;p24"/>
          <p:cNvSpPr txBox="1">
            <a:spLocks noGrp="1"/>
          </p:cNvSpPr>
          <p:nvPr>
            <p:ph type="title"/>
          </p:nvPr>
        </p:nvSpPr>
        <p:spPr>
          <a:xfrm>
            <a:off x="685800" y="1377043"/>
            <a:ext cx="3467100" cy="2051957"/>
          </a:xfrm>
          <a:prstGeom prst="rect">
            <a:avLst/>
          </a:prstGeom>
          <a:noFill/>
          <a:ln>
            <a:noFill/>
          </a:ln>
        </p:spPr>
        <p:txBody>
          <a:bodyPr spcFirstLastPara="1" wrap="square" lIns="0" tIns="45700" rIns="91425" bIns="45700" anchor="t" anchorCtr="0">
            <a:noAutofit/>
          </a:bodyPr>
          <a:lstStyle>
            <a:lvl1pPr marR="0" lvl="0" algn="l" rtl="0">
              <a:lnSpc>
                <a:spcPct val="8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24"/>
          <p:cNvSpPr/>
          <p:nvPr/>
        </p:nvSpPr>
        <p:spPr>
          <a:xfrm>
            <a:off x="917664" y="3638007"/>
            <a:ext cx="1598024" cy="1598024"/>
          </a:xfrm>
          <a:prstGeom prst="ellipse">
            <a:avLst/>
          </a:prstGeom>
          <a:noFill/>
          <a:ln w="28575"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7" name="Google Shape;37;p24"/>
          <p:cNvSpPr/>
          <p:nvPr/>
        </p:nvSpPr>
        <p:spPr>
          <a:xfrm>
            <a:off x="3113586" y="3638007"/>
            <a:ext cx="1598024" cy="1598024"/>
          </a:xfrm>
          <a:prstGeom prst="ellipse">
            <a:avLst/>
          </a:prstGeom>
          <a:noFill/>
          <a:ln w="28575"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8" name="Google Shape;38;p24"/>
          <p:cNvSpPr/>
          <p:nvPr/>
        </p:nvSpPr>
        <p:spPr>
          <a:xfrm>
            <a:off x="5309508" y="3638007"/>
            <a:ext cx="1598024" cy="1598024"/>
          </a:xfrm>
          <a:prstGeom prst="ellipse">
            <a:avLst/>
          </a:prstGeom>
          <a:noFill/>
          <a:ln w="28575"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9" name="Google Shape;39;p24"/>
          <p:cNvSpPr/>
          <p:nvPr/>
        </p:nvSpPr>
        <p:spPr>
          <a:xfrm>
            <a:off x="7505429" y="3638007"/>
            <a:ext cx="1598024" cy="1598024"/>
          </a:xfrm>
          <a:prstGeom prst="ellipse">
            <a:avLst/>
          </a:prstGeom>
          <a:noFill/>
          <a:ln w="28575"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40" name="Google Shape;40;p24"/>
          <p:cNvSpPr/>
          <p:nvPr/>
        </p:nvSpPr>
        <p:spPr>
          <a:xfrm>
            <a:off x="9701348" y="3638007"/>
            <a:ext cx="1598024" cy="1598024"/>
          </a:xfrm>
          <a:prstGeom prst="ellipse">
            <a:avLst/>
          </a:prstGeom>
          <a:noFill/>
          <a:ln w="28575"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cxnSp>
        <p:nvCxnSpPr>
          <p:cNvPr id="41" name="Google Shape;41;p24"/>
          <p:cNvCxnSpPr/>
          <p:nvPr/>
        </p:nvCxnSpPr>
        <p:spPr>
          <a:xfrm>
            <a:off x="2700337" y="4437019"/>
            <a:ext cx="228600" cy="0"/>
          </a:xfrm>
          <a:prstGeom prst="straightConnector1">
            <a:avLst/>
          </a:prstGeom>
          <a:noFill/>
          <a:ln w="19050" cap="flat" cmpd="sng">
            <a:solidFill>
              <a:srgbClr val="595959"/>
            </a:solidFill>
            <a:prstDash val="solid"/>
            <a:miter lim="800000"/>
            <a:headEnd type="none" w="sm" len="sm"/>
            <a:tailEnd type="stealth" w="med" len="med"/>
          </a:ln>
        </p:spPr>
      </p:cxnSp>
      <p:cxnSp>
        <p:nvCxnSpPr>
          <p:cNvPr id="42" name="Google Shape;42;p24"/>
          <p:cNvCxnSpPr/>
          <p:nvPr/>
        </p:nvCxnSpPr>
        <p:spPr>
          <a:xfrm>
            <a:off x="4896259" y="4437019"/>
            <a:ext cx="228600" cy="0"/>
          </a:xfrm>
          <a:prstGeom prst="straightConnector1">
            <a:avLst/>
          </a:prstGeom>
          <a:noFill/>
          <a:ln w="19050" cap="flat" cmpd="sng">
            <a:solidFill>
              <a:srgbClr val="595959"/>
            </a:solidFill>
            <a:prstDash val="solid"/>
            <a:miter lim="800000"/>
            <a:headEnd type="none" w="sm" len="sm"/>
            <a:tailEnd type="stealth" w="med" len="med"/>
          </a:ln>
        </p:spPr>
      </p:cxnSp>
      <p:cxnSp>
        <p:nvCxnSpPr>
          <p:cNvPr id="43" name="Google Shape;43;p24"/>
          <p:cNvCxnSpPr/>
          <p:nvPr/>
        </p:nvCxnSpPr>
        <p:spPr>
          <a:xfrm>
            <a:off x="7092181" y="4437019"/>
            <a:ext cx="228600" cy="0"/>
          </a:xfrm>
          <a:prstGeom prst="straightConnector1">
            <a:avLst/>
          </a:prstGeom>
          <a:noFill/>
          <a:ln w="19050" cap="flat" cmpd="sng">
            <a:solidFill>
              <a:srgbClr val="595959"/>
            </a:solidFill>
            <a:prstDash val="solid"/>
            <a:miter lim="800000"/>
            <a:headEnd type="none" w="sm" len="sm"/>
            <a:tailEnd type="stealth" w="med" len="med"/>
          </a:ln>
        </p:spPr>
      </p:cxnSp>
      <p:cxnSp>
        <p:nvCxnSpPr>
          <p:cNvPr id="44" name="Google Shape;44;p24"/>
          <p:cNvCxnSpPr/>
          <p:nvPr/>
        </p:nvCxnSpPr>
        <p:spPr>
          <a:xfrm>
            <a:off x="9288101" y="4437019"/>
            <a:ext cx="228600" cy="0"/>
          </a:xfrm>
          <a:prstGeom prst="straightConnector1">
            <a:avLst/>
          </a:prstGeom>
          <a:noFill/>
          <a:ln w="19050" cap="flat" cmpd="sng">
            <a:solidFill>
              <a:srgbClr val="595959"/>
            </a:solidFill>
            <a:prstDash val="solid"/>
            <a:miter lim="800000"/>
            <a:headEnd type="none" w="sm" len="sm"/>
            <a:tailEnd type="stealth" w="med" len="med"/>
          </a:ln>
        </p:spPr>
      </p:cxnSp>
      <p:sp>
        <p:nvSpPr>
          <p:cNvPr id="45" name="Google Shape;45;p24"/>
          <p:cNvSpPr txBox="1">
            <a:spLocks noGrp="1"/>
          </p:cNvSpPr>
          <p:nvPr>
            <p:ph type="body" idx="2"/>
          </p:nvPr>
        </p:nvSpPr>
        <p:spPr>
          <a:xfrm>
            <a:off x="1045028" y="4040777"/>
            <a:ext cx="1349829" cy="809897"/>
          </a:xfrm>
          <a:prstGeom prst="rect">
            <a:avLst/>
          </a:prstGeom>
          <a:noFill/>
          <a:ln>
            <a:noFill/>
          </a:ln>
        </p:spPr>
        <p:txBody>
          <a:bodyPr spcFirstLastPara="1" wrap="square" lIns="0" tIns="45700" rIns="91425" bIns="45700" anchor="t" anchorCtr="0">
            <a:noAutofit/>
          </a:bodyPr>
          <a:lstStyle>
            <a:lvl1pPr marL="457200" marR="0" lvl="0" indent="-228600" algn="ctr"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46" name="Google Shape;46;p24"/>
          <p:cNvSpPr txBox="1">
            <a:spLocks noGrp="1"/>
          </p:cNvSpPr>
          <p:nvPr>
            <p:ph type="body" idx="3"/>
          </p:nvPr>
        </p:nvSpPr>
        <p:spPr>
          <a:xfrm>
            <a:off x="3247481" y="4040777"/>
            <a:ext cx="1349829" cy="809897"/>
          </a:xfrm>
          <a:prstGeom prst="rect">
            <a:avLst/>
          </a:prstGeom>
          <a:noFill/>
          <a:ln>
            <a:noFill/>
          </a:ln>
        </p:spPr>
        <p:txBody>
          <a:bodyPr spcFirstLastPara="1" wrap="square" lIns="0" tIns="45700" rIns="91425" bIns="45700" anchor="t" anchorCtr="0">
            <a:noAutofit/>
          </a:bodyPr>
          <a:lstStyle>
            <a:lvl1pPr marL="457200" marR="0" lvl="0" indent="-228600" algn="ctr"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47" name="Google Shape;47;p24"/>
          <p:cNvSpPr txBox="1">
            <a:spLocks noGrp="1"/>
          </p:cNvSpPr>
          <p:nvPr>
            <p:ph type="body" idx="4"/>
          </p:nvPr>
        </p:nvSpPr>
        <p:spPr>
          <a:xfrm>
            <a:off x="5433605" y="4040777"/>
            <a:ext cx="1349829" cy="809897"/>
          </a:xfrm>
          <a:prstGeom prst="rect">
            <a:avLst/>
          </a:prstGeom>
          <a:noFill/>
          <a:ln>
            <a:noFill/>
          </a:ln>
        </p:spPr>
        <p:txBody>
          <a:bodyPr spcFirstLastPara="1" wrap="square" lIns="0" tIns="45700" rIns="91425" bIns="45700" anchor="t" anchorCtr="0">
            <a:noAutofit/>
          </a:bodyPr>
          <a:lstStyle>
            <a:lvl1pPr marL="457200" marR="0" lvl="0" indent="-228600" algn="ctr"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48" name="Google Shape;48;p24"/>
          <p:cNvSpPr txBox="1">
            <a:spLocks noGrp="1"/>
          </p:cNvSpPr>
          <p:nvPr>
            <p:ph type="body" idx="5"/>
          </p:nvPr>
        </p:nvSpPr>
        <p:spPr>
          <a:xfrm>
            <a:off x="7639324" y="4040777"/>
            <a:ext cx="1349829" cy="809897"/>
          </a:xfrm>
          <a:prstGeom prst="rect">
            <a:avLst/>
          </a:prstGeom>
          <a:noFill/>
          <a:ln>
            <a:noFill/>
          </a:ln>
        </p:spPr>
        <p:txBody>
          <a:bodyPr spcFirstLastPara="1" wrap="square" lIns="0" tIns="45700" rIns="91425" bIns="45700" anchor="t" anchorCtr="0">
            <a:noAutofit/>
          </a:bodyPr>
          <a:lstStyle>
            <a:lvl1pPr marL="457200" marR="0" lvl="0" indent="-228600" algn="ctr"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49" name="Google Shape;49;p24"/>
          <p:cNvSpPr txBox="1">
            <a:spLocks noGrp="1"/>
          </p:cNvSpPr>
          <p:nvPr>
            <p:ph type="body" idx="6"/>
          </p:nvPr>
        </p:nvSpPr>
        <p:spPr>
          <a:xfrm>
            <a:off x="9825445" y="4040777"/>
            <a:ext cx="1349829" cy="809897"/>
          </a:xfrm>
          <a:prstGeom prst="rect">
            <a:avLst/>
          </a:prstGeom>
          <a:noFill/>
          <a:ln>
            <a:noFill/>
          </a:ln>
        </p:spPr>
        <p:txBody>
          <a:bodyPr spcFirstLastPara="1" wrap="square" lIns="0" tIns="45700" rIns="91425" bIns="45700" anchor="t" anchorCtr="0">
            <a:noAutofit/>
          </a:bodyPr>
          <a:lstStyle>
            <a:lvl1pPr marL="457200" marR="0" lvl="0" indent="-228600" algn="ctr"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50" name="Google Shape;50;p24"/>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TIMELINE-DARK">
  <p:cSld name="TITLE-TIMELINE-DARK">
    <p:spTree>
      <p:nvGrpSpPr>
        <p:cNvPr id="1" name="Shape 51"/>
        <p:cNvGrpSpPr/>
        <p:nvPr/>
      </p:nvGrpSpPr>
      <p:grpSpPr>
        <a:xfrm>
          <a:off x="0" y="0"/>
          <a:ext cx="0" cy="0"/>
          <a:chOff x="0" y="0"/>
          <a:chExt cx="0" cy="0"/>
        </a:xfrm>
      </p:grpSpPr>
      <p:sp>
        <p:nvSpPr>
          <p:cNvPr id="52" name="Google Shape;52;p25"/>
          <p:cNvSpPr txBox="1">
            <a:spLocks noGrp="1"/>
          </p:cNvSpPr>
          <p:nvPr>
            <p:ph type="body" idx="1"/>
          </p:nvPr>
        </p:nvSpPr>
        <p:spPr>
          <a:xfrm>
            <a:off x="685800"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53" name="Google Shape;53;p25"/>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54" name="Google Shape;54;p25"/>
          <p:cNvCxnSpPr/>
          <p:nvPr/>
        </p:nvCxnSpPr>
        <p:spPr>
          <a:xfrm>
            <a:off x="-28575" y="2743200"/>
            <a:ext cx="12252960" cy="0"/>
          </a:xfrm>
          <a:prstGeom prst="straightConnector1">
            <a:avLst/>
          </a:prstGeom>
          <a:noFill/>
          <a:ln w="19050" cap="flat" cmpd="sng">
            <a:solidFill>
              <a:srgbClr val="595959"/>
            </a:solidFill>
            <a:prstDash val="solid"/>
            <a:miter lim="800000"/>
            <a:headEnd type="none" w="sm" len="sm"/>
            <a:tailEnd type="none" w="sm" len="sm"/>
          </a:ln>
        </p:spPr>
      </p:cxnSp>
      <p:sp>
        <p:nvSpPr>
          <p:cNvPr id="55" name="Google Shape;55;p25"/>
          <p:cNvSpPr/>
          <p:nvPr/>
        </p:nvSpPr>
        <p:spPr>
          <a:xfrm>
            <a:off x="617220" y="2674620"/>
            <a:ext cx="137160" cy="137160"/>
          </a:xfrm>
          <a:prstGeom prst="ellipse">
            <a:avLst/>
          </a:prstGeom>
          <a:solidFill>
            <a:srgbClr val="595959"/>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56" name="Google Shape;56;p25"/>
          <p:cNvSpPr/>
          <p:nvPr/>
        </p:nvSpPr>
        <p:spPr>
          <a:xfrm>
            <a:off x="2827020" y="2674620"/>
            <a:ext cx="137160" cy="137160"/>
          </a:xfrm>
          <a:prstGeom prst="ellipse">
            <a:avLst/>
          </a:prstGeom>
          <a:solidFill>
            <a:srgbClr val="595959"/>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57" name="Google Shape;57;p25"/>
          <p:cNvSpPr/>
          <p:nvPr/>
        </p:nvSpPr>
        <p:spPr>
          <a:xfrm>
            <a:off x="5036820" y="2674620"/>
            <a:ext cx="137160" cy="137160"/>
          </a:xfrm>
          <a:prstGeom prst="ellipse">
            <a:avLst/>
          </a:prstGeom>
          <a:solidFill>
            <a:srgbClr val="595959"/>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58" name="Google Shape;58;p25"/>
          <p:cNvSpPr/>
          <p:nvPr/>
        </p:nvSpPr>
        <p:spPr>
          <a:xfrm>
            <a:off x="7246620" y="2674620"/>
            <a:ext cx="137160" cy="137160"/>
          </a:xfrm>
          <a:prstGeom prst="ellipse">
            <a:avLst/>
          </a:prstGeom>
          <a:solidFill>
            <a:srgbClr val="595959"/>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59" name="Google Shape;59;p25"/>
          <p:cNvSpPr/>
          <p:nvPr/>
        </p:nvSpPr>
        <p:spPr>
          <a:xfrm>
            <a:off x="9456420" y="2674620"/>
            <a:ext cx="137160" cy="137160"/>
          </a:xfrm>
          <a:prstGeom prst="ellipse">
            <a:avLst/>
          </a:prstGeom>
          <a:solidFill>
            <a:srgbClr val="595959"/>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60" name="Google Shape;60;p25"/>
          <p:cNvSpPr txBox="1">
            <a:spLocks noGrp="1"/>
          </p:cNvSpPr>
          <p:nvPr>
            <p:ph type="body" idx="2"/>
          </p:nvPr>
        </p:nvSpPr>
        <p:spPr>
          <a:xfrm>
            <a:off x="2895600"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1" name="Google Shape;61;p25"/>
          <p:cNvSpPr txBox="1">
            <a:spLocks noGrp="1"/>
          </p:cNvSpPr>
          <p:nvPr>
            <p:ph type="body" idx="3"/>
          </p:nvPr>
        </p:nvSpPr>
        <p:spPr>
          <a:xfrm>
            <a:off x="5114925"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2" name="Google Shape;62;p25"/>
          <p:cNvSpPr txBox="1">
            <a:spLocks noGrp="1"/>
          </p:cNvSpPr>
          <p:nvPr>
            <p:ph type="body" idx="4"/>
          </p:nvPr>
        </p:nvSpPr>
        <p:spPr>
          <a:xfrm>
            <a:off x="7315200" y="205740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3" name="Google Shape;63;p25"/>
          <p:cNvSpPr txBox="1">
            <a:spLocks noGrp="1"/>
          </p:cNvSpPr>
          <p:nvPr>
            <p:ph type="body" idx="5"/>
          </p:nvPr>
        </p:nvSpPr>
        <p:spPr>
          <a:xfrm>
            <a:off x="9534525" y="2076450"/>
            <a:ext cx="1466850" cy="809897"/>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Proxima Nova Extrabold"/>
                <a:ea typeface="Proxima Nova Extrabold"/>
                <a:cs typeface="Proxima Nova Extrabold"/>
                <a:sym typeface="Proxima Nova Extrabold"/>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4" name="Google Shape;64;p25"/>
          <p:cNvSpPr txBox="1">
            <a:spLocks noGrp="1"/>
          </p:cNvSpPr>
          <p:nvPr>
            <p:ph type="body" idx="6"/>
          </p:nvPr>
        </p:nvSpPr>
        <p:spPr>
          <a:xfrm>
            <a:off x="685800" y="3076575"/>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5" name="Google Shape;65;p25"/>
          <p:cNvSpPr txBox="1">
            <a:spLocks noGrp="1"/>
          </p:cNvSpPr>
          <p:nvPr>
            <p:ph type="body" idx="7"/>
          </p:nvPr>
        </p:nvSpPr>
        <p:spPr>
          <a:xfrm>
            <a:off x="2895600" y="3076575"/>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6" name="Google Shape;66;p25"/>
          <p:cNvSpPr txBox="1">
            <a:spLocks noGrp="1"/>
          </p:cNvSpPr>
          <p:nvPr>
            <p:ph type="body" idx="8"/>
          </p:nvPr>
        </p:nvSpPr>
        <p:spPr>
          <a:xfrm>
            <a:off x="5114925" y="3076574"/>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7" name="Google Shape;67;p25"/>
          <p:cNvSpPr txBox="1">
            <a:spLocks noGrp="1"/>
          </p:cNvSpPr>
          <p:nvPr>
            <p:ph type="body" idx="9"/>
          </p:nvPr>
        </p:nvSpPr>
        <p:spPr>
          <a:xfrm>
            <a:off x="7315200" y="3076575"/>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8" name="Google Shape;68;p25"/>
          <p:cNvSpPr txBox="1">
            <a:spLocks noGrp="1"/>
          </p:cNvSpPr>
          <p:nvPr>
            <p:ph type="body" idx="13"/>
          </p:nvPr>
        </p:nvSpPr>
        <p:spPr>
          <a:xfrm>
            <a:off x="9515475" y="3076574"/>
            <a:ext cx="1981200" cy="2276475"/>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69" name="Google Shape;69;p25"/>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RIGHT-DARK">
  <p:cSld name="PHOTO-RIGHT-DARK">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lvl1pPr marR="0" lvl="0" algn="l" rtl="0">
              <a:lnSpc>
                <a:spcPct val="90000"/>
              </a:lnSpc>
              <a:spcBef>
                <a:spcPts val="0"/>
              </a:spcBef>
              <a:spcAft>
                <a:spcPts val="0"/>
              </a:spcAft>
              <a:buClr>
                <a:schemeClr val="lt1"/>
              </a:buClr>
              <a:buSzPts val="4400"/>
              <a:buFont typeface="Proxima Nova Extrabold"/>
              <a:buNone/>
              <a:defRPr sz="4400" b="0" i="0" u="none" strike="noStrike" cap="non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26"/>
          <p:cNvSpPr txBox="1">
            <a:spLocks noGrp="1"/>
          </p:cNvSpPr>
          <p:nvPr>
            <p:ph type="body" idx="1"/>
          </p:nvPr>
        </p:nvSpPr>
        <p:spPr>
          <a:xfrm>
            <a:off x="685800" y="2057400"/>
            <a:ext cx="5295900" cy="3429000"/>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73" name="Google Shape;73;p26"/>
          <p:cNvSpPr>
            <a:spLocks noGrp="1"/>
          </p:cNvSpPr>
          <p:nvPr>
            <p:ph type="pic" idx="2"/>
          </p:nvPr>
        </p:nvSpPr>
        <p:spPr>
          <a:xfrm>
            <a:off x="6219825" y="2057400"/>
            <a:ext cx="5286375" cy="3429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Open Sans"/>
                <a:ea typeface="Open Sans"/>
                <a:cs typeface="Open Sans"/>
                <a:sym typeface="Open Sans"/>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Open Sans"/>
                <a:ea typeface="Open Sans"/>
                <a:cs typeface="Open Sans"/>
                <a:sym typeface="Open Sans"/>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Open Sans"/>
                <a:ea typeface="Open Sans"/>
                <a:cs typeface="Open Sans"/>
                <a:sym typeface="Open Sans"/>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endParaRPr/>
          </a:p>
        </p:txBody>
      </p:sp>
      <p:sp>
        <p:nvSpPr>
          <p:cNvPr id="74" name="Google Shape;74;p26"/>
          <p:cNvSpPr txBox="1"/>
          <p:nvPr/>
        </p:nvSpPr>
        <p:spPr>
          <a:xfrm>
            <a:off x="9486900" y="236808"/>
            <a:ext cx="2121626"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0" i="0" u="none" strike="noStrike" cap="none">
                <a:solidFill>
                  <a:schemeClr val="lt1"/>
                </a:solidFill>
                <a:latin typeface="Open Sans"/>
                <a:ea typeface="Open Sans"/>
                <a:cs typeface="Open Sans"/>
                <a:sym typeface="Open Sans"/>
              </a:rPr>
              <a:t>SoftServe Confidential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7"/>
          <p:cNvPicPr preferRelativeResize="0"/>
          <p:nvPr/>
        </p:nvPicPr>
        <p:blipFill rotWithShape="1">
          <a:blip r:embed="rId16">
            <a:alphaModFix/>
          </a:blip>
          <a:srcRect/>
          <a:stretch/>
        </p:blipFill>
        <p:spPr>
          <a:xfrm>
            <a:off x="9959145" y="5906728"/>
            <a:ext cx="1547055" cy="2654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hyperlink" Target="https://blog.greenroots.info/metaprogramming-an-introduction-to-javascriptes6-proxy-cjwkk64ly000gvds10db4l03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Template_literals" TargetMode="External"/><Relationship Id="rId4" Type="http://schemas.openxmlformats.org/officeDocument/2006/relationships/hyperlink" Target="https://developer.mozilla.org/ru/docs/Web/JavaScript/Guide/Meta_programm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title"/>
          </p:nvPr>
        </p:nvSpPr>
        <p:spPr>
          <a:xfrm>
            <a:off x="195943" y="685799"/>
            <a:ext cx="11924522" cy="4800601"/>
          </a:xfrm>
          <a:prstGeom prst="rect">
            <a:avLst/>
          </a:prstGeom>
          <a:noFill/>
          <a:ln>
            <a:noFill/>
          </a:ln>
        </p:spPr>
        <p:txBody>
          <a:bodyPr spcFirstLastPara="1" wrap="square" lIns="0" tIns="45700" rIns="91425" bIns="45700" anchor="t" anchorCtr="0">
            <a:noAutofit/>
          </a:bodyPr>
          <a:lstStyle/>
          <a:p>
            <a:pPr lvl="0"/>
            <a:r>
              <a:rPr lang="en-US" dirty="0"/>
              <a:t>Meta Programming</a:t>
            </a:r>
            <a:endParaRPr dirty="0"/>
          </a:p>
        </p:txBody>
      </p:sp>
      <p:sp>
        <p:nvSpPr>
          <p:cNvPr id="103" name="Google Shape;103;p1"/>
          <p:cNvSpPr txBox="1">
            <a:spLocks noGrp="1"/>
          </p:cNvSpPr>
          <p:nvPr>
            <p:ph type="body" idx="1"/>
          </p:nvPr>
        </p:nvSpPr>
        <p:spPr>
          <a:xfrm>
            <a:off x="685800" y="5915025"/>
            <a:ext cx="3467100" cy="295275"/>
          </a:xfrm>
          <a:prstGeom prst="rect">
            <a:avLst/>
          </a:prstGeom>
          <a:noFill/>
          <a:ln>
            <a:noFill/>
          </a:ln>
        </p:spPr>
        <p:txBody>
          <a:bodyPr spcFirstLastPara="1" wrap="square" lIns="0" tIns="45700" rIns="91425" bIns="45700" anchor="t" anchorCtr="0">
            <a:noAutofit/>
          </a:bodyPr>
          <a:lstStyle/>
          <a:p>
            <a:pPr marL="0" lvl="0" indent="0" algn="l" rtl="0">
              <a:lnSpc>
                <a:spcPct val="90000"/>
              </a:lnSpc>
              <a:spcBef>
                <a:spcPts val="0"/>
              </a:spcBef>
              <a:spcAft>
                <a:spcPts val="0"/>
              </a:spcAft>
              <a:buClr>
                <a:schemeClr val="lt1"/>
              </a:buClr>
              <a:buSzPts val="2000"/>
              <a:buNone/>
            </a:pPr>
            <a:r>
              <a:rPr lang="en-US"/>
              <a:t>by Taras Boichuk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25CD-C20D-4738-9594-8BA52A3CC481}"/>
              </a:ext>
            </a:extLst>
          </p:cNvPr>
          <p:cNvSpPr>
            <a:spLocks noGrp="1"/>
          </p:cNvSpPr>
          <p:nvPr>
            <p:ph type="title"/>
          </p:nvPr>
        </p:nvSpPr>
        <p:spPr/>
        <p:txBody>
          <a:bodyPr/>
          <a:lstStyle/>
          <a:p>
            <a:r>
              <a:rPr lang="en-US" b="1" dirty="0"/>
              <a:t>Proxy for Validation of Values</a:t>
            </a:r>
            <a:br>
              <a:rPr lang="en-US" b="1" dirty="0"/>
            </a:br>
            <a:endParaRPr lang="uk-UA" dirty="0"/>
          </a:p>
        </p:txBody>
      </p:sp>
      <p:pic>
        <p:nvPicPr>
          <p:cNvPr id="4" name="Picture 3">
            <a:extLst>
              <a:ext uri="{FF2B5EF4-FFF2-40B4-BE49-F238E27FC236}">
                <a16:creationId xmlns:a16="http://schemas.microsoft.com/office/drawing/2014/main" id="{EF746563-667F-4D2E-BA94-71FD32AEB617}"/>
              </a:ext>
            </a:extLst>
          </p:cNvPr>
          <p:cNvPicPr>
            <a:picLocks noChangeAspect="1"/>
          </p:cNvPicPr>
          <p:nvPr/>
        </p:nvPicPr>
        <p:blipFill>
          <a:blip r:embed="rId2"/>
          <a:stretch>
            <a:fillRect/>
          </a:stretch>
        </p:blipFill>
        <p:spPr>
          <a:xfrm>
            <a:off x="6572250" y="2122487"/>
            <a:ext cx="5372100" cy="561975"/>
          </a:xfrm>
          <a:prstGeom prst="rect">
            <a:avLst/>
          </a:prstGeom>
        </p:spPr>
      </p:pic>
      <p:pic>
        <p:nvPicPr>
          <p:cNvPr id="5" name="Picture 4">
            <a:extLst>
              <a:ext uri="{FF2B5EF4-FFF2-40B4-BE49-F238E27FC236}">
                <a16:creationId xmlns:a16="http://schemas.microsoft.com/office/drawing/2014/main" id="{51D7B1F8-8923-4737-88B0-8075D502F364}"/>
              </a:ext>
            </a:extLst>
          </p:cNvPr>
          <p:cNvPicPr>
            <a:picLocks noChangeAspect="1"/>
          </p:cNvPicPr>
          <p:nvPr/>
        </p:nvPicPr>
        <p:blipFill>
          <a:blip r:embed="rId3"/>
          <a:stretch>
            <a:fillRect/>
          </a:stretch>
        </p:blipFill>
        <p:spPr>
          <a:xfrm>
            <a:off x="6572250" y="4443413"/>
            <a:ext cx="4286250" cy="523875"/>
          </a:xfrm>
          <a:prstGeom prst="rect">
            <a:avLst/>
          </a:prstGeom>
        </p:spPr>
      </p:pic>
      <p:pic>
        <p:nvPicPr>
          <p:cNvPr id="6" name="Picture 5">
            <a:extLst>
              <a:ext uri="{FF2B5EF4-FFF2-40B4-BE49-F238E27FC236}">
                <a16:creationId xmlns:a16="http://schemas.microsoft.com/office/drawing/2014/main" id="{B3D48BB5-E688-42FB-8C1D-1A403F043A89}"/>
              </a:ext>
            </a:extLst>
          </p:cNvPr>
          <p:cNvPicPr>
            <a:picLocks noChangeAspect="1"/>
          </p:cNvPicPr>
          <p:nvPr/>
        </p:nvPicPr>
        <p:blipFill>
          <a:blip r:embed="rId4"/>
          <a:stretch>
            <a:fillRect/>
          </a:stretch>
        </p:blipFill>
        <p:spPr>
          <a:xfrm>
            <a:off x="571742" y="1852612"/>
            <a:ext cx="5727458" cy="3429000"/>
          </a:xfrm>
          <a:prstGeom prst="rect">
            <a:avLst/>
          </a:prstGeom>
        </p:spPr>
      </p:pic>
    </p:spTree>
    <p:extLst>
      <p:ext uri="{BB962C8B-B14F-4D97-AF65-F5344CB8AC3E}">
        <p14:creationId xmlns:p14="http://schemas.microsoft.com/office/powerpoint/2010/main" val="234851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052E-D812-4B9E-A917-1A3A7703EEF7}"/>
              </a:ext>
            </a:extLst>
          </p:cNvPr>
          <p:cNvSpPr>
            <a:spLocks noGrp="1"/>
          </p:cNvSpPr>
          <p:nvPr>
            <p:ph type="title"/>
          </p:nvPr>
        </p:nvSpPr>
        <p:spPr/>
        <p:txBody>
          <a:bodyPr/>
          <a:lstStyle/>
          <a:p>
            <a:endParaRPr lang="uk-UA"/>
          </a:p>
        </p:txBody>
      </p:sp>
      <p:sp>
        <p:nvSpPr>
          <p:cNvPr id="3" name="Text Placeholder 2">
            <a:extLst>
              <a:ext uri="{FF2B5EF4-FFF2-40B4-BE49-F238E27FC236}">
                <a16:creationId xmlns:a16="http://schemas.microsoft.com/office/drawing/2014/main" id="{D7CFDD64-E19C-454D-A3CD-004CB76129EB}"/>
              </a:ext>
            </a:extLst>
          </p:cNvPr>
          <p:cNvSpPr>
            <a:spLocks noGrp="1"/>
          </p:cNvSpPr>
          <p:nvPr>
            <p:ph type="body" idx="1"/>
          </p:nvPr>
        </p:nvSpPr>
        <p:spPr/>
        <p:txBody>
          <a:bodyPr/>
          <a:lstStyle/>
          <a:p>
            <a:endParaRPr lang="uk-UA" dirty="0"/>
          </a:p>
        </p:txBody>
      </p:sp>
      <p:pic>
        <p:nvPicPr>
          <p:cNvPr id="5122" name="Picture 2" descr="https://lh6.googleusercontent.com/1JHLy9cyxqTnX7Mowuf07NbRKVRfbPUfKiODHlTWm24qt6n7QpEQBiHnxHvs86_l6v48eSM9hvPY04yKJScc99kttYmSdAzs0DAbpcb94rYSIXnAQeqqujigcUBqkir8TaGhoILe">
            <a:extLst>
              <a:ext uri="{FF2B5EF4-FFF2-40B4-BE49-F238E27FC236}">
                <a16:creationId xmlns:a16="http://schemas.microsoft.com/office/drawing/2014/main" id="{5A55C6D0-DA95-4A27-84F5-82B03C098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530" y="1028701"/>
            <a:ext cx="1022209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52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2796-59AD-4EED-AB20-C2E2DBB76432}"/>
              </a:ext>
            </a:extLst>
          </p:cNvPr>
          <p:cNvSpPr>
            <a:spLocks noGrp="1"/>
          </p:cNvSpPr>
          <p:nvPr>
            <p:ph type="title"/>
          </p:nvPr>
        </p:nvSpPr>
        <p:spPr/>
        <p:txBody>
          <a:bodyPr/>
          <a:lstStyle/>
          <a:p>
            <a:endParaRPr lang="uk-UA"/>
          </a:p>
        </p:txBody>
      </p:sp>
      <p:sp>
        <p:nvSpPr>
          <p:cNvPr id="3" name="Text Placeholder 2">
            <a:extLst>
              <a:ext uri="{FF2B5EF4-FFF2-40B4-BE49-F238E27FC236}">
                <a16:creationId xmlns:a16="http://schemas.microsoft.com/office/drawing/2014/main" id="{B3ACA4D5-D033-4F91-A3C0-1F213546C712}"/>
              </a:ext>
            </a:extLst>
          </p:cNvPr>
          <p:cNvSpPr>
            <a:spLocks noGrp="1"/>
          </p:cNvSpPr>
          <p:nvPr>
            <p:ph type="body" idx="1"/>
          </p:nvPr>
        </p:nvSpPr>
        <p:spPr>
          <a:xfrm>
            <a:off x="-2982981" y="1244764"/>
            <a:ext cx="15619481" cy="4825836"/>
          </a:xfrm>
        </p:spPr>
        <p:txBody>
          <a:bodyPr/>
          <a:lstStyle/>
          <a:p>
            <a:endParaRPr lang="uk-UA" dirty="0"/>
          </a:p>
        </p:txBody>
      </p:sp>
      <p:pic>
        <p:nvPicPr>
          <p:cNvPr id="6146" name="Picture 2" descr="https://lh6.googleusercontent.com/0m3Y6jJ6eFuNM5j6rB0BJJsmVFrcRoTESU1Eq25j7dxVfqXustipaCjuW4-vWsM1nMXI6f-UZykVUtpp2VPavSAXk7jF9iBBn6eNstyYwZCWOFUvCo9sq1OcvwbToPYjlSi3PUh9">
            <a:extLst>
              <a:ext uri="{FF2B5EF4-FFF2-40B4-BE49-F238E27FC236}">
                <a16:creationId xmlns:a16="http://schemas.microsoft.com/office/drawing/2014/main" id="{5361E178-26D1-44E0-BB1C-F6C6AD94F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553190"/>
            <a:ext cx="8277225" cy="529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94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3FF7-CAF2-46A7-820A-F792E2C07E30}"/>
              </a:ext>
            </a:extLst>
          </p:cNvPr>
          <p:cNvSpPr>
            <a:spLocks noGrp="1"/>
          </p:cNvSpPr>
          <p:nvPr>
            <p:ph type="title"/>
          </p:nvPr>
        </p:nvSpPr>
        <p:spPr/>
        <p:txBody>
          <a:bodyPr/>
          <a:lstStyle/>
          <a:p>
            <a:endParaRPr lang="uk-UA"/>
          </a:p>
        </p:txBody>
      </p:sp>
      <p:sp>
        <p:nvSpPr>
          <p:cNvPr id="3" name="Text Placeholder 2">
            <a:extLst>
              <a:ext uri="{FF2B5EF4-FFF2-40B4-BE49-F238E27FC236}">
                <a16:creationId xmlns:a16="http://schemas.microsoft.com/office/drawing/2014/main" id="{CB95B63A-E117-49CC-B4F9-A84C1F599134}"/>
              </a:ext>
            </a:extLst>
          </p:cNvPr>
          <p:cNvSpPr>
            <a:spLocks noGrp="1"/>
          </p:cNvSpPr>
          <p:nvPr>
            <p:ph type="body" idx="1"/>
          </p:nvPr>
        </p:nvSpPr>
        <p:spPr>
          <a:xfrm>
            <a:off x="-3173481" y="735052"/>
            <a:ext cx="15619481" cy="5018049"/>
          </a:xfrm>
        </p:spPr>
        <p:txBody>
          <a:bodyPr/>
          <a:lstStyle/>
          <a:p>
            <a:endParaRPr lang="uk-UA" dirty="0"/>
          </a:p>
        </p:txBody>
      </p:sp>
      <p:pic>
        <p:nvPicPr>
          <p:cNvPr id="4098" name="Picture 2" descr="https://lh4.googleusercontent.com/L04197i8c3xjceMXUdDdrd0wgiKb0YTd3NJ7dRD8Z7Yi_i1S7WYhgc65jSA_ajr3w9Y5UC7n90iPVXtxx9z43koCzQn3-2za6PJEY_q8V0lnSFn8pzJziTm-b_Ix1UF_2yEnt86_">
            <a:extLst>
              <a:ext uri="{FF2B5EF4-FFF2-40B4-BE49-F238E27FC236}">
                <a16:creationId xmlns:a16="http://schemas.microsoft.com/office/drawing/2014/main" id="{466C73FF-46C2-410C-8215-7520C1613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532" y="685801"/>
            <a:ext cx="839129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5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FC1A-D781-46AD-9681-E036EFF8F2D2}"/>
              </a:ext>
            </a:extLst>
          </p:cNvPr>
          <p:cNvSpPr>
            <a:spLocks noGrp="1"/>
          </p:cNvSpPr>
          <p:nvPr>
            <p:ph type="title"/>
          </p:nvPr>
        </p:nvSpPr>
        <p:spPr/>
        <p:txBody>
          <a:bodyPr/>
          <a:lstStyle/>
          <a:p>
            <a:endParaRPr lang="uk-UA"/>
          </a:p>
        </p:txBody>
      </p:sp>
      <p:sp>
        <p:nvSpPr>
          <p:cNvPr id="3" name="Text Placeholder 2">
            <a:extLst>
              <a:ext uri="{FF2B5EF4-FFF2-40B4-BE49-F238E27FC236}">
                <a16:creationId xmlns:a16="http://schemas.microsoft.com/office/drawing/2014/main" id="{62E52FE9-CED1-4D29-A828-E5E758D98B4E}"/>
              </a:ext>
            </a:extLst>
          </p:cNvPr>
          <p:cNvSpPr>
            <a:spLocks noGrp="1"/>
          </p:cNvSpPr>
          <p:nvPr>
            <p:ph type="body" idx="1"/>
          </p:nvPr>
        </p:nvSpPr>
        <p:spPr/>
        <p:txBody>
          <a:bodyPr/>
          <a:lstStyle/>
          <a:p>
            <a:endParaRPr lang="uk-UA"/>
          </a:p>
        </p:txBody>
      </p:sp>
      <p:pic>
        <p:nvPicPr>
          <p:cNvPr id="7170" name="Picture 2" descr="https://lh5.googleusercontent.com/gr9dytaQebkcTdP2_AaV2gdpqFpwir6Sd-AIc5BvryIEblsE6JilGnA5m9TDOIwva5Vj1_NS88HoChQ22qEGxkaTo1RjfxxIkto7RgbWbGfhXXvunqvin4vbFi7rQl4tWgXyGZP7">
            <a:extLst>
              <a:ext uri="{FF2B5EF4-FFF2-40B4-BE49-F238E27FC236}">
                <a16:creationId xmlns:a16="http://schemas.microsoft.com/office/drawing/2014/main" id="{4AA94439-D627-4AAC-8951-F234AB531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487" y="367213"/>
            <a:ext cx="8455025" cy="612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96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A53A-6768-4E4D-A62D-8A95EB8FE666}"/>
              </a:ext>
            </a:extLst>
          </p:cNvPr>
          <p:cNvSpPr>
            <a:spLocks noGrp="1"/>
          </p:cNvSpPr>
          <p:nvPr>
            <p:ph type="title"/>
          </p:nvPr>
        </p:nvSpPr>
        <p:spPr/>
        <p:txBody>
          <a:bodyPr/>
          <a:lstStyle/>
          <a:p>
            <a:endParaRPr lang="uk-UA"/>
          </a:p>
        </p:txBody>
      </p:sp>
      <p:sp>
        <p:nvSpPr>
          <p:cNvPr id="3" name="Text Placeholder 2">
            <a:extLst>
              <a:ext uri="{FF2B5EF4-FFF2-40B4-BE49-F238E27FC236}">
                <a16:creationId xmlns:a16="http://schemas.microsoft.com/office/drawing/2014/main" id="{0C87D6FC-8B26-484C-A105-52D65C28FA1B}"/>
              </a:ext>
            </a:extLst>
          </p:cNvPr>
          <p:cNvSpPr>
            <a:spLocks noGrp="1"/>
          </p:cNvSpPr>
          <p:nvPr>
            <p:ph type="body" idx="1"/>
          </p:nvPr>
        </p:nvSpPr>
        <p:spPr>
          <a:xfrm>
            <a:off x="-3134537" y="506694"/>
            <a:ext cx="16482237" cy="5360706"/>
          </a:xfrm>
        </p:spPr>
        <p:txBody>
          <a:bodyPr/>
          <a:lstStyle/>
          <a:p>
            <a:endParaRPr lang="uk-UA" dirty="0"/>
          </a:p>
        </p:txBody>
      </p:sp>
      <p:pic>
        <p:nvPicPr>
          <p:cNvPr id="8194" name="Picture 2" descr="https://lh3.googleusercontent.com/psUwVJJFKTz4UA4bdfdsBYLIT6RsWnZ-zrNBS9WF8bJe8sQsodbGuAlVAjeiByx7KQ2hOQxrqMjcUs2vaIjT8t6hQ3obHLZDr3pqxwZLKAxfWjQL9EjgRywahYSe6y0kM43AGM8A">
            <a:extLst>
              <a:ext uri="{FF2B5EF4-FFF2-40B4-BE49-F238E27FC236}">
                <a16:creationId xmlns:a16="http://schemas.microsoft.com/office/drawing/2014/main" id="{398528A8-D3A6-4BB1-92CD-F954C2A7F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233" y="558800"/>
            <a:ext cx="8964292" cy="477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55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1A14-3498-4ABA-BD3F-6D182DA4D40D}"/>
              </a:ext>
            </a:extLst>
          </p:cNvPr>
          <p:cNvSpPr>
            <a:spLocks noGrp="1"/>
          </p:cNvSpPr>
          <p:nvPr>
            <p:ph type="title"/>
          </p:nvPr>
        </p:nvSpPr>
        <p:spPr/>
        <p:txBody>
          <a:bodyPr/>
          <a:lstStyle/>
          <a:p>
            <a:endParaRPr lang="uk-UA"/>
          </a:p>
        </p:txBody>
      </p:sp>
      <p:sp>
        <p:nvSpPr>
          <p:cNvPr id="3" name="Text Placeholder 2">
            <a:extLst>
              <a:ext uri="{FF2B5EF4-FFF2-40B4-BE49-F238E27FC236}">
                <a16:creationId xmlns:a16="http://schemas.microsoft.com/office/drawing/2014/main" id="{74516705-5BD0-4562-B9D3-29D818CB6E3A}"/>
              </a:ext>
            </a:extLst>
          </p:cNvPr>
          <p:cNvSpPr>
            <a:spLocks noGrp="1"/>
          </p:cNvSpPr>
          <p:nvPr>
            <p:ph type="body" idx="1"/>
          </p:nvPr>
        </p:nvSpPr>
        <p:spPr/>
        <p:txBody>
          <a:bodyPr/>
          <a:lstStyle/>
          <a:p>
            <a:endParaRPr lang="uk-UA"/>
          </a:p>
        </p:txBody>
      </p:sp>
      <p:pic>
        <p:nvPicPr>
          <p:cNvPr id="9220" name="Picture 4" descr="https://lh5.googleusercontent.com/_PVkp-ePU7Vok7fZ9xZbhIAZcxiumM_q4GXH7mZ-zwkiRnM1MptZOAjBL0j6Yl1KqaqQwbbTewQA76Kxh9t15810C1OwxGOuX5sMnpeblT_jLDuHsadAAZHAZQHnVzbZEbcJeoOH">
            <a:extLst>
              <a:ext uri="{FF2B5EF4-FFF2-40B4-BE49-F238E27FC236}">
                <a16:creationId xmlns:a16="http://schemas.microsoft.com/office/drawing/2014/main" id="{4C319551-D80E-4D06-B0D8-4FF4E157B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897" y="495300"/>
            <a:ext cx="9440206"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675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13C3-F7DD-470A-A972-18FEFF04DE5A}"/>
              </a:ext>
            </a:extLst>
          </p:cNvPr>
          <p:cNvSpPr>
            <a:spLocks noGrp="1"/>
          </p:cNvSpPr>
          <p:nvPr>
            <p:ph type="title"/>
          </p:nvPr>
        </p:nvSpPr>
        <p:spPr/>
        <p:txBody>
          <a:bodyPr/>
          <a:lstStyle/>
          <a:p>
            <a:r>
              <a:rPr lang="en-US" dirty="0"/>
              <a:t>Revoke object</a:t>
            </a:r>
            <a:endParaRPr lang="uk-UA" dirty="0"/>
          </a:p>
        </p:txBody>
      </p:sp>
      <p:sp>
        <p:nvSpPr>
          <p:cNvPr id="3" name="Text Placeholder 2">
            <a:extLst>
              <a:ext uri="{FF2B5EF4-FFF2-40B4-BE49-F238E27FC236}">
                <a16:creationId xmlns:a16="http://schemas.microsoft.com/office/drawing/2014/main" id="{FE227174-1C00-469E-9AB6-BC50F5E844E3}"/>
              </a:ext>
            </a:extLst>
          </p:cNvPr>
          <p:cNvSpPr>
            <a:spLocks noGrp="1"/>
          </p:cNvSpPr>
          <p:nvPr>
            <p:ph type="body" idx="1"/>
          </p:nvPr>
        </p:nvSpPr>
        <p:spPr/>
        <p:txBody>
          <a:bodyPr/>
          <a:lstStyle/>
          <a:p>
            <a:endParaRPr lang="uk-UA" dirty="0"/>
          </a:p>
        </p:txBody>
      </p:sp>
      <p:pic>
        <p:nvPicPr>
          <p:cNvPr id="4" name="Picture 3">
            <a:extLst>
              <a:ext uri="{FF2B5EF4-FFF2-40B4-BE49-F238E27FC236}">
                <a16:creationId xmlns:a16="http://schemas.microsoft.com/office/drawing/2014/main" id="{C89A00C9-E751-470A-BA8D-B0542F156C6A}"/>
              </a:ext>
            </a:extLst>
          </p:cNvPr>
          <p:cNvPicPr>
            <a:picLocks noChangeAspect="1"/>
          </p:cNvPicPr>
          <p:nvPr/>
        </p:nvPicPr>
        <p:blipFill>
          <a:blip r:embed="rId2"/>
          <a:stretch>
            <a:fillRect/>
          </a:stretch>
        </p:blipFill>
        <p:spPr>
          <a:xfrm>
            <a:off x="2684462" y="1543049"/>
            <a:ext cx="6823075" cy="5167313"/>
          </a:xfrm>
          <a:prstGeom prst="rect">
            <a:avLst/>
          </a:prstGeom>
        </p:spPr>
      </p:pic>
    </p:spTree>
    <p:extLst>
      <p:ext uri="{BB962C8B-B14F-4D97-AF65-F5344CB8AC3E}">
        <p14:creationId xmlns:p14="http://schemas.microsoft.com/office/powerpoint/2010/main" val="41522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4367-1C5B-4135-9483-FD44A24DBA8F}"/>
              </a:ext>
            </a:extLst>
          </p:cNvPr>
          <p:cNvSpPr>
            <a:spLocks noGrp="1"/>
          </p:cNvSpPr>
          <p:nvPr>
            <p:ph type="title"/>
          </p:nvPr>
        </p:nvSpPr>
        <p:spPr/>
        <p:txBody>
          <a:bodyPr/>
          <a:lstStyle/>
          <a:p>
            <a:r>
              <a:rPr lang="en-US" dirty="0"/>
              <a:t>Tagged Template Literals</a:t>
            </a:r>
            <a:endParaRPr lang="uk-UA" dirty="0"/>
          </a:p>
        </p:txBody>
      </p:sp>
      <p:sp>
        <p:nvSpPr>
          <p:cNvPr id="3" name="Text Placeholder 2">
            <a:extLst>
              <a:ext uri="{FF2B5EF4-FFF2-40B4-BE49-F238E27FC236}">
                <a16:creationId xmlns:a16="http://schemas.microsoft.com/office/drawing/2014/main" id="{93B1DBAC-7FAE-415D-B1FE-7B6B8C76DC3A}"/>
              </a:ext>
            </a:extLst>
          </p:cNvPr>
          <p:cNvSpPr>
            <a:spLocks noGrp="1"/>
          </p:cNvSpPr>
          <p:nvPr>
            <p:ph type="body" idx="1"/>
          </p:nvPr>
        </p:nvSpPr>
        <p:spPr>
          <a:xfrm>
            <a:off x="5461000" y="1925636"/>
            <a:ext cx="838200" cy="685800"/>
          </a:xfrm>
        </p:spPr>
        <p:txBody>
          <a:bodyPr/>
          <a:lstStyle/>
          <a:p>
            <a:r>
              <a:rPr lang="en-US" dirty="0"/>
              <a:t>==</a:t>
            </a:r>
            <a:endParaRPr lang="uk-UA" dirty="0"/>
          </a:p>
        </p:txBody>
      </p:sp>
      <p:pic>
        <p:nvPicPr>
          <p:cNvPr id="5" name="Picture 4">
            <a:extLst>
              <a:ext uri="{FF2B5EF4-FFF2-40B4-BE49-F238E27FC236}">
                <a16:creationId xmlns:a16="http://schemas.microsoft.com/office/drawing/2014/main" id="{09A331DB-F312-4F45-A85F-07908E7C4A5B}"/>
              </a:ext>
            </a:extLst>
          </p:cNvPr>
          <p:cNvPicPr>
            <a:picLocks noChangeAspect="1"/>
          </p:cNvPicPr>
          <p:nvPr/>
        </p:nvPicPr>
        <p:blipFill>
          <a:blip r:embed="rId3"/>
          <a:stretch>
            <a:fillRect/>
          </a:stretch>
        </p:blipFill>
        <p:spPr>
          <a:xfrm>
            <a:off x="685800" y="1735135"/>
            <a:ext cx="3810000" cy="1304925"/>
          </a:xfrm>
          <a:prstGeom prst="rect">
            <a:avLst/>
          </a:prstGeom>
        </p:spPr>
      </p:pic>
      <p:pic>
        <p:nvPicPr>
          <p:cNvPr id="6" name="Picture 5">
            <a:extLst>
              <a:ext uri="{FF2B5EF4-FFF2-40B4-BE49-F238E27FC236}">
                <a16:creationId xmlns:a16="http://schemas.microsoft.com/office/drawing/2014/main" id="{06E3C16A-9D6C-4D16-822D-87856E4FE089}"/>
              </a:ext>
            </a:extLst>
          </p:cNvPr>
          <p:cNvPicPr>
            <a:picLocks noChangeAspect="1"/>
          </p:cNvPicPr>
          <p:nvPr/>
        </p:nvPicPr>
        <p:blipFill>
          <a:blip r:embed="rId4"/>
          <a:stretch>
            <a:fillRect/>
          </a:stretch>
        </p:blipFill>
        <p:spPr>
          <a:xfrm>
            <a:off x="7264400" y="1735135"/>
            <a:ext cx="3543300" cy="1257300"/>
          </a:xfrm>
          <a:prstGeom prst="rect">
            <a:avLst/>
          </a:prstGeom>
        </p:spPr>
      </p:pic>
      <p:pic>
        <p:nvPicPr>
          <p:cNvPr id="7" name="Picture 6">
            <a:extLst>
              <a:ext uri="{FF2B5EF4-FFF2-40B4-BE49-F238E27FC236}">
                <a16:creationId xmlns:a16="http://schemas.microsoft.com/office/drawing/2014/main" id="{4BF1A0C3-F0A4-4988-9994-A47492C84919}"/>
              </a:ext>
            </a:extLst>
          </p:cNvPr>
          <p:cNvPicPr>
            <a:picLocks noChangeAspect="1"/>
          </p:cNvPicPr>
          <p:nvPr/>
        </p:nvPicPr>
        <p:blipFill>
          <a:blip r:embed="rId5"/>
          <a:stretch>
            <a:fillRect/>
          </a:stretch>
        </p:blipFill>
        <p:spPr>
          <a:xfrm>
            <a:off x="2195511" y="3338511"/>
            <a:ext cx="7800975" cy="1323975"/>
          </a:xfrm>
          <a:prstGeom prst="rect">
            <a:avLst/>
          </a:prstGeom>
        </p:spPr>
      </p:pic>
      <p:pic>
        <p:nvPicPr>
          <p:cNvPr id="8" name="Picture 7">
            <a:extLst>
              <a:ext uri="{FF2B5EF4-FFF2-40B4-BE49-F238E27FC236}">
                <a16:creationId xmlns:a16="http://schemas.microsoft.com/office/drawing/2014/main" id="{D17E42FA-D6CB-4235-9802-2C9772098C23}"/>
              </a:ext>
            </a:extLst>
          </p:cNvPr>
          <p:cNvPicPr>
            <a:picLocks noChangeAspect="1"/>
          </p:cNvPicPr>
          <p:nvPr/>
        </p:nvPicPr>
        <p:blipFill>
          <a:blip r:embed="rId6"/>
          <a:stretch>
            <a:fillRect/>
          </a:stretch>
        </p:blipFill>
        <p:spPr>
          <a:xfrm>
            <a:off x="2867024" y="5389562"/>
            <a:ext cx="6457950" cy="1285875"/>
          </a:xfrm>
          <a:prstGeom prst="rect">
            <a:avLst/>
          </a:prstGeom>
        </p:spPr>
      </p:pic>
      <p:sp>
        <p:nvSpPr>
          <p:cNvPr id="9" name="Text Placeholder 2">
            <a:extLst>
              <a:ext uri="{FF2B5EF4-FFF2-40B4-BE49-F238E27FC236}">
                <a16:creationId xmlns:a16="http://schemas.microsoft.com/office/drawing/2014/main" id="{9E907DAE-3094-4F71-A5B4-FB9C3D986BAA}"/>
              </a:ext>
            </a:extLst>
          </p:cNvPr>
          <p:cNvSpPr txBox="1">
            <a:spLocks/>
          </p:cNvSpPr>
          <p:nvPr/>
        </p:nvSpPr>
        <p:spPr>
          <a:xfrm rot="5400000">
            <a:off x="5461000" y="4735510"/>
            <a:ext cx="838200" cy="685800"/>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lt1"/>
              </a:buClr>
              <a:buSzPts val="2000"/>
              <a:buFont typeface="Arial"/>
              <a:buNone/>
              <a:defRPr sz="2000" b="0" i="0" u="none" strike="noStrike" cap="none">
                <a:solidFill>
                  <a:schemeClr val="l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Open Sans"/>
                <a:ea typeface="Open Sans"/>
                <a:cs typeface="Open Sans"/>
                <a:sym typeface="Open Sans"/>
              </a:defRPr>
            </a:lvl2pPr>
            <a:lvl3pPr marL="1371600" marR="0" lvl="2"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Open Sans"/>
                <a:ea typeface="Open Sans"/>
                <a:cs typeface="Open Sans"/>
                <a:sym typeface="Open Sans"/>
              </a:defRPr>
            </a:lvl3pPr>
            <a:lvl4pPr marL="1828800" marR="0" lvl="3"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Open Sans"/>
                <a:ea typeface="Open Sans"/>
                <a:cs typeface="Open Sans"/>
                <a:sym typeface="Open Sans"/>
              </a:defRPr>
            </a:lvl4pPr>
            <a:lvl5pPr marL="2286000" marR="0" lvl="4"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pen Sans"/>
                <a:ea typeface="Open Sans"/>
                <a:cs typeface="Open Sans"/>
                <a:sym typeface="Open Sans"/>
              </a:defRPr>
            </a:lvl9pPr>
          </a:lstStyle>
          <a:p>
            <a:r>
              <a:rPr lang="en-US" dirty="0"/>
              <a:t>==</a:t>
            </a:r>
            <a:endParaRPr lang="uk-UA" dirty="0"/>
          </a:p>
        </p:txBody>
      </p:sp>
    </p:spTree>
    <p:extLst>
      <p:ext uri="{BB962C8B-B14F-4D97-AF65-F5344CB8AC3E}">
        <p14:creationId xmlns:p14="http://schemas.microsoft.com/office/powerpoint/2010/main" val="2444985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22C8-35E2-4D41-B425-7F26ECD2D097}"/>
              </a:ext>
            </a:extLst>
          </p:cNvPr>
          <p:cNvSpPr>
            <a:spLocks noGrp="1"/>
          </p:cNvSpPr>
          <p:nvPr>
            <p:ph type="title"/>
          </p:nvPr>
        </p:nvSpPr>
        <p:spPr/>
        <p:txBody>
          <a:bodyPr/>
          <a:lstStyle/>
          <a:p>
            <a:endParaRPr lang="uk-UA"/>
          </a:p>
        </p:txBody>
      </p:sp>
      <p:pic>
        <p:nvPicPr>
          <p:cNvPr id="4" name="Picture 3">
            <a:extLst>
              <a:ext uri="{FF2B5EF4-FFF2-40B4-BE49-F238E27FC236}">
                <a16:creationId xmlns:a16="http://schemas.microsoft.com/office/drawing/2014/main" id="{D725A157-ACC6-49A0-A919-1F75305788E1}"/>
              </a:ext>
            </a:extLst>
          </p:cNvPr>
          <p:cNvPicPr>
            <a:picLocks noChangeAspect="1"/>
          </p:cNvPicPr>
          <p:nvPr/>
        </p:nvPicPr>
        <p:blipFill>
          <a:blip r:embed="rId3"/>
          <a:stretch>
            <a:fillRect/>
          </a:stretch>
        </p:blipFill>
        <p:spPr>
          <a:xfrm>
            <a:off x="1253331" y="2876123"/>
            <a:ext cx="9685338" cy="1105754"/>
          </a:xfrm>
          <a:prstGeom prst="rect">
            <a:avLst/>
          </a:prstGeom>
        </p:spPr>
      </p:pic>
      <p:sp>
        <p:nvSpPr>
          <p:cNvPr id="3" name="Text Placeholder 2">
            <a:extLst>
              <a:ext uri="{FF2B5EF4-FFF2-40B4-BE49-F238E27FC236}">
                <a16:creationId xmlns:a16="http://schemas.microsoft.com/office/drawing/2014/main" id="{B4A2D802-D3CA-48B1-A964-9503F718B7EE}"/>
              </a:ext>
            </a:extLst>
          </p:cNvPr>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408735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180C-A652-468F-9636-498AE5C61859}"/>
              </a:ext>
            </a:extLst>
          </p:cNvPr>
          <p:cNvSpPr>
            <a:spLocks noGrp="1"/>
          </p:cNvSpPr>
          <p:nvPr>
            <p:ph type="title"/>
          </p:nvPr>
        </p:nvSpPr>
        <p:spPr/>
        <p:txBody>
          <a:bodyPr/>
          <a:lstStyle/>
          <a:p>
            <a:r>
              <a:rPr lang="en-US" dirty="0"/>
              <a:t>Definition</a:t>
            </a:r>
            <a:endParaRPr lang="uk-UA" dirty="0"/>
          </a:p>
        </p:txBody>
      </p:sp>
      <p:sp>
        <p:nvSpPr>
          <p:cNvPr id="3" name="Text Placeholder 2">
            <a:extLst>
              <a:ext uri="{FF2B5EF4-FFF2-40B4-BE49-F238E27FC236}">
                <a16:creationId xmlns:a16="http://schemas.microsoft.com/office/drawing/2014/main" id="{9CA4A2A4-EB2F-4012-BA08-2A78F5703A93}"/>
              </a:ext>
            </a:extLst>
          </p:cNvPr>
          <p:cNvSpPr>
            <a:spLocks noGrp="1"/>
          </p:cNvSpPr>
          <p:nvPr>
            <p:ph type="body" idx="1"/>
          </p:nvPr>
        </p:nvSpPr>
        <p:spPr>
          <a:xfrm>
            <a:off x="685800" y="2057399"/>
            <a:ext cx="10820400" cy="3876869"/>
          </a:xfrm>
        </p:spPr>
        <p:txBody>
          <a:bodyPr/>
          <a:lstStyle/>
          <a:p>
            <a:r>
              <a:rPr lang="en-US" b="1" dirty="0"/>
              <a:t>Metaprogramming is a programming technique in which computer programs have the ability to treat other programs as their data. It means that a program can be designed to read, generate, analyze or transform other programs, and even modify itself while running. In some cases, this allows programmers to minimize the number of lines of code to express a solution, in turn reducing development time. It also allows programs greater flexibility to efficiently handle new situations without recompilation.</a:t>
            </a:r>
          </a:p>
          <a:p>
            <a:endParaRPr lang="en-US" b="1" dirty="0"/>
          </a:p>
        </p:txBody>
      </p:sp>
    </p:spTree>
    <p:extLst>
      <p:ext uri="{BB962C8B-B14F-4D97-AF65-F5344CB8AC3E}">
        <p14:creationId xmlns:p14="http://schemas.microsoft.com/office/powerpoint/2010/main" val="397345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2E82-0223-4CD4-8A08-47CB1AE79A08}"/>
              </a:ext>
            </a:extLst>
          </p:cNvPr>
          <p:cNvSpPr>
            <a:spLocks noGrp="1"/>
          </p:cNvSpPr>
          <p:nvPr>
            <p:ph type="title"/>
          </p:nvPr>
        </p:nvSpPr>
        <p:spPr/>
        <p:txBody>
          <a:bodyPr/>
          <a:lstStyle/>
          <a:p>
            <a:r>
              <a:rPr lang="en-US" dirty="0"/>
              <a:t>Tagged templates</a:t>
            </a:r>
            <a:endParaRPr lang="uk-UA" dirty="0"/>
          </a:p>
        </p:txBody>
      </p:sp>
      <p:pic>
        <p:nvPicPr>
          <p:cNvPr id="4" name="Picture 3">
            <a:extLst>
              <a:ext uri="{FF2B5EF4-FFF2-40B4-BE49-F238E27FC236}">
                <a16:creationId xmlns:a16="http://schemas.microsoft.com/office/drawing/2014/main" id="{677DA83E-5BD8-4CB6-AC1B-2FBE89D7ABB2}"/>
              </a:ext>
            </a:extLst>
          </p:cNvPr>
          <p:cNvPicPr>
            <a:picLocks noChangeAspect="1"/>
          </p:cNvPicPr>
          <p:nvPr/>
        </p:nvPicPr>
        <p:blipFill>
          <a:blip r:embed="rId3"/>
          <a:stretch>
            <a:fillRect/>
          </a:stretch>
        </p:blipFill>
        <p:spPr>
          <a:xfrm>
            <a:off x="5714999" y="685801"/>
            <a:ext cx="5980145" cy="5852738"/>
          </a:xfrm>
          <a:prstGeom prst="rect">
            <a:avLst/>
          </a:prstGeom>
        </p:spPr>
      </p:pic>
      <p:sp>
        <p:nvSpPr>
          <p:cNvPr id="3" name="Text Placeholder 2">
            <a:extLst>
              <a:ext uri="{FF2B5EF4-FFF2-40B4-BE49-F238E27FC236}">
                <a16:creationId xmlns:a16="http://schemas.microsoft.com/office/drawing/2014/main" id="{38104A94-61FA-4A5E-ACCB-8FD3CAB3AF2B}"/>
              </a:ext>
            </a:extLst>
          </p:cNvPr>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3783162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2FA4-7E69-44E5-ACCD-00D3A7AE666E}"/>
              </a:ext>
            </a:extLst>
          </p:cNvPr>
          <p:cNvSpPr>
            <a:spLocks noGrp="1"/>
          </p:cNvSpPr>
          <p:nvPr>
            <p:ph type="title"/>
          </p:nvPr>
        </p:nvSpPr>
        <p:spPr/>
        <p:txBody>
          <a:bodyPr/>
          <a:lstStyle/>
          <a:p>
            <a:r>
              <a:rPr lang="en-US" dirty="0"/>
              <a:t>Raw strings</a:t>
            </a:r>
            <a:endParaRPr lang="uk-UA" dirty="0"/>
          </a:p>
        </p:txBody>
      </p:sp>
      <p:pic>
        <p:nvPicPr>
          <p:cNvPr id="6" name="Picture 5">
            <a:extLst>
              <a:ext uri="{FF2B5EF4-FFF2-40B4-BE49-F238E27FC236}">
                <a16:creationId xmlns:a16="http://schemas.microsoft.com/office/drawing/2014/main" id="{DB92BFD9-EC73-48E3-9913-33FD030EE2D0}"/>
              </a:ext>
            </a:extLst>
          </p:cNvPr>
          <p:cNvPicPr>
            <a:picLocks noChangeAspect="1"/>
          </p:cNvPicPr>
          <p:nvPr/>
        </p:nvPicPr>
        <p:blipFill>
          <a:blip r:embed="rId2"/>
          <a:stretch>
            <a:fillRect/>
          </a:stretch>
        </p:blipFill>
        <p:spPr>
          <a:xfrm>
            <a:off x="5582374" y="4518024"/>
            <a:ext cx="1880436" cy="1082675"/>
          </a:xfrm>
          <a:prstGeom prst="rect">
            <a:avLst/>
          </a:prstGeom>
        </p:spPr>
      </p:pic>
      <p:pic>
        <p:nvPicPr>
          <p:cNvPr id="7" name="Picture 6">
            <a:extLst>
              <a:ext uri="{FF2B5EF4-FFF2-40B4-BE49-F238E27FC236}">
                <a16:creationId xmlns:a16="http://schemas.microsoft.com/office/drawing/2014/main" id="{F4EED13A-B09A-454D-97C9-8F1E31F932A5}"/>
              </a:ext>
            </a:extLst>
          </p:cNvPr>
          <p:cNvPicPr>
            <a:picLocks noChangeAspect="1"/>
          </p:cNvPicPr>
          <p:nvPr/>
        </p:nvPicPr>
        <p:blipFill>
          <a:blip r:embed="rId3"/>
          <a:stretch>
            <a:fillRect/>
          </a:stretch>
        </p:blipFill>
        <p:spPr>
          <a:xfrm>
            <a:off x="5582374" y="2562225"/>
            <a:ext cx="2535382" cy="457200"/>
          </a:xfrm>
          <a:prstGeom prst="rect">
            <a:avLst/>
          </a:prstGeom>
        </p:spPr>
      </p:pic>
      <p:pic>
        <p:nvPicPr>
          <p:cNvPr id="5" name="Picture 4">
            <a:extLst>
              <a:ext uri="{FF2B5EF4-FFF2-40B4-BE49-F238E27FC236}">
                <a16:creationId xmlns:a16="http://schemas.microsoft.com/office/drawing/2014/main" id="{D663C8FF-6F39-4CC3-924A-261625434EFE}"/>
              </a:ext>
            </a:extLst>
          </p:cNvPr>
          <p:cNvPicPr>
            <a:picLocks noChangeAspect="1"/>
          </p:cNvPicPr>
          <p:nvPr/>
        </p:nvPicPr>
        <p:blipFill>
          <a:blip r:embed="rId4"/>
          <a:stretch>
            <a:fillRect/>
          </a:stretch>
        </p:blipFill>
        <p:spPr>
          <a:xfrm>
            <a:off x="855662" y="1933575"/>
            <a:ext cx="4486275" cy="1714500"/>
          </a:xfrm>
          <a:prstGeom prst="rect">
            <a:avLst/>
          </a:prstGeom>
        </p:spPr>
      </p:pic>
      <p:pic>
        <p:nvPicPr>
          <p:cNvPr id="8" name="Picture 7">
            <a:extLst>
              <a:ext uri="{FF2B5EF4-FFF2-40B4-BE49-F238E27FC236}">
                <a16:creationId xmlns:a16="http://schemas.microsoft.com/office/drawing/2014/main" id="{5C802F41-7FA6-42F0-94DD-74CD4831E899}"/>
              </a:ext>
            </a:extLst>
          </p:cNvPr>
          <p:cNvPicPr>
            <a:picLocks noChangeAspect="1"/>
          </p:cNvPicPr>
          <p:nvPr/>
        </p:nvPicPr>
        <p:blipFill>
          <a:blip r:embed="rId5"/>
          <a:stretch>
            <a:fillRect/>
          </a:stretch>
        </p:blipFill>
        <p:spPr>
          <a:xfrm>
            <a:off x="908049" y="4152899"/>
            <a:ext cx="4381500" cy="2019300"/>
          </a:xfrm>
          <a:prstGeom prst="rect">
            <a:avLst/>
          </a:prstGeom>
        </p:spPr>
      </p:pic>
      <p:pic>
        <p:nvPicPr>
          <p:cNvPr id="10" name="Picture 9">
            <a:extLst>
              <a:ext uri="{FF2B5EF4-FFF2-40B4-BE49-F238E27FC236}">
                <a16:creationId xmlns:a16="http://schemas.microsoft.com/office/drawing/2014/main" id="{44782B4B-E34E-4614-A78A-C3DB0C147890}"/>
              </a:ext>
            </a:extLst>
          </p:cNvPr>
          <p:cNvPicPr>
            <a:picLocks noChangeAspect="1"/>
          </p:cNvPicPr>
          <p:nvPr/>
        </p:nvPicPr>
        <p:blipFill>
          <a:blip r:embed="rId6"/>
          <a:stretch>
            <a:fillRect/>
          </a:stretch>
        </p:blipFill>
        <p:spPr>
          <a:xfrm>
            <a:off x="8953500" y="3324225"/>
            <a:ext cx="2628900" cy="647700"/>
          </a:xfrm>
          <a:prstGeom prst="rect">
            <a:avLst/>
          </a:prstGeom>
        </p:spPr>
      </p:pic>
    </p:spTree>
    <p:extLst>
      <p:ext uri="{BB962C8B-B14F-4D97-AF65-F5344CB8AC3E}">
        <p14:creationId xmlns:p14="http://schemas.microsoft.com/office/powerpoint/2010/main" val="151330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6"/>
          <p:cNvSpPr txBox="1">
            <a:spLocks noGrp="1"/>
          </p:cNvSpPr>
          <p:nvPr>
            <p:ph type="title"/>
          </p:nvPr>
        </p:nvSpPr>
        <p:spPr>
          <a:xfrm>
            <a:off x="685800" y="685801"/>
            <a:ext cx="10820400" cy="685800"/>
          </a:xfrm>
          <a:prstGeom prst="rect">
            <a:avLst/>
          </a:prstGeom>
          <a:noFill/>
          <a:ln>
            <a:noFill/>
          </a:ln>
        </p:spPr>
        <p:txBody>
          <a:bodyPr spcFirstLastPara="1" wrap="square" lIns="0" tIns="45700" rIns="91425" bIns="45700" anchor="t" anchorCtr="0">
            <a:noAutofit/>
          </a:bodyPr>
          <a:lstStyle/>
          <a:p>
            <a:pPr marL="0" lvl="0" indent="0" algn="l" rtl="0">
              <a:lnSpc>
                <a:spcPct val="90000"/>
              </a:lnSpc>
              <a:spcBef>
                <a:spcPts val="0"/>
              </a:spcBef>
              <a:spcAft>
                <a:spcPts val="0"/>
              </a:spcAft>
              <a:buClr>
                <a:schemeClr val="lt1"/>
              </a:buClr>
              <a:buSzPts val="4400"/>
              <a:buFont typeface="Proxima Nova Extrabold"/>
              <a:buNone/>
            </a:pPr>
            <a:r>
              <a:rPr lang="en-US"/>
              <a:t>USED LINKS</a:t>
            </a:r>
            <a:endParaRPr/>
          </a:p>
        </p:txBody>
      </p:sp>
      <p:sp>
        <p:nvSpPr>
          <p:cNvPr id="263" name="Google Shape;263;p16"/>
          <p:cNvSpPr txBox="1">
            <a:spLocks noGrp="1"/>
          </p:cNvSpPr>
          <p:nvPr>
            <p:ph type="body" idx="1"/>
          </p:nvPr>
        </p:nvSpPr>
        <p:spPr>
          <a:xfrm>
            <a:off x="685800" y="2057400"/>
            <a:ext cx="10820400" cy="3429000"/>
          </a:xfrm>
          <a:prstGeom prst="rect">
            <a:avLst/>
          </a:prstGeom>
          <a:noFill/>
          <a:ln>
            <a:noFill/>
          </a:ln>
        </p:spPr>
        <p:txBody>
          <a:bodyPr spcFirstLastPara="1" wrap="square" lIns="0" tIns="45700" rIns="91425" bIns="45700" anchor="t" anchorCtr="0">
            <a:noAutofit/>
          </a:bodyPr>
          <a:lstStyle/>
          <a:p>
            <a:r>
              <a:rPr lang="en-US" b="1" u="sng" dirty="0">
                <a:hlinkClick r:id="rId3"/>
              </a:rPr>
              <a:t>https://blog.greenroots.info/metaprogramming-an-introduction-to-javascriptes6-proxy-cjwkk64ly000gvds10db4l034</a:t>
            </a:r>
            <a:endParaRPr lang="en-US" b="1" u="sng" dirty="0"/>
          </a:p>
          <a:p>
            <a:r>
              <a:rPr lang="en-US" u="sng" dirty="0">
                <a:hlinkClick r:id="rId4"/>
              </a:rPr>
              <a:t>https://developer.mozilla.org/ru/docs/Web/JavaScript/Guide/Meta_programming</a:t>
            </a:r>
            <a:endParaRPr lang="en-US" sz="1800" dirty="0"/>
          </a:p>
          <a:p>
            <a:r>
              <a:rPr lang="en-US" b="1" u="sng" dirty="0">
                <a:hlinkClick r:id="rId3"/>
              </a:rPr>
              <a:t>https://blog.greenroots.info/metaprogramming-an-introduction-to-javascriptes6-proxy-cjwkk64ly000gvds10db4l034</a:t>
            </a:r>
            <a:endParaRPr lang="en-US" b="1" u="sng" dirty="0"/>
          </a:p>
          <a:p>
            <a:r>
              <a:rPr lang="en-US" sz="1800" dirty="0">
                <a:hlinkClick r:id="rId5"/>
              </a:rPr>
              <a:t>https://developer.mozilla.org/en-US/docs/Web/JavaScript/Reference/Template_literals</a:t>
            </a:r>
            <a:endParaRPr lang="en-US" sz="1800" dirty="0"/>
          </a:p>
          <a:p>
            <a:br>
              <a:rPr lang="en-US" sz="1800" dirty="0"/>
            </a:br>
            <a:endParaRPr lang="en-US" sz="1800" dirty="0"/>
          </a:p>
          <a:p>
            <a:br>
              <a:rPr lang="en-US" sz="1800" dirty="0"/>
            </a:b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F033-A2F1-4DFD-B67A-08A6CA02DDEA}"/>
              </a:ext>
            </a:extLst>
          </p:cNvPr>
          <p:cNvSpPr>
            <a:spLocks noGrp="1"/>
          </p:cNvSpPr>
          <p:nvPr>
            <p:ph type="title"/>
          </p:nvPr>
        </p:nvSpPr>
        <p:spPr/>
        <p:txBody>
          <a:bodyPr/>
          <a:lstStyle/>
          <a:p>
            <a:endParaRPr lang="uk-UA"/>
          </a:p>
        </p:txBody>
      </p:sp>
      <p:sp>
        <p:nvSpPr>
          <p:cNvPr id="3" name="Text Placeholder 2">
            <a:extLst>
              <a:ext uri="{FF2B5EF4-FFF2-40B4-BE49-F238E27FC236}">
                <a16:creationId xmlns:a16="http://schemas.microsoft.com/office/drawing/2014/main" id="{7D2D489B-D3A3-49D3-9778-28D6A8EB288D}"/>
              </a:ext>
            </a:extLst>
          </p:cNvPr>
          <p:cNvSpPr>
            <a:spLocks noGrp="1"/>
          </p:cNvSpPr>
          <p:nvPr>
            <p:ph type="body" idx="1"/>
          </p:nvPr>
        </p:nvSpPr>
        <p:spPr/>
        <p:txBody>
          <a:bodyPr/>
          <a:lstStyle/>
          <a:p>
            <a:endParaRPr lang="uk-UA"/>
          </a:p>
        </p:txBody>
      </p:sp>
      <p:pic>
        <p:nvPicPr>
          <p:cNvPr id="4" name="Picture 3">
            <a:extLst>
              <a:ext uri="{FF2B5EF4-FFF2-40B4-BE49-F238E27FC236}">
                <a16:creationId xmlns:a16="http://schemas.microsoft.com/office/drawing/2014/main" id="{0FFBC7C9-85F1-493F-BFA7-F38C0C5A0F96}"/>
              </a:ext>
            </a:extLst>
          </p:cNvPr>
          <p:cNvPicPr>
            <a:picLocks noChangeAspect="1"/>
          </p:cNvPicPr>
          <p:nvPr/>
        </p:nvPicPr>
        <p:blipFill>
          <a:blip r:embed="rId2"/>
          <a:stretch>
            <a:fillRect/>
          </a:stretch>
        </p:blipFill>
        <p:spPr>
          <a:xfrm>
            <a:off x="1332414" y="608957"/>
            <a:ext cx="9527171" cy="5640085"/>
          </a:xfrm>
          <a:prstGeom prst="rect">
            <a:avLst/>
          </a:prstGeom>
        </p:spPr>
      </p:pic>
    </p:spTree>
    <p:extLst>
      <p:ext uri="{BB962C8B-B14F-4D97-AF65-F5344CB8AC3E}">
        <p14:creationId xmlns:p14="http://schemas.microsoft.com/office/powerpoint/2010/main" val="280088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5037-A432-4717-9541-0DA123A0D3D4}"/>
              </a:ext>
            </a:extLst>
          </p:cNvPr>
          <p:cNvSpPr>
            <a:spLocks noGrp="1"/>
          </p:cNvSpPr>
          <p:nvPr>
            <p:ph type="title"/>
          </p:nvPr>
        </p:nvSpPr>
        <p:spPr/>
        <p:txBody>
          <a:bodyPr/>
          <a:lstStyle/>
          <a:p>
            <a:r>
              <a:rPr lang="en-US" dirty="0"/>
              <a:t>Proxy</a:t>
            </a:r>
            <a:endParaRPr lang="uk-UA" dirty="0"/>
          </a:p>
        </p:txBody>
      </p:sp>
      <p:sp>
        <p:nvSpPr>
          <p:cNvPr id="3" name="Text Placeholder 2">
            <a:extLst>
              <a:ext uri="{FF2B5EF4-FFF2-40B4-BE49-F238E27FC236}">
                <a16:creationId xmlns:a16="http://schemas.microsoft.com/office/drawing/2014/main" id="{76EFDD41-FE61-4337-9227-89F7D01B897E}"/>
              </a:ext>
            </a:extLst>
          </p:cNvPr>
          <p:cNvSpPr>
            <a:spLocks noGrp="1"/>
          </p:cNvSpPr>
          <p:nvPr>
            <p:ph type="body" idx="1"/>
          </p:nvPr>
        </p:nvSpPr>
        <p:spPr/>
        <p:txBody>
          <a:bodyPr/>
          <a:lstStyle/>
          <a:p>
            <a:r>
              <a:rPr lang="en-US" dirty="0"/>
              <a:t>Among several ways we can do </a:t>
            </a:r>
            <a:r>
              <a:rPr lang="en-US" i="1" dirty="0"/>
              <a:t>Metaprogramming</a:t>
            </a:r>
            <a:r>
              <a:rPr lang="en-US" dirty="0"/>
              <a:t> in JavaScript, usage of </a:t>
            </a:r>
            <a:r>
              <a:rPr lang="en-US" i="1" dirty="0"/>
              <a:t>Proxy</a:t>
            </a:r>
            <a:r>
              <a:rPr lang="en-US" dirty="0"/>
              <a:t> object is one of the important one. Proxy object is an ES6 concept used to define custom behavior for fundamental operations (e.g. property lookup, assignment, enumeration, function invocation, </a:t>
            </a:r>
            <a:r>
              <a:rPr lang="en-US" dirty="0" err="1"/>
              <a:t>etc</a:t>
            </a:r>
            <a:r>
              <a:rPr lang="en-US" dirty="0"/>
              <a:t>).</a:t>
            </a:r>
          </a:p>
          <a:p>
            <a:endParaRPr lang="en-US" dirty="0"/>
          </a:p>
          <a:p>
            <a:r>
              <a:rPr lang="en-US" dirty="0"/>
              <a:t>Here are few useful terms you need to remember and use:</a:t>
            </a:r>
          </a:p>
          <a:p>
            <a:r>
              <a:rPr lang="en-US" dirty="0">
                <a:solidFill>
                  <a:srgbClr val="FF0000"/>
                </a:solidFill>
              </a:rPr>
              <a:t>target</a:t>
            </a:r>
            <a:r>
              <a:rPr lang="en-US" dirty="0"/>
              <a:t>: an </a:t>
            </a:r>
            <a:r>
              <a:rPr lang="en-US" i="1" dirty="0"/>
              <a:t>Object</a:t>
            </a:r>
            <a:r>
              <a:rPr lang="en-US" dirty="0"/>
              <a:t> which the proxy virtualizes.</a:t>
            </a:r>
          </a:p>
          <a:p>
            <a:r>
              <a:rPr lang="en-US" dirty="0">
                <a:solidFill>
                  <a:srgbClr val="FF0000"/>
                </a:solidFill>
              </a:rPr>
              <a:t>handler</a:t>
            </a:r>
            <a:r>
              <a:rPr lang="en-US" dirty="0"/>
              <a:t>: a Placeholder Object which contains </a:t>
            </a:r>
            <a:r>
              <a:rPr lang="en-US" i="1" dirty="0"/>
              <a:t>traps</a:t>
            </a:r>
            <a:r>
              <a:rPr lang="en-US" dirty="0"/>
              <a:t>.</a:t>
            </a:r>
          </a:p>
          <a:p>
            <a:r>
              <a:rPr lang="en-US" dirty="0">
                <a:solidFill>
                  <a:srgbClr val="FF0000"/>
                </a:solidFill>
              </a:rPr>
              <a:t>trap</a:t>
            </a:r>
            <a:r>
              <a:rPr lang="en-US" dirty="0"/>
              <a:t>: the </a:t>
            </a:r>
            <a:r>
              <a:rPr lang="en-US" i="1" dirty="0"/>
              <a:t>Methods</a:t>
            </a:r>
            <a:r>
              <a:rPr lang="en-US" dirty="0"/>
              <a:t> that provide property access of the </a:t>
            </a:r>
            <a:r>
              <a:rPr lang="en-US" i="1" dirty="0"/>
              <a:t>target</a:t>
            </a:r>
            <a:r>
              <a:rPr lang="en-US" dirty="0"/>
              <a:t> object.</a:t>
            </a:r>
          </a:p>
          <a:p>
            <a:endParaRPr lang="en-US" dirty="0"/>
          </a:p>
          <a:p>
            <a:endParaRPr lang="en-US" dirty="0"/>
          </a:p>
          <a:p>
            <a:endParaRPr lang="uk-UA" dirty="0"/>
          </a:p>
        </p:txBody>
      </p:sp>
    </p:spTree>
    <p:extLst>
      <p:ext uri="{BB962C8B-B14F-4D97-AF65-F5344CB8AC3E}">
        <p14:creationId xmlns:p14="http://schemas.microsoft.com/office/powerpoint/2010/main" val="81708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5037-A432-4717-9541-0DA123A0D3D4}"/>
              </a:ext>
            </a:extLst>
          </p:cNvPr>
          <p:cNvSpPr>
            <a:spLocks noGrp="1"/>
          </p:cNvSpPr>
          <p:nvPr>
            <p:ph type="title"/>
          </p:nvPr>
        </p:nvSpPr>
        <p:spPr/>
        <p:txBody>
          <a:bodyPr/>
          <a:lstStyle/>
          <a:p>
            <a:r>
              <a:rPr lang="en-US" dirty="0"/>
              <a:t>Without Proxy</a:t>
            </a:r>
            <a:endParaRPr lang="uk-UA" dirty="0"/>
          </a:p>
        </p:txBody>
      </p:sp>
      <p:pic>
        <p:nvPicPr>
          <p:cNvPr id="6" name="Picture 5">
            <a:extLst>
              <a:ext uri="{FF2B5EF4-FFF2-40B4-BE49-F238E27FC236}">
                <a16:creationId xmlns:a16="http://schemas.microsoft.com/office/drawing/2014/main" id="{010861FF-DB7E-4343-9DE0-AE0D3843A336}"/>
              </a:ext>
            </a:extLst>
          </p:cNvPr>
          <p:cNvPicPr>
            <a:picLocks noChangeAspect="1"/>
          </p:cNvPicPr>
          <p:nvPr/>
        </p:nvPicPr>
        <p:blipFill>
          <a:blip r:embed="rId3"/>
          <a:stretch>
            <a:fillRect/>
          </a:stretch>
        </p:blipFill>
        <p:spPr>
          <a:xfrm>
            <a:off x="685800" y="1931987"/>
            <a:ext cx="4867275" cy="3629025"/>
          </a:xfrm>
          <a:prstGeom prst="rect">
            <a:avLst/>
          </a:prstGeom>
        </p:spPr>
      </p:pic>
      <p:pic>
        <p:nvPicPr>
          <p:cNvPr id="7" name="Picture 6">
            <a:extLst>
              <a:ext uri="{FF2B5EF4-FFF2-40B4-BE49-F238E27FC236}">
                <a16:creationId xmlns:a16="http://schemas.microsoft.com/office/drawing/2014/main" id="{9214FB9F-7719-46DB-9FA6-48BA88D17E7E}"/>
              </a:ext>
            </a:extLst>
          </p:cNvPr>
          <p:cNvPicPr>
            <a:picLocks noChangeAspect="1"/>
          </p:cNvPicPr>
          <p:nvPr/>
        </p:nvPicPr>
        <p:blipFill>
          <a:blip r:embed="rId4"/>
          <a:stretch>
            <a:fillRect/>
          </a:stretch>
        </p:blipFill>
        <p:spPr>
          <a:xfrm>
            <a:off x="6778626" y="2655887"/>
            <a:ext cx="2902563" cy="1546225"/>
          </a:xfrm>
          <a:prstGeom prst="rect">
            <a:avLst/>
          </a:prstGeom>
        </p:spPr>
      </p:pic>
    </p:spTree>
    <p:extLst>
      <p:ext uri="{BB962C8B-B14F-4D97-AF65-F5344CB8AC3E}">
        <p14:creationId xmlns:p14="http://schemas.microsoft.com/office/powerpoint/2010/main" val="314062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5037-A432-4717-9541-0DA123A0D3D4}"/>
              </a:ext>
            </a:extLst>
          </p:cNvPr>
          <p:cNvSpPr>
            <a:spLocks noGrp="1"/>
          </p:cNvSpPr>
          <p:nvPr>
            <p:ph type="title"/>
          </p:nvPr>
        </p:nvSpPr>
        <p:spPr/>
        <p:txBody>
          <a:bodyPr/>
          <a:lstStyle/>
          <a:p>
            <a:r>
              <a:rPr lang="en-US" dirty="0"/>
              <a:t>With Proxy</a:t>
            </a:r>
            <a:endParaRPr lang="uk-UA" dirty="0"/>
          </a:p>
        </p:txBody>
      </p:sp>
      <p:pic>
        <p:nvPicPr>
          <p:cNvPr id="3" name="Picture 2">
            <a:extLst>
              <a:ext uri="{FF2B5EF4-FFF2-40B4-BE49-F238E27FC236}">
                <a16:creationId xmlns:a16="http://schemas.microsoft.com/office/drawing/2014/main" id="{97A1DD2B-7F37-428D-A005-C17D792E5ED4}"/>
              </a:ext>
            </a:extLst>
          </p:cNvPr>
          <p:cNvPicPr>
            <a:picLocks noChangeAspect="1"/>
          </p:cNvPicPr>
          <p:nvPr/>
        </p:nvPicPr>
        <p:blipFill>
          <a:blip r:embed="rId3"/>
          <a:stretch>
            <a:fillRect/>
          </a:stretch>
        </p:blipFill>
        <p:spPr>
          <a:xfrm>
            <a:off x="4126055" y="349335"/>
            <a:ext cx="3939889" cy="6407065"/>
          </a:xfrm>
          <a:prstGeom prst="rect">
            <a:avLst/>
          </a:prstGeom>
        </p:spPr>
      </p:pic>
      <p:pic>
        <p:nvPicPr>
          <p:cNvPr id="4" name="Picture 3">
            <a:extLst>
              <a:ext uri="{FF2B5EF4-FFF2-40B4-BE49-F238E27FC236}">
                <a16:creationId xmlns:a16="http://schemas.microsoft.com/office/drawing/2014/main" id="{82E831DB-757C-4E86-9B07-EDE0C0776E71}"/>
              </a:ext>
            </a:extLst>
          </p:cNvPr>
          <p:cNvPicPr>
            <a:picLocks noChangeAspect="1"/>
          </p:cNvPicPr>
          <p:nvPr/>
        </p:nvPicPr>
        <p:blipFill>
          <a:blip r:embed="rId4"/>
          <a:stretch>
            <a:fillRect/>
          </a:stretch>
        </p:blipFill>
        <p:spPr>
          <a:xfrm>
            <a:off x="8896350" y="2747962"/>
            <a:ext cx="2400300" cy="1362075"/>
          </a:xfrm>
          <a:prstGeom prst="rect">
            <a:avLst/>
          </a:prstGeom>
        </p:spPr>
      </p:pic>
    </p:spTree>
    <p:extLst>
      <p:ext uri="{BB962C8B-B14F-4D97-AF65-F5344CB8AC3E}">
        <p14:creationId xmlns:p14="http://schemas.microsoft.com/office/powerpoint/2010/main" val="345102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D1C879-898A-489D-B5FB-7FB609A45ABC}"/>
              </a:ext>
            </a:extLst>
          </p:cNvPr>
          <p:cNvPicPr>
            <a:picLocks noChangeAspect="1"/>
          </p:cNvPicPr>
          <p:nvPr/>
        </p:nvPicPr>
        <p:blipFill>
          <a:blip r:embed="rId3"/>
          <a:stretch>
            <a:fillRect/>
          </a:stretch>
        </p:blipFill>
        <p:spPr>
          <a:xfrm>
            <a:off x="2652712" y="1085850"/>
            <a:ext cx="6886575" cy="4686300"/>
          </a:xfrm>
          <a:prstGeom prst="rect">
            <a:avLst/>
          </a:prstGeom>
        </p:spPr>
      </p:pic>
    </p:spTree>
    <p:extLst>
      <p:ext uri="{BB962C8B-B14F-4D97-AF65-F5344CB8AC3E}">
        <p14:creationId xmlns:p14="http://schemas.microsoft.com/office/powerpoint/2010/main" val="41583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5.googleusercontent.com/BGtdlu76MdnoWqTCpX_j63PYlXZ7AqgQpH5PC_gDiwUUr-FRjaEDnxyA0Eu8uq8EaewkLHXwM5CFtrM_4aaGlwgSeNR2S9zsOh8BIxwYtfx8RwteDtR7cmz4TCJAckctLO69D795">
            <a:extLst>
              <a:ext uri="{FF2B5EF4-FFF2-40B4-BE49-F238E27FC236}">
                <a16:creationId xmlns:a16="http://schemas.microsoft.com/office/drawing/2014/main" id="{7ED8E9F0-48A7-4CCA-9697-887077B49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1014413"/>
            <a:ext cx="573405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26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F342-6B80-4C87-9636-6FFA34F4E0A3}"/>
              </a:ext>
            </a:extLst>
          </p:cNvPr>
          <p:cNvSpPr>
            <a:spLocks noGrp="1"/>
          </p:cNvSpPr>
          <p:nvPr>
            <p:ph type="title"/>
          </p:nvPr>
        </p:nvSpPr>
        <p:spPr/>
        <p:txBody>
          <a:bodyPr/>
          <a:lstStyle/>
          <a:p>
            <a:r>
              <a:rPr lang="en-US" b="1" dirty="0"/>
              <a:t>Use-cases</a:t>
            </a:r>
            <a:br>
              <a:rPr lang="en-US" b="1" dirty="0"/>
            </a:br>
            <a:endParaRPr lang="uk-UA" dirty="0"/>
          </a:p>
        </p:txBody>
      </p:sp>
      <p:sp>
        <p:nvSpPr>
          <p:cNvPr id="3" name="Text Placeholder 2">
            <a:extLst>
              <a:ext uri="{FF2B5EF4-FFF2-40B4-BE49-F238E27FC236}">
                <a16:creationId xmlns:a16="http://schemas.microsoft.com/office/drawing/2014/main" id="{37944898-FA82-4A0F-9D5E-1E1E49A5ED09}"/>
              </a:ext>
            </a:extLst>
          </p:cNvPr>
          <p:cNvSpPr>
            <a:spLocks noGrp="1"/>
          </p:cNvSpPr>
          <p:nvPr>
            <p:ph type="body" idx="1"/>
          </p:nvPr>
        </p:nvSpPr>
        <p:spPr/>
        <p:txBody>
          <a:bodyPr/>
          <a:lstStyle/>
          <a:p>
            <a:r>
              <a:rPr lang="en-US" dirty="0"/>
              <a:t>Proxy Object is a very powerful concept. There are several use-cases where this concept can be used. Here are few:</a:t>
            </a:r>
          </a:p>
          <a:p>
            <a:endParaRPr lang="en-US" dirty="0"/>
          </a:p>
          <a:p>
            <a:pPr marL="571500" indent="-342900">
              <a:buFontTx/>
              <a:buChar char="-"/>
            </a:pPr>
            <a:r>
              <a:rPr lang="en-US" dirty="0"/>
              <a:t>Protect ID field from deletion from an Object(trap: </a:t>
            </a:r>
            <a:r>
              <a:rPr lang="en-US" dirty="0" err="1"/>
              <a:t>deleteProperty</a:t>
            </a:r>
            <a:r>
              <a:rPr lang="en-US" dirty="0"/>
              <a:t>)</a:t>
            </a:r>
          </a:p>
          <a:p>
            <a:pPr marL="571500" indent="-342900">
              <a:buFontTx/>
              <a:buChar char="-"/>
            </a:pPr>
            <a:r>
              <a:rPr lang="en-US" dirty="0"/>
              <a:t>Tracing Property Accesses(trap: get, set)</a:t>
            </a:r>
          </a:p>
          <a:p>
            <a:pPr marL="571500" indent="-342900">
              <a:buFontTx/>
              <a:buChar char="-"/>
            </a:pPr>
            <a:r>
              <a:rPr lang="en-US" dirty="0"/>
              <a:t>Data Binding(trap: set)</a:t>
            </a:r>
          </a:p>
          <a:p>
            <a:pPr marL="571500" indent="-342900">
              <a:buFontTx/>
              <a:buChar char="-"/>
            </a:pPr>
            <a:r>
              <a:rPr lang="en-US" dirty="0"/>
              <a:t>Revocable references</a:t>
            </a:r>
          </a:p>
          <a:p>
            <a:pPr marL="571500" indent="-342900">
              <a:buFontTx/>
              <a:buChar char="-"/>
            </a:pPr>
            <a:r>
              <a:rPr lang="en-US" dirty="0"/>
              <a:t>Manipulate the in operator behavior</a:t>
            </a:r>
          </a:p>
          <a:p>
            <a:pPr marL="571500" indent="-342900">
              <a:buFontTx/>
              <a:buChar char="-"/>
            </a:pPr>
            <a:endParaRPr lang="en-US" dirty="0"/>
          </a:p>
          <a:p>
            <a:r>
              <a:rPr lang="en-US" dirty="0"/>
              <a:t>... and many </a:t>
            </a:r>
            <a:r>
              <a:rPr lang="en-US" dirty="0" err="1"/>
              <a:t>many</a:t>
            </a:r>
            <a:r>
              <a:rPr lang="en-US" dirty="0"/>
              <a:t> more.</a:t>
            </a:r>
            <a:endParaRPr lang="uk-UA" dirty="0"/>
          </a:p>
        </p:txBody>
      </p:sp>
    </p:spTree>
    <p:extLst>
      <p:ext uri="{BB962C8B-B14F-4D97-AF65-F5344CB8AC3E}">
        <p14:creationId xmlns:p14="http://schemas.microsoft.com/office/powerpoint/2010/main" val="1579146569"/>
      </p:ext>
    </p:extLst>
  </p:cSld>
  <p:clrMapOvr>
    <a:masterClrMapping/>
  </p:clrMapOvr>
</p:sld>
</file>

<file path=ppt/theme/theme1.xml><?xml version="1.0" encoding="utf-8"?>
<a:theme xmlns:a="http://schemas.openxmlformats.org/drawingml/2006/main" name="DARK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636</Words>
  <Application>Microsoft Office PowerPoint</Application>
  <PresentationFormat>Widescreen</PresentationFormat>
  <Paragraphs>64</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Proxima Nova Extrabold</vt:lpstr>
      <vt:lpstr>Arial</vt:lpstr>
      <vt:lpstr>Open Sans</vt:lpstr>
      <vt:lpstr>DARK THEME</vt:lpstr>
      <vt:lpstr>Meta Programming</vt:lpstr>
      <vt:lpstr>Definition</vt:lpstr>
      <vt:lpstr>PowerPoint Presentation</vt:lpstr>
      <vt:lpstr>Proxy</vt:lpstr>
      <vt:lpstr>Without Proxy</vt:lpstr>
      <vt:lpstr>With Proxy</vt:lpstr>
      <vt:lpstr>PowerPoint Presentation</vt:lpstr>
      <vt:lpstr>PowerPoint Presentation</vt:lpstr>
      <vt:lpstr>Use-cases </vt:lpstr>
      <vt:lpstr>Proxy for Validation of Values </vt:lpstr>
      <vt:lpstr>PowerPoint Presentation</vt:lpstr>
      <vt:lpstr>PowerPoint Presentation</vt:lpstr>
      <vt:lpstr>PowerPoint Presentation</vt:lpstr>
      <vt:lpstr>PowerPoint Presentation</vt:lpstr>
      <vt:lpstr>PowerPoint Presentation</vt:lpstr>
      <vt:lpstr>PowerPoint Presentation</vt:lpstr>
      <vt:lpstr>Revoke object</vt:lpstr>
      <vt:lpstr>Tagged Template Literals</vt:lpstr>
      <vt:lpstr>PowerPoint Presentation</vt:lpstr>
      <vt:lpstr>Tagged templates</vt:lpstr>
      <vt:lpstr>Raw strings</vt:lpstr>
      <vt:lpstr>USED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BOM Events Handling</dc:title>
  <dc:creator>Liubov Koliasa</dc:creator>
  <cp:lastModifiedBy>Tarik Boichuk</cp:lastModifiedBy>
  <cp:revision>33</cp:revision>
  <dcterms:created xsi:type="dcterms:W3CDTF">2018-12-11T16:43:22Z</dcterms:created>
  <dcterms:modified xsi:type="dcterms:W3CDTF">2020-02-28T08:48:55Z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