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m.joind.in/event/codemotion-milan-2015" TargetMode="Externa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tern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85800" y="520700"/>
            <a:ext cx="92329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MILAN 20/21.11.2015 - SARA VIEIRA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2261071" y="1714500"/>
            <a:ext cx="8482658" cy="1123206"/>
          </a:xfrm>
          <a:prstGeom prst="rect">
            <a:avLst/>
          </a:prstGeom>
        </p:spPr>
        <p:txBody>
          <a:bodyPr/>
          <a:lstStyle>
            <a:lvl1pPr>
              <a:defRPr b="1" sz="340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peaker's name&#13;Company&#13;&#13;&#13;&#13;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85800" y="520700"/>
            <a:ext cx="92329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MILAN 20/21.11.2015</a:t>
            </a:r>
          </a:p>
        </p:txBody>
      </p:sp>
      <p:sp>
        <p:nvSpPr>
          <p:cNvPr id="31" name="Shape 31"/>
          <p:cNvSpPr/>
          <p:nvPr/>
        </p:nvSpPr>
        <p:spPr>
          <a:xfrm>
            <a:off x="1079500" y="3465735"/>
            <a:ext cx="10833100" cy="3761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457200" algn="l">
              <a:defRPr b="1" sz="3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SARA VIEIRA</a:t>
            </a:r>
          </a:p>
          <a:p>
            <a:pPr marR="457200" algn="l">
              <a:defRPr b="1" sz="3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sz="3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KAYMU</a:t>
            </a:r>
            <a:endParaRPr b="0">
              <a:solidFill>
                <a:srgbClr val="FFFFFF"/>
              </a:solidFill>
            </a:endParaRPr>
          </a:p>
          <a:p>
            <a:pPr marR="457200" algn="l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sz="3600">
                <a:solidFill>
                  <a:srgbClr val="FF6402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FFFFFF"/>
              </a:solidFill>
            </a:endParaRPr>
          </a:p>
          <a:p>
            <a:pPr marR="457200" algn="l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i="1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i="0">
              <a:solidFill>
                <a:srgbClr val="FFFFFF"/>
              </a:solidFill>
            </a:endParaR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85800" y="644673"/>
            <a:ext cx="9232900" cy="32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MILAN 20/21.11.2015 - SARA VIEIRA</a:t>
            </a:r>
          </a:p>
        </p:txBody>
      </p:sp>
      <p:sp>
        <p:nvSpPr>
          <p:cNvPr id="40" name="Shape 40"/>
          <p:cNvSpPr/>
          <p:nvPr/>
        </p:nvSpPr>
        <p:spPr>
          <a:xfrm>
            <a:off x="1079500" y="5053235"/>
            <a:ext cx="10833100" cy="378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3400">
                <a:solidFill>
                  <a:srgbClr val="FF640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Leave your feedback on Joind.in!</a:t>
            </a:r>
            <a:endParaRPr b="0"/>
          </a:p>
          <a:p>
            <a:pPr algn="l">
              <a:lnSpc>
                <a:spcPts val="6200"/>
              </a:lnSpc>
              <a:defRPr sz="340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https://m.joind.in/event/codemotion-milan-2015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R="457200" algn="l">
              <a:defRPr b="1" sz="3400">
                <a:solidFill>
                  <a:srgbClr val="FF4013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R="457200" algn="l">
              <a:defRPr sz="3200">
                <a:solidFill>
                  <a:srgbClr val="FF40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sz="3600">
                <a:solidFill>
                  <a:srgbClr val="FF40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sz="3200">
                <a:solidFill>
                  <a:srgbClr val="FF40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i="1" sz="2400">
                <a:solidFill>
                  <a:srgbClr val="FF4013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i="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tern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685800" y="520700"/>
            <a:ext cx="92329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MILAN 20/21.11.2015 - SARA VIEIRA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>
              <a:defRPr sz="3400">
                <a:solidFill>
                  <a:srgbClr val="3D3D3D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2261071" y="1714500"/>
            <a:ext cx="8482658" cy="1123206"/>
          </a:xfrm>
          <a:prstGeom prst="rect">
            <a:avLst/>
          </a:prstGeom>
        </p:spPr>
        <p:txBody>
          <a:bodyPr/>
          <a:lstStyle>
            <a:lvl1pPr>
              <a:defRPr b="1" sz="340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800" y="520700"/>
            <a:ext cx="9232900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MILAN 20/21.11.2015</a:t>
            </a:r>
          </a:p>
        </p:txBody>
      </p:sp>
      <p:sp>
        <p:nvSpPr>
          <p:cNvPr id="3" name="Shape 3"/>
          <p:cNvSpPr/>
          <p:nvPr/>
        </p:nvSpPr>
        <p:spPr>
          <a:xfrm>
            <a:off x="1079500" y="3162300"/>
            <a:ext cx="10833100" cy="436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457200" algn="l">
              <a:defRPr b="1" sz="3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SARA VIEIRA - KAYMU</a:t>
            </a:r>
            <a:endParaRPr b="0">
              <a:solidFill>
                <a:srgbClr val="FFFFFF"/>
              </a:solidFill>
            </a:endParaRPr>
          </a:p>
          <a:p>
            <a:pPr marR="457200" algn="l">
              <a:defRPr sz="3200">
                <a:solidFill>
                  <a:srgbClr val="FF640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sz="3600">
                <a:solidFill>
                  <a:srgbClr val="FF640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CSS Layouts : Flexbox vs CSS Grid</a:t>
            </a:r>
            <a:endParaRPr>
              <a:solidFill>
                <a:srgbClr val="FFFFFF"/>
              </a:solidFill>
            </a:endParaRPr>
          </a:p>
          <a:p>
            <a:pPr marR="457200" algn="l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R="457200" algn="l">
              <a:defRPr b="1" i="1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i="0">
              <a:solidFill>
                <a:srgbClr val="FFFFFF"/>
              </a:solidFill>
            </a:endParaR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iamsaravieira.com" TargetMode="External"/><Relationship Id="rId4" Type="http://schemas.openxmlformats.org/officeDocument/2006/relationships/hyperlink" Target="https://twitter.com/NikkitaFTW" TargetMode="External"/><Relationship Id="rId5" Type="http://schemas.openxmlformats.org/officeDocument/2006/relationships/hyperlink" Target="mailto:hey@iamsaravieira.com?subject=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CSS Module Built Specifically for Grid Design</a:t>
            </a:r>
          </a:p>
          <a:p>
            <a:pPr marL="1333500"/>
            <a:r>
              <a:t>Order Control</a:t>
            </a:r>
          </a:p>
          <a:p>
            <a:pPr marL="1333500"/>
            <a:r>
              <a:t>No need for margins</a:t>
            </a:r>
          </a:p>
          <a:p>
            <a:pPr marL="1333500"/>
            <a:r>
              <a:t>Responsible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457200"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CSS Grid Recap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cat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4653" y="3448050"/>
            <a:ext cx="5080001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643" y="2435155"/>
            <a:ext cx="4883290" cy="488329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6734366" y="3554612"/>
            <a:ext cx="369220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600">
                <a:latin typeface="Open Sans Light"/>
                <a:ea typeface="Open Sans Light"/>
                <a:cs typeface="Open Sans Light"/>
                <a:sym typeface="Open Sans Light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iamsaravieira.com</a:t>
            </a:r>
          </a:p>
        </p:txBody>
      </p:sp>
      <p:sp>
        <p:nvSpPr>
          <p:cNvPr id="63" name="Shape 63"/>
          <p:cNvSpPr/>
          <p:nvPr/>
        </p:nvSpPr>
        <p:spPr>
          <a:xfrm>
            <a:off x="6771473" y="4514850"/>
            <a:ext cx="264832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600">
                <a:latin typeface="Open Sans Light"/>
                <a:ea typeface="Open Sans Light"/>
                <a:cs typeface="Open Sans Light"/>
                <a:sym typeface="Open Sans Light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@NikkitaFTW</a:t>
            </a:r>
          </a:p>
        </p:txBody>
      </p:sp>
      <p:sp>
        <p:nvSpPr>
          <p:cNvPr id="64" name="Shape 64"/>
          <p:cNvSpPr/>
          <p:nvPr/>
        </p:nvSpPr>
        <p:spPr>
          <a:xfrm>
            <a:off x="6815519" y="5475087"/>
            <a:ext cx="473563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600">
                <a:latin typeface="Open Sans Light"/>
                <a:ea typeface="Open Sans Light"/>
                <a:cs typeface="Open Sans Light"/>
                <a:sym typeface="Open Sans Light"/>
                <a:hlinkClick r:id="rId5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5" invalidUrl="" action="" tgtFrame="" tooltip="" history="1" highlightClick="0" endSnd="0"/>
              </a:rPr>
              <a:t>hey@iamsaravieira.com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Tables</a:t>
            </a:r>
          </a:p>
          <a:p>
            <a:pPr marL="1333500"/>
            <a:r>
              <a:t>Floats</a:t>
            </a:r>
          </a:p>
          <a:p>
            <a:pPr marL="1333500"/>
            <a:r>
              <a:t>Inline Block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457200"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Building Layouts in 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</a:t>
            </a:r>
          </a:p>
        </p:txBody>
      </p:sp>
      <p:pic>
        <p:nvPicPr>
          <p:cNvPr id="70" name="giphy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3891905"/>
            <a:ext cx="6350000" cy="353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ALL the browsers !</a:t>
            </a:r>
          </a:p>
          <a:p>
            <a:pPr marL="0" indent="0" algn="ctr"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(Yes , even mobile and IE)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457200"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Browser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Flexbox Structure</a:t>
            </a:r>
          </a:p>
        </p:txBody>
      </p:sp>
      <p:pic>
        <p:nvPicPr>
          <p:cNvPr id="76" name="flexbox-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3588097"/>
            <a:ext cx="11023600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CSS Module Built Specifically for Layouts</a:t>
            </a:r>
          </a:p>
          <a:p>
            <a:pPr marL="1333500"/>
            <a:r>
              <a:t>Centre Alignment</a:t>
            </a:r>
          </a:p>
          <a:p>
            <a:pPr marL="1333500"/>
            <a:r>
              <a:t>Order Control</a:t>
            </a:r>
          </a:p>
          <a:p>
            <a:pPr marL="1333500"/>
            <a:r>
              <a:t>Control by Flex Parents</a:t>
            </a:r>
          </a:p>
          <a:p>
            <a:pPr marL="1333500"/>
            <a:r>
              <a:t>RTL Compatible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457200"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Flexbox Recap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GRID</a:t>
            </a:r>
          </a:p>
        </p:txBody>
      </p:sp>
      <p:pic>
        <p:nvPicPr>
          <p:cNvPr id="82" name="grid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3566715"/>
            <a:ext cx="5080000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IE 11 &amp; Edge</a:t>
            </a:r>
          </a:p>
          <a:p>
            <a:pPr marL="0" indent="0" algn="ctr"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Chrome , Opera and Firefox through Flags</a:t>
            </a:r>
          </a:p>
          <a:p>
            <a:pPr marL="0" indent="0" algn="ctr">
              <a:buSzTx/>
              <a:buNone/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t>(http://caniuse.com/#feat=css-grid)</a:t>
            </a:r>
          </a:p>
        </p:txBody>
      </p:sp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R="457200"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Browser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