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Fira Code" panose="020B0809050000020004" pitchFamily="49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2CF8F-9161-4415-9650-118DF6CC355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D6F7C32-6434-4D8B-9E6F-C366C9A0D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110F8-CC9E-464A-BBFC-7104F10C0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25</Slides>
  <Notes>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2025-03-18T13:22:46Z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