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656567"/>
    <a:srgbClr val="6D6D6F"/>
    <a:srgbClr val="E3E3E3"/>
    <a:srgbClr val="4D432C"/>
    <a:srgbClr val="F1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B9D2-4377-2C45-B746-CF37BA7A4C1F}" v="2" dt="2025-01-23T18:23:41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6"/>
    <p:restoredTop sz="94658"/>
  </p:normalViewPr>
  <p:slideViewPr>
    <p:cSldViewPr snapToGrid="0">
      <p:cViewPr varScale="1">
        <p:scale>
          <a:sx n="96" d="100"/>
          <a:sy n="96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1C8B9D2-4377-2C45-B746-CF37BA7A4C1F}"/>
    <pc:docChg chg="undo custSel addSld modSld">
      <pc:chgData name="Cassandra Gould Van Praag" userId="d2248499-4cc7-4575-92a4-3dec06827e7f" providerId="ADAL" clId="{F1C8B9D2-4377-2C45-B746-CF37BA7A4C1F}" dt="2025-01-28T14:25:02.915" v="52" actId="1076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  <pc:spChg chg="mod">
          <ac:chgData name="Cassandra Gould Van Praag" userId="d2248499-4cc7-4575-92a4-3dec06827e7f" providerId="ADAL" clId="{F1C8B9D2-4377-2C45-B746-CF37BA7A4C1F}" dt="2025-01-23T18:14:43.275" v="12" actId="207"/>
          <ac:spMkLst>
            <pc:docMk/>
            <pc:sldMk cId="2559353360" sldId="257"/>
            <ac:spMk id="17" creationId="{F22AB369-BD75-6503-D37B-4851BC14857A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1-23T18:23:37.256" v="51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1-23T18:17:56.947" v="48" actId="207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1-23T18:18:06.487" v="49" actId="207"/>
          <ac:spMkLst>
            <pc:docMk/>
            <pc:sldMk cId="364564612" sldId="258"/>
            <ac:spMk id="17" creationId="{1DAA92DE-3F47-D461-4A54-D721976E6B3D}"/>
          </ac:spMkLst>
        </pc:spChg>
        <pc:picChg chg="mod">
          <ac:chgData name="Cassandra Gould Van Praag" userId="d2248499-4cc7-4575-92a4-3dec06827e7f" providerId="ADAL" clId="{F1C8B9D2-4377-2C45-B746-CF37BA7A4C1F}" dt="2025-01-23T18:18:20.324" v="50" actId="1076"/>
          <ac:picMkLst>
            <pc:docMk/>
            <pc:sldMk cId="364564612" sldId="258"/>
            <ac:picMk id="15" creationId="{7DAEF6B5-E232-7248-4DCD-902F9DB968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AEF6B5-E232-7248-4DCD-902F9DB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27A11-989A-D3D1-E9CB-A4F2DA2C232B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A92DE-3F47-D461-4A54-D721976E6B3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16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2025-01-28T14:25:13Z</dcterms:modified>
</cp:coreProperties>
</file>