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A52"/>
    <a:srgbClr val="165875"/>
    <a:srgbClr val="2E7F9E"/>
    <a:srgbClr val="E4B3A9"/>
    <a:srgbClr val="A15949"/>
    <a:srgbClr val="CE816F"/>
    <a:srgbClr val="E19E75"/>
    <a:srgbClr val="194C52"/>
    <a:srgbClr val="FFB6C0"/>
    <a:srgbClr val="009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8B9D2-4377-2C45-B746-CF37BA7A4C1F}" v="38" dt="2025-02-07T10:13:18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6"/>
    <p:restoredTop sz="94598"/>
  </p:normalViewPr>
  <p:slideViewPr>
    <p:cSldViewPr snapToGrid="0">
      <p:cViewPr varScale="1">
        <p:scale>
          <a:sx n="120" d="100"/>
          <a:sy n="120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Gould Van Praag" userId="d2248499-4cc7-4575-92a4-3dec06827e7f" providerId="ADAL" clId="{F1C8B9D2-4377-2C45-B746-CF37BA7A4C1F}"/>
    <pc:docChg chg="undo redo custSel addSld delSld modSld sldOrd">
      <pc:chgData name="Cassandra Gould Van Praag" userId="d2248499-4cc7-4575-92a4-3dec06827e7f" providerId="ADAL" clId="{F1C8B9D2-4377-2C45-B746-CF37BA7A4C1F}" dt="2025-02-07T10:13:18.520" v="355" actId="164"/>
      <pc:docMkLst>
        <pc:docMk/>
      </pc:docMkLst>
      <pc:sldChg chg="modSp mod">
        <pc:chgData name="Cassandra Gould Van Praag" userId="d2248499-4cc7-4575-92a4-3dec06827e7f" providerId="ADAL" clId="{F1C8B9D2-4377-2C45-B746-CF37BA7A4C1F}" dt="2025-01-28T14:25:02.915" v="52" actId="1076"/>
        <pc:sldMkLst>
          <pc:docMk/>
          <pc:sldMk cId="2559353360" sldId="257"/>
        </pc:sldMkLst>
        <pc:spChg chg="mod">
          <ac:chgData name="Cassandra Gould Van Praag" userId="d2248499-4cc7-4575-92a4-3dec06827e7f" providerId="ADAL" clId="{F1C8B9D2-4377-2C45-B746-CF37BA7A4C1F}" dt="2025-01-28T14:25:02.915" v="52" actId="1076"/>
          <ac:spMkLst>
            <pc:docMk/>
            <pc:sldMk cId="2559353360" sldId="257"/>
            <ac:spMk id="16" creationId="{6771B0C7-8D26-2470-446B-3B77F44788C8}"/>
          </ac:spMkLst>
        </pc:spChg>
        <pc:spChg chg="mod">
          <ac:chgData name="Cassandra Gould Van Praag" userId="d2248499-4cc7-4575-92a4-3dec06827e7f" providerId="ADAL" clId="{F1C8B9D2-4377-2C45-B746-CF37BA7A4C1F}" dt="2025-01-23T18:14:43.275" v="12" actId="207"/>
          <ac:spMkLst>
            <pc:docMk/>
            <pc:sldMk cId="2559353360" sldId="257"/>
            <ac:spMk id="17" creationId="{F22AB369-BD75-6503-D37B-4851BC14857A}"/>
          </ac:spMkLst>
        </pc:spChg>
      </pc:sldChg>
      <pc:sldChg chg="addSp delSp modSp add mod">
        <pc:chgData name="Cassandra Gould Van Praag" userId="d2248499-4cc7-4575-92a4-3dec06827e7f" providerId="ADAL" clId="{F1C8B9D2-4377-2C45-B746-CF37BA7A4C1F}" dt="2025-01-23T18:23:37.256" v="51"/>
        <pc:sldMkLst>
          <pc:docMk/>
          <pc:sldMk cId="364564612" sldId="258"/>
        </pc:sldMkLst>
        <pc:spChg chg="mod">
          <ac:chgData name="Cassandra Gould Van Praag" userId="d2248499-4cc7-4575-92a4-3dec06827e7f" providerId="ADAL" clId="{F1C8B9D2-4377-2C45-B746-CF37BA7A4C1F}" dt="2025-01-23T18:17:56.947" v="48" actId="207"/>
          <ac:spMkLst>
            <pc:docMk/>
            <pc:sldMk cId="364564612" sldId="258"/>
            <ac:spMk id="16" creationId="{69A27A11-989A-D3D1-E9CB-A4F2DA2C232B}"/>
          </ac:spMkLst>
        </pc:spChg>
        <pc:spChg chg="mod">
          <ac:chgData name="Cassandra Gould Van Praag" userId="d2248499-4cc7-4575-92a4-3dec06827e7f" providerId="ADAL" clId="{F1C8B9D2-4377-2C45-B746-CF37BA7A4C1F}" dt="2025-01-23T18:18:06.487" v="49" actId="207"/>
          <ac:spMkLst>
            <pc:docMk/>
            <pc:sldMk cId="364564612" sldId="258"/>
            <ac:spMk id="17" creationId="{1DAA92DE-3F47-D461-4A54-D721976E6B3D}"/>
          </ac:spMkLst>
        </pc:spChg>
        <pc:picChg chg="mod">
          <ac:chgData name="Cassandra Gould Van Praag" userId="d2248499-4cc7-4575-92a4-3dec06827e7f" providerId="ADAL" clId="{F1C8B9D2-4377-2C45-B746-CF37BA7A4C1F}" dt="2025-01-23T18:18:20.324" v="50" actId="1076"/>
          <ac:picMkLst>
            <pc:docMk/>
            <pc:sldMk cId="364564612" sldId="258"/>
            <ac:picMk id="15" creationId="{7DAEF6B5-E232-7248-4DCD-902F9DB96869}"/>
          </ac:picMkLst>
        </pc:picChg>
      </pc:sldChg>
      <pc:sldChg chg="addSp delSp modSp add del mod setBg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2574613050" sldId="259"/>
        </pc:sldMkLst>
      </pc:sldChg>
      <pc:sldChg chg="delSp modSp add del mo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352792775" sldId="260"/>
        </pc:sldMkLst>
      </pc:sldChg>
      <pc:sldChg chg="modSp add del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1433239986" sldId="261"/>
        </pc:sldMkLst>
      </pc:sldChg>
      <pc:sldChg chg="modSp add mod">
        <pc:chgData name="Cassandra Gould Van Praag" userId="d2248499-4cc7-4575-92a4-3dec06827e7f" providerId="ADAL" clId="{F1C8B9D2-4377-2C45-B746-CF37BA7A4C1F}" dt="2025-01-30T17:37:47.664" v="90" actId="1076"/>
        <pc:sldMkLst>
          <pc:docMk/>
          <pc:sldMk cId="2395636350" sldId="262"/>
        </pc:sldMkLst>
        <pc:picChg chg="mod">
          <ac:chgData name="Cassandra Gould Van Praag" userId="d2248499-4cc7-4575-92a4-3dec06827e7f" providerId="ADAL" clId="{F1C8B9D2-4377-2C45-B746-CF37BA7A4C1F}" dt="2025-01-30T17:37:47.664" v="90" actId="1076"/>
          <ac:picMkLst>
            <pc:docMk/>
            <pc:sldMk cId="2395636350" sldId="262"/>
            <ac:picMk id="15" creationId="{751F0139-149A-4B78-DB3E-822BF0E91412}"/>
          </ac:picMkLst>
        </pc:picChg>
      </pc:sldChg>
      <pc:sldChg chg="modSp add del mod or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514661090" sldId="263"/>
        </pc:sldMkLst>
      </pc:sldChg>
      <pc:sldChg chg="addSp delSp modSp add del mod ord">
        <pc:chgData name="Cassandra Gould Van Praag" userId="d2248499-4cc7-4575-92a4-3dec06827e7f" providerId="ADAL" clId="{F1C8B9D2-4377-2C45-B746-CF37BA7A4C1F}" dt="2025-01-30T17:52:24.494" v="202" actId="2696"/>
        <pc:sldMkLst>
          <pc:docMk/>
          <pc:sldMk cId="4258866302" sldId="264"/>
        </pc:sldMkLst>
      </pc:sldChg>
      <pc:sldChg chg="addSp delSp modSp add del mod">
        <pc:chgData name="Cassandra Gould Van Praag" userId="d2248499-4cc7-4575-92a4-3dec06827e7f" providerId="ADAL" clId="{F1C8B9D2-4377-2C45-B746-CF37BA7A4C1F}" dt="2025-01-30T17:57:00.345" v="221" actId="2696"/>
        <pc:sldMkLst>
          <pc:docMk/>
          <pc:sldMk cId="2775549265" sldId="265"/>
        </pc:sldMkLst>
      </pc:sldChg>
      <pc:sldChg chg="modSp add del mod">
        <pc:chgData name="Cassandra Gould Van Praag" userId="d2248499-4cc7-4575-92a4-3dec06827e7f" providerId="ADAL" clId="{F1C8B9D2-4377-2C45-B746-CF37BA7A4C1F}" dt="2025-01-30T17:57:18.870" v="225" actId="2696"/>
        <pc:sldMkLst>
          <pc:docMk/>
          <pc:sldMk cId="4243949110" sldId="266"/>
        </pc:sldMkLst>
      </pc:sldChg>
      <pc:sldChg chg="delSp modSp add mod">
        <pc:chgData name="Cassandra Gould Van Praag" userId="d2248499-4cc7-4575-92a4-3dec06827e7f" providerId="ADAL" clId="{F1C8B9D2-4377-2C45-B746-CF37BA7A4C1F}" dt="2025-01-30T17:57:38.954" v="229" actId="478"/>
        <pc:sldMkLst>
          <pc:docMk/>
          <pc:sldMk cId="991837179" sldId="267"/>
        </pc:sldMkLst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2" creationId="{35E25FF8-0506-8A6F-340C-46F748CA9204}"/>
          </ac:spMkLst>
        </pc:spChg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16" creationId="{3850E132-CE44-4FA8-12B2-AB69839EF53D}"/>
          </ac:spMkLst>
        </pc:spChg>
        <pc:picChg chg="mod">
          <ac:chgData name="Cassandra Gould Van Praag" userId="d2248499-4cc7-4575-92a4-3dec06827e7f" providerId="ADAL" clId="{F1C8B9D2-4377-2C45-B746-CF37BA7A4C1F}" dt="2025-01-30T17:57:32.476" v="227"/>
          <ac:picMkLst>
            <pc:docMk/>
            <pc:sldMk cId="991837179" sldId="267"/>
            <ac:picMk id="15" creationId="{6FA9B8AC-39F3-952B-3524-296BE5929308}"/>
          </ac:picMkLst>
        </pc:picChg>
      </pc:sldChg>
      <pc:sldChg chg="add">
        <pc:chgData name="Cassandra Gould Van Praag" userId="d2248499-4cc7-4575-92a4-3dec06827e7f" providerId="ADAL" clId="{F1C8B9D2-4377-2C45-B746-CF37BA7A4C1F}" dt="2025-01-30T17:57:22.621" v="226" actId="2890"/>
        <pc:sldMkLst>
          <pc:docMk/>
          <pc:sldMk cId="608892475" sldId="268"/>
        </pc:sldMkLst>
      </pc:sldChg>
      <pc:sldChg chg="addSp delSp modSp add mod">
        <pc:chgData name="Cassandra Gould Van Praag" userId="d2248499-4cc7-4575-92a4-3dec06827e7f" providerId="ADAL" clId="{F1C8B9D2-4377-2C45-B746-CF37BA7A4C1F}" dt="2025-02-07T10:13:18.520" v="355" actId="164"/>
        <pc:sldMkLst>
          <pc:docMk/>
          <pc:sldMk cId="2701810344" sldId="269"/>
        </pc:sldMkLst>
        <pc:spChg chg="add mod">
          <ac:chgData name="Cassandra Gould Van Praag" userId="d2248499-4cc7-4575-92a4-3dec06827e7f" providerId="ADAL" clId="{F1C8B9D2-4377-2C45-B746-CF37BA7A4C1F}" dt="2025-02-07T10:13:18.520" v="355" actId="164"/>
          <ac:spMkLst>
            <pc:docMk/>
            <pc:sldMk cId="2701810344" sldId="269"/>
            <ac:spMk id="3" creationId="{FC931A71-8F07-4615-EA8F-299BB557D16C}"/>
          </ac:spMkLst>
        </pc:spChg>
        <pc:grpChg chg="add mod">
          <ac:chgData name="Cassandra Gould Van Praag" userId="d2248499-4cc7-4575-92a4-3dec06827e7f" providerId="ADAL" clId="{F1C8B9D2-4377-2C45-B746-CF37BA7A4C1F}" dt="2025-02-07T10:13:18.520" v="355" actId="164"/>
          <ac:grpSpMkLst>
            <pc:docMk/>
            <pc:sldMk cId="2701810344" sldId="269"/>
            <ac:grpSpMk id="5" creationId="{DF522D1C-2A32-B6AB-504D-235668705A32}"/>
          </ac:grpSpMkLst>
        </pc:grpChg>
        <pc:picChg chg="add mod">
          <ac:chgData name="Cassandra Gould Van Praag" userId="d2248499-4cc7-4575-92a4-3dec06827e7f" providerId="ADAL" clId="{F1C8B9D2-4377-2C45-B746-CF37BA7A4C1F}" dt="2025-02-07T10:13:18.520" v="355" actId="164"/>
          <ac:picMkLst>
            <pc:docMk/>
            <pc:sldMk cId="2701810344" sldId="269"/>
            <ac:picMk id="2" creationId="{293A383B-D661-097B-B5A0-DE2FA2F3E07E}"/>
          </ac:picMkLst>
        </pc:picChg>
        <pc:picChg chg="add mod">
          <ac:chgData name="Cassandra Gould Van Praag" userId="d2248499-4cc7-4575-92a4-3dec06827e7f" providerId="ADAL" clId="{F1C8B9D2-4377-2C45-B746-CF37BA7A4C1F}" dt="2025-02-07T10:11:26.852" v="337" actId="1076"/>
          <ac:picMkLst>
            <pc:docMk/>
            <pc:sldMk cId="2701810344" sldId="269"/>
            <ac:picMk id="4" creationId="{D9F51890-851B-182B-22AB-68656A8B163C}"/>
          </ac:picMkLst>
        </pc:picChg>
      </pc:sldChg>
      <pc:sldChg chg="addSp delSp modSp new mod">
        <pc:chgData name="Cassandra Gould Van Praag" userId="d2248499-4cc7-4575-92a4-3dec06827e7f" providerId="ADAL" clId="{F1C8B9D2-4377-2C45-B746-CF37BA7A4C1F}" dt="2025-02-05T17:09:10.041" v="336"/>
        <pc:sldMkLst>
          <pc:docMk/>
          <pc:sldMk cId="193331974" sldId="270"/>
        </pc:sldMkLst>
        <pc:spChg chg="add mod">
          <ac:chgData name="Cassandra Gould Van Praag" userId="d2248499-4cc7-4575-92a4-3dec06827e7f" providerId="ADAL" clId="{F1C8B9D2-4377-2C45-B746-CF37BA7A4C1F}" dt="2025-02-05T14:35:47.097" v="247" actId="14100"/>
          <ac:spMkLst>
            <pc:docMk/>
            <pc:sldMk cId="193331974" sldId="270"/>
            <ac:spMk id="7" creationId="{510AC43B-3FA6-4EDB-B4C0-D6F042277F3A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8" creationId="{D731146C-C63B-7A41-459B-219AE4B9205B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0" creationId="{EA6C578D-DD32-9010-B015-64E163037C15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1" creationId="{399F9095-9C4E-6779-27EA-F30011A44430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2" creationId="{0354E73C-E8B7-D998-2395-3D5D5C7EB90F}"/>
          </ac:spMkLst>
        </pc:spChg>
        <pc:spChg chg="add mod">
          <ac:chgData name="Cassandra Gould Van Praag" userId="d2248499-4cc7-4575-92a4-3dec06827e7f" providerId="ADAL" clId="{F1C8B9D2-4377-2C45-B746-CF37BA7A4C1F}" dt="2025-02-05T16:08:02.289" v="305"/>
          <ac:spMkLst>
            <pc:docMk/>
            <pc:sldMk cId="193331974" sldId="270"/>
            <ac:spMk id="19" creationId="{67CFF1F0-B730-DBD7-4231-E6B78C389F35}"/>
          </ac:spMkLst>
        </pc:spChg>
        <pc:spChg chg="add mod">
          <ac:chgData name="Cassandra Gould Van Praag" userId="d2248499-4cc7-4575-92a4-3dec06827e7f" providerId="ADAL" clId="{F1C8B9D2-4377-2C45-B746-CF37BA7A4C1F}" dt="2025-02-05T16:05:58.203" v="293" actId="1076"/>
          <ac:spMkLst>
            <pc:docMk/>
            <pc:sldMk cId="193331974" sldId="270"/>
            <ac:spMk id="20" creationId="{62723756-7387-2CC0-45B8-BD960162F70E}"/>
          </ac:spMkLst>
        </pc:spChg>
        <pc:spChg chg="add mod">
          <ac:chgData name="Cassandra Gould Van Praag" userId="d2248499-4cc7-4575-92a4-3dec06827e7f" providerId="ADAL" clId="{F1C8B9D2-4377-2C45-B746-CF37BA7A4C1F}" dt="2025-02-05T16:05:59.438" v="294" actId="1076"/>
          <ac:spMkLst>
            <pc:docMk/>
            <pc:sldMk cId="193331974" sldId="270"/>
            <ac:spMk id="21" creationId="{4F6CD775-0E7C-4B1D-7313-7699DBEDE16A}"/>
          </ac:spMkLst>
        </pc:spChg>
        <pc:spChg chg="add mod">
          <ac:chgData name="Cassandra Gould Van Praag" userId="d2248499-4cc7-4575-92a4-3dec06827e7f" providerId="ADAL" clId="{F1C8B9D2-4377-2C45-B746-CF37BA7A4C1F}" dt="2025-02-05T16:06:00.816" v="295" actId="1076"/>
          <ac:spMkLst>
            <pc:docMk/>
            <pc:sldMk cId="193331974" sldId="270"/>
            <ac:spMk id="22" creationId="{55307FB2-1095-59D5-7A05-77CD429EE14A}"/>
          </ac:spMkLst>
        </pc:spChg>
        <pc:spChg chg="add mod">
          <ac:chgData name="Cassandra Gould Van Praag" userId="d2248499-4cc7-4575-92a4-3dec06827e7f" providerId="ADAL" clId="{F1C8B9D2-4377-2C45-B746-CF37BA7A4C1F}" dt="2025-02-05T17:07:14.249" v="321" actId="1076"/>
          <ac:spMkLst>
            <pc:docMk/>
            <pc:sldMk cId="193331974" sldId="270"/>
            <ac:spMk id="27" creationId="{A05758C1-6D3C-DF7F-3862-FE80F28D85EA}"/>
          </ac:spMkLst>
        </pc:spChg>
        <pc:spChg chg="add mod">
          <ac:chgData name="Cassandra Gould Van Praag" userId="d2248499-4cc7-4575-92a4-3dec06827e7f" providerId="ADAL" clId="{F1C8B9D2-4377-2C45-B746-CF37BA7A4C1F}" dt="2025-02-05T17:07:26.568" v="323"/>
          <ac:spMkLst>
            <pc:docMk/>
            <pc:sldMk cId="193331974" sldId="270"/>
            <ac:spMk id="28" creationId="{84ED3B10-A81B-919C-5946-9ED0B10120E0}"/>
          </ac:spMkLst>
        </pc:spChg>
        <pc:spChg chg="add mod">
          <ac:chgData name="Cassandra Gould Van Praag" userId="d2248499-4cc7-4575-92a4-3dec06827e7f" providerId="ADAL" clId="{F1C8B9D2-4377-2C45-B746-CF37BA7A4C1F}" dt="2025-02-05T17:07:43.708" v="325"/>
          <ac:spMkLst>
            <pc:docMk/>
            <pc:sldMk cId="193331974" sldId="270"/>
            <ac:spMk id="29" creationId="{5C888941-A838-6647-5B56-AAD4727797BE}"/>
          </ac:spMkLst>
        </pc:spChg>
        <pc:spChg chg="add mod">
          <ac:chgData name="Cassandra Gould Van Praag" userId="d2248499-4cc7-4575-92a4-3dec06827e7f" providerId="ADAL" clId="{F1C8B9D2-4377-2C45-B746-CF37BA7A4C1F}" dt="2025-02-05T17:07:56.856" v="327"/>
          <ac:spMkLst>
            <pc:docMk/>
            <pc:sldMk cId="193331974" sldId="270"/>
            <ac:spMk id="30" creationId="{91F574BF-9536-31EE-C6F7-FF927D599F8D}"/>
          </ac:spMkLst>
        </pc:spChg>
        <pc:spChg chg="add mod">
          <ac:chgData name="Cassandra Gould Van Praag" userId="d2248499-4cc7-4575-92a4-3dec06827e7f" providerId="ADAL" clId="{F1C8B9D2-4377-2C45-B746-CF37BA7A4C1F}" dt="2025-02-05T17:07:12.011" v="320"/>
          <ac:spMkLst>
            <pc:docMk/>
            <pc:sldMk cId="193331974" sldId="270"/>
            <ac:spMk id="31" creationId="{E5962616-EABC-B026-FB43-68BCC3B9C5C0}"/>
          </ac:spMkLst>
        </pc:spChg>
        <pc:spChg chg="add mod">
          <ac:chgData name="Cassandra Gould Van Praag" userId="d2248499-4cc7-4575-92a4-3dec06827e7f" providerId="ADAL" clId="{F1C8B9D2-4377-2C45-B746-CF37BA7A4C1F}" dt="2025-02-05T17:09:10.041" v="336"/>
          <ac:spMkLst>
            <pc:docMk/>
            <pc:sldMk cId="193331974" sldId="270"/>
            <ac:spMk id="34" creationId="{4B729BC4-D049-E4A0-552C-42EE4ED25528}"/>
          </ac:spMkLst>
        </pc:spChg>
        <pc:picChg chg="add mod">
          <ac:chgData name="Cassandra Gould Van Praag" userId="d2248499-4cc7-4575-92a4-3dec06827e7f" providerId="ADAL" clId="{F1C8B9D2-4377-2C45-B746-CF37BA7A4C1F}" dt="2025-02-05T16:08:40.140" v="310" actId="1076"/>
          <ac:picMkLst>
            <pc:docMk/>
            <pc:sldMk cId="193331974" sldId="270"/>
            <ac:picMk id="5" creationId="{7E5A9474-AAEB-E8DC-616C-2E475470F26E}"/>
          </ac:picMkLst>
        </pc:picChg>
        <pc:picChg chg="add mod">
          <ac:chgData name="Cassandra Gould Van Praag" userId="d2248499-4cc7-4575-92a4-3dec06827e7f" providerId="ADAL" clId="{F1C8B9D2-4377-2C45-B746-CF37BA7A4C1F}" dt="2025-02-05T16:05:41.479" v="285" actId="1076"/>
          <ac:picMkLst>
            <pc:docMk/>
            <pc:sldMk cId="193331974" sldId="270"/>
            <ac:picMk id="14" creationId="{F3DBFCD2-210A-F719-ED83-3BB9BBD17A09}"/>
          </ac:picMkLst>
        </pc:picChg>
        <pc:picChg chg="add mod">
          <ac:chgData name="Cassandra Gould Van Praag" userId="d2248499-4cc7-4575-92a4-3dec06827e7f" providerId="ADAL" clId="{F1C8B9D2-4377-2C45-B746-CF37BA7A4C1F}" dt="2025-02-05T17:06:33.800" v="315" actId="1076"/>
          <ac:picMkLst>
            <pc:docMk/>
            <pc:sldMk cId="193331974" sldId="270"/>
            <ac:picMk id="24" creationId="{0949A77F-9F7B-411A-1A9F-42AE8411256A}"/>
          </ac:picMkLst>
        </pc:picChg>
        <pc:picChg chg="add mod">
          <ac:chgData name="Cassandra Gould Van Praag" userId="d2248499-4cc7-4575-92a4-3dec06827e7f" providerId="ADAL" clId="{F1C8B9D2-4377-2C45-B746-CF37BA7A4C1F}" dt="2025-02-05T17:08:07.702" v="328" actId="1076"/>
          <ac:picMkLst>
            <pc:docMk/>
            <pc:sldMk cId="193331974" sldId="270"/>
            <ac:picMk id="26" creationId="{D3627E63-43A5-D83E-167C-6FB3FE64E703}"/>
          </ac:picMkLst>
        </pc:picChg>
        <pc:picChg chg="add mod">
          <ac:chgData name="Cassandra Gould Van Praag" userId="d2248499-4cc7-4575-92a4-3dec06827e7f" providerId="ADAL" clId="{F1C8B9D2-4377-2C45-B746-CF37BA7A4C1F}" dt="2025-02-05T17:08:48.928" v="332" actId="1076"/>
          <ac:picMkLst>
            <pc:docMk/>
            <pc:sldMk cId="193331974" sldId="270"/>
            <ac:picMk id="33" creationId="{11FFC7B0-191E-F26D-140D-0A17CCC945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17B-7578-4D89-11F8-CED95325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4159-9DEF-486A-F69A-B24449EE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9866-27C4-C94C-3490-02BFDBC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6EB5-08B0-FE87-133B-FB5E33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582-3EF2-9700-19E1-73DAD8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2A0-329B-D96C-9361-2A96131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1B90-C9CF-7BE8-D7EF-DAEEF8FC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14FA-BCEC-5F85-FFCF-B6BE03A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F1D5-C93F-4388-7FEB-4DC16C6F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7-2551-A2B9-855C-624701D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CAFB-7D97-EAB1-9B42-B5622EA3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66009-B5AB-B4C7-052E-F3090E3B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C63E-1FB6-121F-4C90-37054D1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B222-FA86-F1BD-D4F9-696B17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189A-454C-F0B3-AC97-1D35BF2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632-B320-EE92-7A28-EC99864B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280-6F86-DBA4-02A5-1EC63801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ED5A-0451-2385-F360-1F2B470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1DEC-A3FD-DFCD-82EB-A091796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1DB6-9205-7B27-BF49-5484CF9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9F52-47FA-13D7-BC0A-0F335AE5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0064-57CA-2D8F-2A0A-9EF15F94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E39-C57D-7A3E-0CBE-A3D66C0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26CA-94F8-338B-5EB2-666BCD72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6B3A-D828-AE1B-928E-EFE3EEB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A0A-CEFC-A331-EAB5-0641FC2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9BAC-5689-F49C-E727-B358EC4F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B4B48-240E-4763-998A-EE2FE44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FA4-B1C9-27C1-84D5-09EEDBB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291D-F693-1FF2-F902-61F5E67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66F5-E80E-555A-68A2-E3B7DC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4B7-B3DA-447C-BC8B-36E0E0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EC93-90E1-449B-9DD7-5A92B419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21E9-9DA0-BCFE-5F26-C7B42158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813-32C2-8A74-F62B-01842BFD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A773-637D-C9D3-FAB0-0BBA0CBB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06A7-88E8-8922-905D-86DBF96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7193-4D4F-3A68-F957-620E0460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3DBED-DBD2-F720-7F14-909509C1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6C5-172F-CCE0-B7DE-19B5C83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81B0-DDEC-6CDB-DD56-DE31BB81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3E387-CC60-FFB5-87FB-EF1E8E2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6D93-C481-9678-72D5-B767300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EFE60-A916-5BFB-C351-9EE4618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A2F-3C36-CB85-6F39-3B9322F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856B-6345-C721-70BE-64E436F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7734-662A-A653-6BAE-B50FCAF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4EEF-5DB6-3421-6B48-5328B5B5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DFB0-4253-8834-32C6-D1A07B23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01A-B43C-8736-7E27-AEF2DF9A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2640-8A78-996D-4D96-FDB7126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4BA3-24C7-759F-145C-C861AC9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E5EF-7EDA-CC62-A0CE-87BED07D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EBA3-427F-9226-7A79-26E68A59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A7DB-68EE-462C-A18D-AFA2063A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D1D6-3BA3-96CA-BA82-0D124CF0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CA9F-E5DE-E773-D7AF-39478F3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E16C-604E-3BF7-F806-EEEBBB03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24D9-6A22-D081-F168-0A79503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37D8-AB47-9C57-1B1A-1F4D8950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4ED9-FE39-3816-6407-2491668D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48D7-9408-5E37-E453-AE22AD64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BE0-12ED-1AF6-BC54-21CFCCDF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24069-04AB-5153-74C9-F58E28F2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9" y="957284"/>
            <a:ext cx="2641600" cy="334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A9EA7-A0C7-9C7C-78AD-739D851CE8D4}"/>
              </a:ext>
            </a:extLst>
          </p:cNvPr>
          <p:cNvSpPr/>
          <p:nvPr/>
        </p:nvSpPr>
        <p:spPr>
          <a:xfrm>
            <a:off x="6576164" y="957284"/>
            <a:ext cx="2016691" cy="1873598"/>
          </a:xfrm>
          <a:prstGeom prst="rect">
            <a:avLst/>
          </a:prstGeom>
          <a:solidFill>
            <a:srgbClr val="F1E7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F1E7D4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6640B-3ACD-E8DD-42A5-182257787E40}"/>
              </a:ext>
            </a:extLst>
          </p:cNvPr>
          <p:cNvSpPr/>
          <p:nvPr/>
        </p:nvSpPr>
        <p:spPr>
          <a:xfrm>
            <a:off x="6398058" y="3753732"/>
            <a:ext cx="2016691" cy="1873598"/>
          </a:xfrm>
          <a:prstGeom prst="rect">
            <a:avLst/>
          </a:prstGeom>
          <a:solidFill>
            <a:srgbClr val="4D4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4D432C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A8389-D9CE-386F-9722-CBC6748F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51" y="2830882"/>
            <a:ext cx="8509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47455-6012-9949-FC70-753D06DAF0CD}"/>
              </a:ext>
            </a:extLst>
          </p:cNvPr>
          <p:cNvSpPr/>
          <p:nvPr/>
        </p:nvSpPr>
        <p:spPr>
          <a:xfrm>
            <a:off x="9446451" y="3809622"/>
            <a:ext cx="2016691" cy="1873598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E3E3E3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05C5A-E422-61B7-1370-5AC9A6B6E260}"/>
              </a:ext>
            </a:extLst>
          </p:cNvPr>
          <p:cNvSpPr/>
          <p:nvPr/>
        </p:nvSpPr>
        <p:spPr>
          <a:xfrm>
            <a:off x="9581757" y="751155"/>
            <a:ext cx="2016691" cy="1873598"/>
          </a:xfrm>
          <a:prstGeom prst="rect">
            <a:avLst/>
          </a:prstGeom>
          <a:solidFill>
            <a:srgbClr val="5454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545455</a:t>
            </a:r>
          </a:p>
        </p:txBody>
      </p:sp>
    </p:spTree>
    <p:extLst>
      <p:ext uri="{BB962C8B-B14F-4D97-AF65-F5344CB8AC3E}">
        <p14:creationId xmlns:p14="http://schemas.microsoft.com/office/powerpoint/2010/main" val="28372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03EF-20E5-6A6D-C03F-8D6F729A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4D35B51F-BEBC-31DE-76BE-17453709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2" y="1052439"/>
            <a:ext cx="7772400" cy="2047247"/>
          </a:xfrm>
          <a:prstGeom prst="rect">
            <a:avLst/>
          </a:prstGeom>
        </p:spPr>
      </p:pic>
      <p:pic>
        <p:nvPicPr>
          <p:cNvPr id="3" name="Picture 2" descr="A white rectangular object with a gray border&#10;&#10;AI-generated content may be incorrect.">
            <a:extLst>
              <a:ext uri="{FF2B5EF4-FFF2-40B4-BE49-F238E27FC236}">
                <a16:creationId xmlns:a16="http://schemas.microsoft.com/office/drawing/2014/main" id="{05D8B1C7-4A11-D8CA-D105-37B8E50A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80" y="971385"/>
            <a:ext cx="3388725" cy="522683"/>
          </a:xfrm>
          <a:prstGeom prst="rect">
            <a:avLst/>
          </a:prstGeom>
        </p:spPr>
      </p:pic>
      <p:pic>
        <p:nvPicPr>
          <p:cNvPr id="10" name="Picture 9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9BA6F6A5-DCDA-4D16-9FED-CBD95214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418" y="2413059"/>
            <a:ext cx="3732930" cy="68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F88A76-5E3D-A467-3AF5-127F89F58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9" y="4033381"/>
            <a:ext cx="1367820" cy="1488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71B0C7-8D26-2470-446B-3B77F44788C8}"/>
              </a:ext>
            </a:extLst>
          </p:cNvPr>
          <p:cNvSpPr txBox="1"/>
          <p:nvPr/>
        </p:nvSpPr>
        <p:spPr>
          <a:xfrm>
            <a:off x="2637557" y="4295787"/>
            <a:ext cx="6328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AB369-BD75-6503-D37B-4851BC14857A}"/>
              </a:ext>
            </a:extLst>
          </p:cNvPr>
          <p:cNvSpPr txBox="1"/>
          <p:nvPr/>
        </p:nvSpPr>
        <p:spPr>
          <a:xfrm>
            <a:off x="2637557" y="517181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02DB8-5939-3054-F462-88DF7DA9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47" y="1223454"/>
            <a:ext cx="8673090" cy="1435864"/>
          </a:xfrm>
          <a:prstGeom prst="rect">
            <a:avLst/>
          </a:prstGeom>
        </p:spPr>
      </p:pic>
      <p:pic>
        <p:nvPicPr>
          <p:cNvPr id="25" name="Picture 24" descr="A close up of a logo&#10;&#10;AI-generated content may be incorrect.">
            <a:extLst>
              <a:ext uri="{FF2B5EF4-FFF2-40B4-BE49-F238E27FC236}">
                <a16:creationId xmlns:a16="http://schemas.microsoft.com/office/drawing/2014/main" id="{08F038CA-AE6A-D744-E063-D603B2B4E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460" y="2756372"/>
            <a:ext cx="7772400" cy="1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900A2-0907-A35D-5CA5-A396512A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AEF6B5-E232-7248-4DCD-902F9DB9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27A11-989A-D3D1-E9CB-A4F2DA2C232B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A92DE-3F47-D461-4A54-D721976E6B3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645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3B966-D771-FABC-931F-C89837BC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1B186-2754-326F-5146-4CE721EDC446}"/>
              </a:ext>
            </a:extLst>
          </p:cNvPr>
          <p:cNvSpPr/>
          <p:nvPr/>
        </p:nvSpPr>
        <p:spPr>
          <a:xfrm>
            <a:off x="3514381" y="771181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A8A7B-8CE0-DB1E-54FD-EC6AA8C80768}"/>
              </a:ext>
            </a:extLst>
          </p:cNvPr>
          <p:cNvSpPr/>
          <p:nvPr/>
        </p:nvSpPr>
        <p:spPr>
          <a:xfrm>
            <a:off x="5083565" y="1289132"/>
            <a:ext cx="2916000" cy="29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F0139-149A-4B78-DB3E-822BF0E9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215735" y="1421841"/>
            <a:ext cx="2435669" cy="26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B063F-2BE2-7862-80D2-DD9D62B8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51890-851B-182B-22AB-68656A8B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2" y="1156881"/>
            <a:ext cx="3810000" cy="4140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F522D1C-2A32-B6AB-504D-235668705A32}"/>
              </a:ext>
            </a:extLst>
          </p:cNvPr>
          <p:cNvGrpSpPr/>
          <p:nvPr/>
        </p:nvGrpSpPr>
        <p:grpSpPr>
          <a:xfrm>
            <a:off x="5730949" y="1560919"/>
            <a:ext cx="4168800" cy="4170030"/>
            <a:chOff x="5730949" y="1560919"/>
            <a:chExt cx="4168800" cy="41700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931A71-8F07-4615-EA8F-299BB557D16C}"/>
                </a:ext>
              </a:extLst>
            </p:cNvPr>
            <p:cNvSpPr/>
            <p:nvPr/>
          </p:nvSpPr>
          <p:spPr>
            <a:xfrm>
              <a:off x="5730949" y="1560919"/>
              <a:ext cx="4168800" cy="417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3A383B-D661-097B-B5A0-DE2FA2F3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5910349" y="1590749"/>
              <a:ext cx="3810000" cy="414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81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06CE-72FA-30BE-B8B9-67E1E6B5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A9B8AC-39F3-952B-3524-296BE592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50E132-CE44-4FA8-12B2-AB69839EF53D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rgbClr val="545455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25FF8-0506-8A6F-340C-46F748CA9204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45455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9918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A59F-3D34-86C7-6062-1BFC2F8F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B25E25-AE7F-86B3-86B6-FAFF2B83B1DC}"/>
              </a:ext>
            </a:extLst>
          </p:cNvPr>
          <p:cNvSpPr/>
          <p:nvPr/>
        </p:nvSpPr>
        <p:spPr>
          <a:xfrm>
            <a:off x="2732503" y="957244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80791-AC69-70D5-79AF-E34FF369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D93FA1-7B75-EA99-8F78-F16664E56BC3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082BF-04F0-90DB-4DC0-3BAF974CD0E2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60889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rectangle&#10;&#10;AI-generated content may be incorrect.">
            <a:extLst>
              <a:ext uri="{FF2B5EF4-FFF2-40B4-BE49-F238E27FC236}">
                <a16:creationId xmlns:a16="http://schemas.microsoft.com/office/drawing/2014/main" id="{7E5A9474-AAEB-E8DC-616C-2E475470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" y="1685441"/>
            <a:ext cx="12319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AC43B-3FA6-4EDB-B4C0-D6F042277F3A}"/>
              </a:ext>
            </a:extLst>
          </p:cNvPr>
          <p:cNvSpPr txBox="1"/>
          <p:nvPr/>
        </p:nvSpPr>
        <p:spPr>
          <a:xfrm>
            <a:off x="1615807" y="322196"/>
            <a:ext cx="7572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davidmathlogic.com</a:t>
            </a:r>
            <a:r>
              <a:rPr lang="en-US" dirty="0"/>
              <a:t>/colorblind/#%23D81B60-%231E88E5-%23FFC107-%23004D40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146C-C63B-7A41-459B-219AE4B9205B}"/>
              </a:ext>
            </a:extLst>
          </p:cNvPr>
          <p:cNvSpPr/>
          <p:nvPr/>
        </p:nvSpPr>
        <p:spPr>
          <a:xfrm>
            <a:off x="1544283" y="1704604"/>
            <a:ext cx="1564396" cy="826265"/>
          </a:xfrm>
          <a:prstGeom prst="rect">
            <a:avLst/>
          </a:prstGeom>
          <a:solidFill>
            <a:srgbClr val="D531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D53131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C578D-DD32-9010-B015-64E163037C15}"/>
              </a:ext>
            </a:extLst>
          </p:cNvPr>
          <p:cNvSpPr/>
          <p:nvPr/>
        </p:nvSpPr>
        <p:spPr>
          <a:xfrm>
            <a:off x="1544283" y="2661236"/>
            <a:ext cx="1564396" cy="826265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F9095-9C4E-6779-27EA-F30011A44430}"/>
              </a:ext>
            </a:extLst>
          </p:cNvPr>
          <p:cNvSpPr/>
          <p:nvPr/>
        </p:nvSpPr>
        <p:spPr>
          <a:xfrm>
            <a:off x="1544283" y="3651875"/>
            <a:ext cx="1564396" cy="826265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4E73C-E8B7-D998-2395-3D5D5C7EB90F}"/>
              </a:ext>
            </a:extLst>
          </p:cNvPr>
          <p:cNvSpPr/>
          <p:nvPr/>
        </p:nvSpPr>
        <p:spPr>
          <a:xfrm>
            <a:off x="1544283" y="4669176"/>
            <a:ext cx="1564396" cy="826265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14" name="Picture 13" descr="A close up of a white and blue object&#10;&#10;AI-generated content may be incorrect.">
            <a:extLst>
              <a:ext uri="{FF2B5EF4-FFF2-40B4-BE49-F238E27FC236}">
                <a16:creationId xmlns:a16="http://schemas.microsoft.com/office/drawing/2014/main" id="{F3DBFCD2-210A-F719-ED83-3BB9BBD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47" y="976195"/>
            <a:ext cx="6073100" cy="1703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7CFF1F0-B730-DBD7-4231-E6B78C389F35}"/>
              </a:ext>
            </a:extLst>
          </p:cNvPr>
          <p:cNvSpPr/>
          <p:nvPr/>
        </p:nvSpPr>
        <p:spPr>
          <a:xfrm>
            <a:off x="9755447" y="3103129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23756-7387-2CC0-45B8-BD960162F70E}"/>
              </a:ext>
            </a:extLst>
          </p:cNvPr>
          <p:cNvSpPr/>
          <p:nvPr/>
        </p:nvSpPr>
        <p:spPr>
          <a:xfrm>
            <a:off x="8387235" y="3103129"/>
            <a:ext cx="1083800" cy="697793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CD775-0E7C-4B1D-7313-7699DBEDE16A}"/>
              </a:ext>
            </a:extLst>
          </p:cNvPr>
          <p:cNvSpPr/>
          <p:nvPr/>
        </p:nvSpPr>
        <p:spPr>
          <a:xfrm>
            <a:off x="6887981" y="3103129"/>
            <a:ext cx="1083800" cy="697793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07FB2-1095-59D5-7A05-77CD429EE14A}"/>
              </a:ext>
            </a:extLst>
          </p:cNvPr>
          <p:cNvSpPr/>
          <p:nvPr/>
        </p:nvSpPr>
        <p:spPr>
          <a:xfrm>
            <a:off x="5304020" y="3103129"/>
            <a:ext cx="1083800" cy="697793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24" name="Picture 23" descr="A close-up of a plate&#10;&#10;AI-generated content may be incorrect.">
            <a:extLst>
              <a:ext uri="{FF2B5EF4-FFF2-40B4-BE49-F238E27FC236}">
                <a16:creationId xmlns:a16="http://schemas.microsoft.com/office/drawing/2014/main" id="{0949A77F-9F7B-411A-1A9F-42AE8411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849" y="1509728"/>
            <a:ext cx="1574800" cy="2247900"/>
          </a:xfrm>
          <a:prstGeom prst="rect">
            <a:avLst/>
          </a:prstGeom>
        </p:spPr>
      </p:pic>
      <p:pic>
        <p:nvPicPr>
          <p:cNvPr id="26" name="Picture 25" descr="A close-up of a card&#10;&#10;AI-generated content may be incorrect.">
            <a:extLst>
              <a:ext uri="{FF2B5EF4-FFF2-40B4-BE49-F238E27FC236}">
                <a16:creationId xmlns:a16="http://schemas.microsoft.com/office/drawing/2014/main" id="{D3627E63-43A5-D83E-167C-6FB3FE64E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874" y="4047691"/>
            <a:ext cx="7772400" cy="103461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05758C1-6D3C-DF7F-3862-FE80F28D85EA}"/>
              </a:ext>
            </a:extLst>
          </p:cNvPr>
          <p:cNvSpPr/>
          <p:nvPr/>
        </p:nvSpPr>
        <p:spPr>
          <a:xfrm>
            <a:off x="8844428" y="5492101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D3B10-A81B-919C-5946-9ED0B10120E0}"/>
              </a:ext>
            </a:extLst>
          </p:cNvPr>
          <p:cNvSpPr/>
          <p:nvPr/>
        </p:nvSpPr>
        <p:spPr>
          <a:xfrm>
            <a:off x="7345174" y="5492101"/>
            <a:ext cx="1083800" cy="697793"/>
          </a:xfrm>
          <a:prstGeom prst="rect">
            <a:avLst/>
          </a:prstGeom>
          <a:solidFill>
            <a:srgbClr val="E4B3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E4B3A9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88941-A838-6647-5B56-AAD4727797BE}"/>
              </a:ext>
            </a:extLst>
          </p:cNvPr>
          <p:cNvSpPr/>
          <p:nvPr/>
        </p:nvSpPr>
        <p:spPr>
          <a:xfrm>
            <a:off x="5845920" y="5492101"/>
            <a:ext cx="1083800" cy="697793"/>
          </a:xfrm>
          <a:prstGeom prst="rect">
            <a:avLst/>
          </a:prstGeom>
          <a:solidFill>
            <a:srgbClr val="2E7F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2E7F9E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574BF-9536-31EE-C6F7-FF927D599F8D}"/>
              </a:ext>
            </a:extLst>
          </p:cNvPr>
          <p:cNvSpPr/>
          <p:nvPr/>
        </p:nvSpPr>
        <p:spPr>
          <a:xfrm>
            <a:off x="4261959" y="5492101"/>
            <a:ext cx="1083800" cy="697793"/>
          </a:xfrm>
          <a:prstGeom prst="rect">
            <a:avLst/>
          </a:prstGeom>
          <a:solidFill>
            <a:srgbClr val="1658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165875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62616-EABC-B026-FB43-68BCC3B9C5C0}"/>
              </a:ext>
            </a:extLst>
          </p:cNvPr>
          <p:cNvSpPr/>
          <p:nvPr/>
        </p:nvSpPr>
        <p:spPr>
          <a:xfrm>
            <a:off x="10412849" y="5532908"/>
            <a:ext cx="1083800" cy="697793"/>
          </a:xfrm>
          <a:prstGeom prst="rect">
            <a:avLst/>
          </a:prstGeom>
          <a:solidFill>
            <a:srgbClr val="A159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A15949</a:t>
            </a:r>
          </a:p>
        </p:txBody>
      </p:sp>
      <p:pic>
        <p:nvPicPr>
          <p:cNvPr id="33" name="Picture 32" descr="A close up of a sign&#10;&#10;AI-generated content may be incorrect.">
            <a:extLst>
              <a:ext uri="{FF2B5EF4-FFF2-40B4-BE49-F238E27FC236}">
                <a16:creationId xmlns:a16="http://schemas.microsoft.com/office/drawing/2014/main" id="{11FFC7B0-191E-F26D-140D-0A17CCC94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32" y="5881804"/>
            <a:ext cx="3657600" cy="168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729BC4-D049-E4A0-552C-42EE4ED25528}"/>
              </a:ext>
            </a:extLst>
          </p:cNvPr>
          <p:cNvSpPr/>
          <p:nvPr/>
        </p:nvSpPr>
        <p:spPr>
          <a:xfrm>
            <a:off x="4463427" y="6531189"/>
            <a:ext cx="1083800" cy="697793"/>
          </a:xfrm>
          <a:prstGeom prst="rect">
            <a:avLst/>
          </a:prstGeom>
          <a:solidFill>
            <a:srgbClr val="8E4A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854E53</a:t>
            </a:r>
          </a:p>
        </p:txBody>
      </p:sp>
    </p:spTree>
    <p:extLst>
      <p:ext uri="{BB962C8B-B14F-4D97-AF65-F5344CB8AC3E}">
        <p14:creationId xmlns:p14="http://schemas.microsoft.com/office/powerpoint/2010/main" val="19333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12970</TotalTime>
  <Words>49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Montserrat</vt:lpstr>
      <vt:lpstr>SF Orson Casual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Gould Van Praag</dc:creator>
  <cp:lastModifiedBy>Cassandra Gould Van Praag</cp:lastModifiedBy>
  <cp:revision>1</cp:revision>
  <dcterms:created xsi:type="dcterms:W3CDTF">2025-01-23T17:28:14Z</dcterms:created>
  <dcterms:modified xsi:type="dcterms:W3CDTF">2025-02-07T10:13:21Z</dcterms:modified>
</cp:coreProperties>
</file>