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71" r:id="rId7"/>
    <p:sldId id="272" r:id="rId8"/>
    <p:sldId id="262" r:id="rId9"/>
    <p:sldId id="269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A52"/>
    <a:srgbClr val="165875"/>
    <a:srgbClr val="2E7F9E"/>
    <a:srgbClr val="E4B3A9"/>
    <a:srgbClr val="A15949"/>
    <a:srgbClr val="CE816F"/>
    <a:srgbClr val="E19E75"/>
    <a:srgbClr val="194C52"/>
    <a:srgbClr val="FFB6C0"/>
    <a:srgbClr val="009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99"/>
  </p:normalViewPr>
  <p:slideViewPr>
    <p:cSldViewPr snapToGrid="0">
      <p:cViewPr varScale="1">
        <p:scale>
          <a:sx n="100" d="100"/>
          <a:sy n="100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52208EF-5CD1-B344-9B72-B3D57CC512E2}"/>
    <pc:docChg chg="modSld">
      <pc:chgData name="Cassandra Gould Van Praag" userId="d2248499-4cc7-4575-92a4-3dec06827e7f" providerId="ADAL" clId="{F52208EF-5CD1-B344-9B72-B3D57CC512E2}" dt="2025-04-28T15:54:37.375" v="1" actId="1036"/>
      <pc:docMkLst>
        <pc:docMk/>
      </pc:docMkLst>
      <pc:sldChg chg="modSp mod">
        <pc:chgData name="Cassandra Gould Van Praag" userId="d2248499-4cc7-4575-92a4-3dec06827e7f" providerId="ADAL" clId="{F52208EF-5CD1-B344-9B72-B3D57CC512E2}" dt="2025-04-28T15:54:37.375" v="1" actId="1036"/>
        <pc:sldMkLst>
          <pc:docMk/>
          <pc:sldMk cId="3067319856" sldId="274"/>
        </pc:sldMkLst>
        <pc:grpChg chg="mod">
          <ac:chgData name="Cassandra Gould Van Praag" userId="d2248499-4cc7-4575-92a4-3dec06827e7f" providerId="ADAL" clId="{F52208EF-5CD1-B344-9B72-B3D57CC512E2}" dt="2025-04-28T15:54:37.375" v="1" actId="1036"/>
          <ac:grpSpMkLst>
            <pc:docMk/>
            <pc:sldMk cId="3067319856" sldId="274"/>
            <ac:grpSpMk id="2" creationId="{9D9AE90F-3401-8BC1-BA6B-B1EE0CB4064E}"/>
          </ac:grpSpMkLst>
        </pc:grpChg>
      </pc:sldChg>
    </pc:docChg>
  </pc:docChgLst>
  <pc:docChgLst>
    <pc:chgData name="Cassandra Gould Van Praag" userId="d2248499-4cc7-4575-92a4-3dec06827e7f" providerId="ADAL" clId="{D02E31F4-74D5-B14A-83E5-B7100460409E}"/>
    <pc:docChg chg="custSel addSld modSld">
      <pc:chgData name="Cassandra Gould Van Praag" userId="d2248499-4cc7-4575-92a4-3dec06827e7f" providerId="ADAL" clId="{D02E31F4-74D5-B14A-83E5-B7100460409E}" dt="2025-02-26T16:51:31.058" v="35" actId="12789"/>
      <pc:docMkLst>
        <pc:docMk/>
      </pc:docMkLst>
      <pc:sldChg chg="addSp delSp modSp mod">
        <pc:chgData name="Cassandra Gould Van Praag" userId="d2248499-4cc7-4575-92a4-3dec06827e7f" providerId="ADAL" clId="{D02E31F4-74D5-B14A-83E5-B7100460409E}" dt="2025-02-26T16:50:11.642" v="9" actId="478"/>
        <pc:sldMkLst>
          <pc:docMk/>
          <pc:sldMk cId="364564612" sldId="258"/>
        </pc:sldMkLst>
      </pc:sldChg>
      <pc:sldChg chg="addSp delSp modSp add mod">
        <pc:chgData name="Cassandra Gould Van Praag" userId="d2248499-4cc7-4575-92a4-3dec06827e7f" providerId="ADAL" clId="{D02E31F4-74D5-B14A-83E5-B7100460409E}" dt="2025-02-26T16:51:31.058" v="35" actId="12789"/>
        <pc:sldMkLst>
          <pc:docMk/>
          <pc:sldMk cId="3067319856" sldId="274"/>
        </pc:sldMkLst>
        <pc:spChg chg="add mod">
          <ac:chgData name="Cassandra Gould Van Praag" userId="d2248499-4cc7-4575-92a4-3dec06827e7f" providerId="ADAL" clId="{D02E31F4-74D5-B14A-83E5-B7100460409E}" dt="2025-02-26T16:51:31.058" v="35" actId="12789"/>
          <ac:spMkLst>
            <pc:docMk/>
            <pc:sldMk cId="3067319856" sldId="274"/>
            <ac:spMk id="8" creationId="{742DB6F1-2973-D97D-F806-FF0D30E91F1F}"/>
          </ac:spMkLst>
        </pc:spChg>
        <pc:grpChg chg="mod">
          <ac:chgData name="Cassandra Gould Van Praag" userId="d2248499-4cc7-4575-92a4-3dec06827e7f" providerId="ADAL" clId="{D02E31F4-74D5-B14A-83E5-B7100460409E}" dt="2025-02-26T16:51:31.058" v="35" actId="12789"/>
          <ac:grpSpMkLst>
            <pc:docMk/>
            <pc:sldMk cId="3067319856" sldId="274"/>
            <ac:grpSpMk id="2" creationId="{9D9AE90F-3401-8BC1-BA6B-B1EE0CB4064E}"/>
          </ac:grpSpMkLst>
        </pc:grpChg>
      </pc:sldChg>
    </pc:docChg>
  </pc:docChgLst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2-13T01:19:24.053" v="390" actId="164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2-13T01:19:24.053" v="390" actId="164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2-13T01:19:24.053" v="390" actId="164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2-13T01:19:24.053" v="390" actId="164"/>
          <ac:spMkLst>
            <pc:docMk/>
            <pc:sldMk cId="364564612" sldId="258"/>
            <ac:spMk id="17" creationId="{1DAA92DE-3F47-D461-4A54-D721976E6B3D}"/>
          </ac:spMkLst>
        </pc:spChg>
        <pc:grpChg chg="add mod">
          <ac:chgData name="Cassandra Gould Van Praag" userId="d2248499-4cc7-4575-92a4-3dec06827e7f" providerId="ADAL" clId="{F1C8B9D2-4377-2C45-B746-CF37BA7A4C1F}" dt="2025-02-13T01:19:24.053" v="390" actId="164"/>
          <ac:grpSpMkLst>
            <pc:docMk/>
            <pc:sldMk cId="364564612" sldId="258"/>
            <ac:grpSpMk id="2" creationId="{D09EFF0C-069A-F548-A200-428A26541F1B}"/>
          </ac:grpSpMkLst>
        </pc:grpChg>
        <pc:picChg chg="mod">
          <ac:chgData name="Cassandra Gould Van Praag" userId="d2248499-4cc7-4575-92a4-3dec06827e7f" providerId="ADAL" clId="{F1C8B9D2-4377-2C45-B746-CF37BA7A4C1F}" dt="2025-02-13T01:19:24.053" v="390" actId="164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  <pc:sldChg chg="addSp delSp modSp add mod">
        <pc:chgData name="Cassandra Gould Van Praag" userId="d2248499-4cc7-4575-92a4-3dec06827e7f" providerId="ADAL" clId="{F1C8B9D2-4377-2C45-B746-CF37BA7A4C1F}" dt="2025-02-07T10:13:18.520" v="355" actId="164"/>
        <pc:sldMkLst>
          <pc:docMk/>
          <pc:sldMk cId="2701810344" sldId="269"/>
        </pc:sldMkLst>
        <pc:spChg chg="add mod">
          <ac:chgData name="Cassandra Gould Van Praag" userId="d2248499-4cc7-4575-92a4-3dec06827e7f" providerId="ADAL" clId="{F1C8B9D2-4377-2C45-B746-CF37BA7A4C1F}" dt="2025-02-07T10:13:18.520" v="355" actId="164"/>
          <ac:spMkLst>
            <pc:docMk/>
            <pc:sldMk cId="2701810344" sldId="269"/>
            <ac:spMk id="3" creationId="{FC931A71-8F07-4615-EA8F-299BB557D16C}"/>
          </ac:spMkLst>
        </pc:spChg>
        <pc:grpChg chg="add mod">
          <ac:chgData name="Cassandra Gould Van Praag" userId="d2248499-4cc7-4575-92a4-3dec06827e7f" providerId="ADAL" clId="{F1C8B9D2-4377-2C45-B746-CF37BA7A4C1F}" dt="2025-02-07T10:13:18.520" v="355" actId="164"/>
          <ac:grpSpMkLst>
            <pc:docMk/>
            <pc:sldMk cId="2701810344" sldId="269"/>
            <ac:grpSpMk id="5" creationId="{DF522D1C-2A32-B6AB-504D-235668705A32}"/>
          </ac:grpSpMkLst>
        </pc:grpChg>
        <pc:picChg chg="add mod">
          <ac:chgData name="Cassandra Gould Van Praag" userId="d2248499-4cc7-4575-92a4-3dec06827e7f" providerId="ADAL" clId="{F1C8B9D2-4377-2C45-B746-CF37BA7A4C1F}" dt="2025-02-07T10:13:18.520" v="355" actId="164"/>
          <ac:picMkLst>
            <pc:docMk/>
            <pc:sldMk cId="2701810344" sldId="269"/>
            <ac:picMk id="2" creationId="{293A383B-D661-097B-B5A0-DE2FA2F3E07E}"/>
          </ac:picMkLst>
        </pc:picChg>
        <pc:picChg chg="add mod">
          <ac:chgData name="Cassandra Gould Van Praag" userId="d2248499-4cc7-4575-92a4-3dec06827e7f" providerId="ADAL" clId="{F1C8B9D2-4377-2C45-B746-CF37BA7A4C1F}" dt="2025-02-07T10:11:26.852" v="337" actId="1076"/>
          <ac:picMkLst>
            <pc:docMk/>
            <pc:sldMk cId="2701810344" sldId="269"/>
            <ac:picMk id="4" creationId="{D9F51890-851B-182B-22AB-68656A8B163C}"/>
          </ac:picMkLst>
        </pc:picChg>
      </pc:sldChg>
      <pc:sldChg chg="addSp delSp modSp new mod">
        <pc:chgData name="Cassandra Gould Van Praag" userId="d2248499-4cc7-4575-92a4-3dec06827e7f" providerId="ADAL" clId="{F1C8B9D2-4377-2C45-B746-CF37BA7A4C1F}" dt="2025-02-13T01:13:03.216" v="389" actId="478"/>
        <pc:sldMkLst>
          <pc:docMk/>
          <pc:sldMk cId="193331974" sldId="270"/>
        </pc:sldMkLst>
        <pc:spChg chg="add mod">
          <ac:chgData name="Cassandra Gould Van Praag" userId="d2248499-4cc7-4575-92a4-3dec06827e7f" providerId="ADAL" clId="{F1C8B9D2-4377-2C45-B746-CF37BA7A4C1F}" dt="2025-02-05T14:35:47.097" v="247" actId="14100"/>
          <ac:spMkLst>
            <pc:docMk/>
            <pc:sldMk cId="193331974" sldId="270"/>
            <ac:spMk id="7" creationId="{510AC43B-3FA6-4EDB-B4C0-D6F042277F3A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8" creationId="{D731146C-C63B-7A41-459B-219AE4B9205B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0" creationId="{EA6C578D-DD32-9010-B015-64E163037C15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1" creationId="{399F9095-9C4E-6779-27EA-F30011A44430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2" creationId="{0354E73C-E8B7-D998-2395-3D5D5C7EB90F}"/>
          </ac:spMkLst>
        </pc:spChg>
        <pc:spChg chg="add mod">
          <ac:chgData name="Cassandra Gould Van Praag" userId="d2248499-4cc7-4575-92a4-3dec06827e7f" providerId="ADAL" clId="{F1C8B9D2-4377-2C45-B746-CF37BA7A4C1F}" dt="2025-02-05T16:08:02.289" v="305"/>
          <ac:spMkLst>
            <pc:docMk/>
            <pc:sldMk cId="193331974" sldId="270"/>
            <ac:spMk id="19" creationId="{67CFF1F0-B730-DBD7-4231-E6B78C389F35}"/>
          </ac:spMkLst>
        </pc:spChg>
        <pc:spChg chg="add mod">
          <ac:chgData name="Cassandra Gould Van Praag" userId="d2248499-4cc7-4575-92a4-3dec06827e7f" providerId="ADAL" clId="{F1C8B9D2-4377-2C45-B746-CF37BA7A4C1F}" dt="2025-02-05T16:05:58.203" v="293" actId="1076"/>
          <ac:spMkLst>
            <pc:docMk/>
            <pc:sldMk cId="193331974" sldId="270"/>
            <ac:spMk id="20" creationId="{62723756-7387-2CC0-45B8-BD960162F70E}"/>
          </ac:spMkLst>
        </pc:spChg>
        <pc:spChg chg="add mod">
          <ac:chgData name="Cassandra Gould Van Praag" userId="d2248499-4cc7-4575-92a4-3dec06827e7f" providerId="ADAL" clId="{F1C8B9D2-4377-2C45-B746-CF37BA7A4C1F}" dt="2025-02-05T16:05:59.438" v="294" actId="1076"/>
          <ac:spMkLst>
            <pc:docMk/>
            <pc:sldMk cId="193331974" sldId="270"/>
            <ac:spMk id="21" creationId="{4F6CD775-0E7C-4B1D-7313-7699DBEDE16A}"/>
          </ac:spMkLst>
        </pc:spChg>
        <pc:spChg chg="add mod">
          <ac:chgData name="Cassandra Gould Van Praag" userId="d2248499-4cc7-4575-92a4-3dec06827e7f" providerId="ADAL" clId="{F1C8B9D2-4377-2C45-B746-CF37BA7A4C1F}" dt="2025-02-05T16:06:00.816" v="295" actId="1076"/>
          <ac:spMkLst>
            <pc:docMk/>
            <pc:sldMk cId="193331974" sldId="270"/>
            <ac:spMk id="22" creationId="{55307FB2-1095-59D5-7A05-77CD429EE14A}"/>
          </ac:spMkLst>
        </pc:spChg>
        <pc:spChg chg="add mod">
          <ac:chgData name="Cassandra Gould Van Praag" userId="d2248499-4cc7-4575-92a4-3dec06827e7f" providerId="ADAL" clId="{F1C8B9D2-4377-2C45-B746-CF37BA7A4C1F}" dt="2025-02-05T17:07:14.249" v="321" actId="1076"/>
          <ac:spMkLst>
            <pc:docMk/>
            <pc:sldMk cId="193331974" sldId="270"/>
            <ac:spMk id="27" creationId="{A05758C1-6D3C-DF7F-3862-FE80F28D85EA}"/>
          </ac:spMkLst>
        </pc:spChg>
        <pc:spChg chg="add mod">
          <ac:chgData name="Cassandra Gould Van Praag" userId="d2248499-4cc7-4575-92a4-3dec06827e7f" providerId="ADAL" clId="{F1C8B9D2-4377-2C45-B746-CF37BA7A4C1F}" dt="2025-02-05T17:07:26.568" v="323"/>
          <ac:spMkLst>
            <pc:docMk/>
            <pc:sldMk cId="193331974" sldId="270"/>
            <ac:spMk id="28" creationId="{84ED3B10-A81B-919C-5946-9ED0B10120E0}"/>
          </ac:spMkLst>
        </pc:spChg>
        <pc:spChg chg="add mod">
          <ac:chgData name="Cassandra Gould Van Praag" userId="d2248499-4cc7-4575-92a4-3dec06827e7f" providerId="ADAL" clId="{F1C8B9D2-4377-2C45-B746-CF37BA7A4C1F}" dt="2025-02-05T17:07:43.708" v="325"/>
          <ac:spMkLst>
            <pc:docMk/>
            <pc:sldMk cId="193331974" sldId="270"/>
            <ac:spMk id="29" creationId="{5C888941-A838-6647-5B56-AAD4727797BE}"/>
          </ac:spMkLst>
        </pc:spChg>
        <pc:spChg chg="add mod">
          <ac:chgData name="Cassandra Gould Van Praag" userId="d2248499-4cc7-4575-92a4-3dec06827e7f" providerId="ADAL" clId="{F1C8B9D2-4377-2C45-B746-CF37BA7A4C1F}" dt="2025-02-05T17:07:56.856" v="327"/>
          <ac:spMkLst>
            <pc:docMk/>
            <pc:sldMk cId="193331974" sldId="270"/>
            <ac:spMk id="30" creationId="{91F574BF-9536-31EE-C6F7-FF927D599F8D}"/>
          </ac:spMkLst>
        </pc:spChg>
        <pc:spChg chg="add mod">
          <ac:chgData name="Cassandra Gould Van Praag" userId="d2248499-4cc7-4575-92a4-3dec06827e7f" providerId="ADAL" clId="{F1C8B9D2-4377-2C45-B746-CF37BA7A4C1F}" dt="2025-02-05T17:07:12.011" v="320"/>
          <ac:spMkLst>
            <pc:docMk/>
            <pc:sldMk cId="193331974" sldId="270"/>
            <ac:spMk id="31" creationId="{E5962616-EABC-B026-FB43-68BCC3B9C5C0}"/>
          </ac:spMkLst>
        </pc:spChg>
        <pc:spChg chg="add mod">
          <ac:chgData name="Cassandra Gould Van Praag" userId="d2248499-4cc7-4575-92a4-3dec06827e7f" providerId="ADAL" clId="{F1C8B9D2-4377-2C45-B746-CF37BA7A4C1F}" dt="2025-02-05T17:09:10.041" v="336"/>
          <ac:spMkLst>
            <pc:docMk/>
            <pc:sldMk cId="193331974" sldId="270"/>
            <ac:spMk id="34" creationId="{4B729BC4-D049-E4A0-552C-42EE4ED25528}"/>
          </ac:spMkLst>
        </pc:spChg>
        <pc:picChg chg="add mod">
          <ac:chgData name="Cassandra Gould Van Praag" userId="d2248499-4cc7-4575-92a4-3dec06827e7f" providerId="ADAL" clId="{F1C8B9D2-4377-2C45-B746-CF37BA7A4C1F}" dt="2025-02-05T16:08:40.140" v="310" actId="1076"/>
          <ac:picMkLst>
            <pc:docMk/>
            <pc:sldMk cId="193331974" sldId="270"/>
            <ac:picMk id="5" creationId="{7E5A9474-AAEB-E8DC-616C-2E475470F26E}"/>
          </ac:picMkLst>
        </pc:picChg>
        <pc:picChg chg="add mod">
          <ac:chgData name="Cassandra Gould Van Praag" userId="d2248499-4cc7-4575-92a4-3dec06827e7f" providerId="ADAL" clId="{F1C8B9D2-4377-2C45-B746-CF37BA7A4C1F}" dt="2025-02-05T16:05:41.479" v="285" actId="1076"/>
          <ac:picMkLst>
            <pc:docMk/>
            <pc:sldMk cId="193331974" sldId="270"/>
            <ac:picMk id="14" creationId="{F3DBFCD2-210A-F719-ED83-3BB9BBD17A09}"/>
          </ac:picMkLst>
        </pc:picChg>
        <pc:picChg chg="add mod">
          <ac:chgData name="Cassandra Gould Van Praag" userId="d2248499-4cc7-4575-92a4-3dec06827e7f" providerId="ADAL" clId="{F1C8B9D2-4377-2C45-B746-CF37BA7A4C1F}" dt="2025-02-05T17:06:33.800" v="315" actId="1076"/>
          <ac:picMkLst>
            <pc:docMk/>
            <pc:sldMk cId="193331974" sldId="270"/>
            <ac:picMk id="24" creationId="{0949A77F-9F7B-411A-1A9F-42AE8411256A}"/>
          </ac:picMkLst>
        </pc:picChg>
        <pc:picChg chg="add mod">
          <ac:chgData name="Cassandra Gould Van Praag" userId="d2248499-4cc7-4575-92a4-3dec06827e7f" providerId="ADAL" clId="{F1C8B9D2-4377-2C45-B746-CF37BA7A4C1F}" dt="2025-02-13T01:10:36.377" v="380" actId="1076"/>
          <ac:picMkLst>
            <pc:docMk/>
            <pc:sldMk cId="193331974" sldId="270"/>
            <ac:picMk id="26" creationId="{D3627E63-43A5-D83E-167C-6FB3FE64E703}"/>
          </ac:picMkLst>
        </pc:picChg>
        <pc:picChg chg="add mod">
          <ac:chgData name="Cassandra Gould Van Praag" userId="d2248499-4cc7-4575-92a4-3dec06827e7f" providerId="ADAL" clId="{F1C8B9D2-4377-2C45-B746-CF37BA7A4C1F}" dt="2025-02-05T17:08:48.928" v="332" actId="1076"/>
          <ac:picMkLst>
            <pc:docMk/>
            <pc:sldMk cId="193331974" sldId="270"/>
            <ac:picMk id="33" creationId="{11FFC7B0-191E-F26D-140D-0A17CCC94590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0:02.181" v="363" actId="1367"/>
        <pc:sldMkLst>
          <pc:docMk/>
          <pc:sldMk cId="3430576674" sldId="271"/>
        </pc:sldMkLst>
        <pc:spChg chg="add mod">
          <ac:chgData name="Cassandra Gould Van Praag" userId="d2248499-4cc7-4575-92a4-3dec06827e7f" providerId="ADAL" clId="{F1C8B9D2-4377-2C45-B746-CF37BA7A4C1F}" dt="2025-02-10T13:19:40.330" v="360" actId="167"/>
          <ac:spMkLst>
            <pc:docMk/>
            <pc:sldMk cId="3430576674" sldId="271"/>
            <ac:spMk id="2" creationId="{81039FAB-F506-3F4F-E805-722D206CAF7A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6" creationId="{08862149-1985-77ED-FEA0-6FAE0A4584A8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7" creationId="{732FEAEB-7BE7-94FA-93E0-23EE9A4B669D}"/>
          </ac:spMkLst>
        </pc:spChg>
        <pc:picChg chg="mod">
          <ac:chgData name="Cassandra Gould Van Praag" userId="d2248499-4cc7-4575-92a4-3dec06827e7f" providerId="ADAL" clId="{F1C8B9D2-4377-2C45-B746-CF37BA7A4C1F}" dt="2025-02-10T13:20:02.181" v="363" actId="1367"/>
          <ac:picMkLst>
            <pc:docMk/>
            <pc:sldMk cId="3430576674" sldId="271"/>
            <ac:picMk id="15" creationId="{517B5364-86DB-3267-103C-89450A4F6543}"/>
          </ac:picMkLst>
        </pc:picChg>
      </pc:sldChg>
      <pc:sldChg chg="modSp add mod">
        <pc:chgData name="Cassandra Gould Van Praag" userId="d2248499-4cc7-4575-92a4-3dec06827e7f" providerId="ADAL" clId="{F1C8B9D2-4377-2C45-B746-CF37BA7A4C1F}" dt="2025-02-10T13:20:19.553" v="367" actId="207"/>
        <pc:sldMkLst>
          <pc:docMk/>
          <pc:sldMk cId="3500286002" sldId="272"/>
        </pc:sldMkLst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6" creationId="{72182FE0-E75A-A3B7-89F6-567FFA88B449}"/>
          </ac:spMkLst>
        </pc:spChg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7" creationId="{86E711D1-89DE-5B42-EEBA-6DD6D6199BDF}"/>
          </ac:spMkLst>
        </pc:spChg>
        <pc:picChg chg="mod">
          <ac:chgData name="Cassandra Gould Van Praag" userId="d2248499-4cc7-4575-92a4-3dec06827e7f" providerId="ADAL" clId="{F1C8B9D2-4377-2C45-B746-CF37BA7A4C1F}" dt="2025-02-10T13:20:12.900" v="365" actId="1367"/>
          <ac:picMkLst>
            <pc:docMk/>
            <pc:sldMk cId="3500286002" sldId="272"/>
            <ac:picMk id="15" creationId="{43B41171-202C-D047-3CE4-B100A3E1FC1B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2:16.820" v="379" actId="14100"/>
        <pc:sldMkLst>
          <pc:docMk/>
          <pc:sldMk cId="326029368" sldId="273"/>
        </pc:sldMkLst>
        <pc:spChg chg="add mod">
          <ac:chgData name="Cassandra Gould Van Praag" userId="d2248499-4cc7-4575-92a4-3dec06827e7f" providerId="ADAL" clId="{F1C8B9D2-4377-2C45-B746-CF37BA7A4C1F}" dt="2025-02-10T13:21:51.255" v="372" actId="14100"/>
          <ac:spMkLst>
            <pc:docMk/>
            <pc:sldMk cId="326029368" sldId="273"/>
            <ac:spMk id="2" creationId="{83C6F7FF-F1DC-376A-D845-F2CC7C06E5D1}"/>
          </ac:spMkLst>
        </pc:spChg>
        <pc:spChg chg="add mod">
          <ac:chgData name="Cassandra Gould Van Praag" userId="d2248499-4cc7-4575-92a4-3dec06827e7f" providerId="ADAL" clId="{F1C8B9D2-4377-2C45-B746-CF37BA7A4C1F}" dt="2025-02-10T13:22:16.820" v="379" actId="14100"/>
          <ac:spMkLst>
            <pc:docMk/>
            <pc:sldMk cId="326029368" sldId="273"/>
            <ac:spMk id="3" creationId="{4CDB1554-EF32-20B8-0EE3-A305089180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rectangle&#10;&#10;AI-generated content may be incorrect.">
            <a:extLst>
              <a:ext uri="{FF2B5EF4-FFF2-40B4-BE49-F238E27FC236}">
                <a16:creationId xmlns:a16="http://schemas.microsoft.com/office/drawing/2014/main" id="{7E5A9474-AAEB-E8DC-616C-2E475470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" y="1685441"/>
            <a:ext cx="12319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AC43B-3FA6-4EDB-B4C0-D6F042277F3A}"/>
              </a:ext>
            </a:extLst>
          </p:cNvPr>
          <p:cNvSpPr txBox="1"/>
          <p:nvPr/>
        </p:nvSpPr>
        <p:spPr>
          <a:xfrm>
            <a:off x="1615807" y="322196"/>
            <a:ext cx="757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davidmathlogic.com</a:t>
            </a:r>
            <a:r>
              <a:rPr lang="en-US" dirty="0"/>
              <a:t>/colorblind/#%23D81B60-%231E88E5-%23FFC107-%23004D40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146C-C63B-7A41-459B-219AE4B9205B}"/>
              </a:ext>
            </a:extLst>
          </p:cNvPr>
          <p:cNvSpPr/>
          <p:nvPr/>
        </p:nvSpPr>
        <p:spPr>
          <a:xfrm>
            <a:off x="1544283" y="1704604"/>
            <a:ext cx="1564396" cy="826265"/>
          </a:xfrm>
          <a:prstGeom prst="rect">
            <a:avLst/>
          </a:prstGeom>
          <a:solidFill>
            <a:srgbClr val="D531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D53131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C578D-DD32-9010-B015-64E163037C15}"/>
              </a:ext>
            </a:extLst>
          </p:cNvPr>
          <p:cNvSpPr/>
          <p:nvPr/>
        </p:nvSpPr>
        <p:spPr>
          <a:xfrm>
            <a:off x="1544283" y="2661236"/>
            <a:ext cx="1564396" cy="826265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F9095-9C4E-6779-27EA-F30011A44430}"/>
              </a:ext>
            </a:extLst>
          </p:cNvPr>
          <p:cNvSpPr/>
          <p:nvPr/>
        </p:nvSpPr>
        <p:spPr>
          <a:xfrm>
            <a:off x="1544283" y="3651875"/>
            <a:ext cx="1564396" cy="826265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4E73C-E8B7-D998-2395-3D5D5C7EB90F}"/>
              </a:ext>
            </a:extLst>
          </p:cNvPr>
          <p:cNvSpPr/>
          <p:nvPr/>
        </p:nvSpPr>
        <p:spPr>
          <a:xfrm>
            <a:off x="1544283" y="4669176"/>
            <a:ext cx="1564396" cy="826265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14" name="Picture 13" descr="A close up of a white and blue object&#10;&#10;AI-generated content may be incorrect.">
            <a:extLst>
              <a:ext uri="{FF2B5EF4-FFF2-40B4-BE49-F238E27FC236}">
                <a16:creationId xmlns:a16="http://schemas.microsoft.com/office/drawing/2014/main" id="{F3DBFCD2-210A-F719-ED83-3BB9BBD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47" y="976195"/>
            <a:ext cx="6073100" cy="1703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CFF1F0-B730-DBD7-4231-E6B78C389F35}"/>
              </a:ext>
            </a:extLst>
          </p:cNvPr>
          <p:cNvSpPr/>
          <p:nvPr/>
        </p:nvSpPr>
        <p:spPr>
          <a:xfrm>
            <a:off x="9755447" y="3103129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23756-7387-2CC0-45B8-BD960162F70E}"/>
              </a:ext>
            </a:extLst>
          </p:cNvPr>
          <p:cNvSpPr/>
          <p:nvPr/>
        </p:nvSpPr>
        <p:spPr>
          <a:xfrm>
            <a:off x="8387235" y="3103129"/>
            <a:ext cx="1083800" cy="697793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CD775-0E7C-4B1D-7313-7699DBEDE16A}"/>
              </a:ext>
            </a:extLst>
          </p:cNvPr>
          <p:cNvSpPr/>
          <p:nvPr/>
        </p:nvSpPr>
        <p:spPr>
          <a:xfrm>
            <a:off x="6887981" y="3103129"/>
            <a:ext cx="1083800" cy="697793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07FB2-1095-59D5-7A05-77CD429EE14A}"/>
              </a:ext>
            </a:extLst>
          </p:cNvPr>
          <p:cNvSpPr/>
          <p:nvPr/>
        </p:nvSpPr>
        <p:spPr>
          <a:xfrm>
            <a:off x="5304020" y="3103129"/>
            <a:ext cx="1083800" cy="697793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24" name="Picture 23" descr="A close-up of a plate&#10;&#10;AI-generated content may be incorrect.">
            <a:extLst>
              <a:ext uri="{FF2B5EF4-FFF2-40B4-BE49-F238E27FC236}">
                <a16:creationId xmlns:a16="http://schemas.microsoft.com/office/drawing/2014/main" id="{0949A77F-9F7B-411A-1A9F-42AE8411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849" y="1509728"/>
            <a:ext cx="1574800" cy="2247900"/>
          </a:xfrm>
          <a:prstGeom prst="rect">
            <a:avLst/>
          </a:prstGeom>
        </p:spPr>
      </p:pic>
      <p:pic>
        <p:nvPicPr>
          <p:cNvPr id="26" name="Picture 25" descr="A close-up of a card&#10;&#10;AI-generated content may be incorrect.">
            <a:extLst>
              <a:ext uri="{FF2B5EF4-FFF2-40B4-BE49-F238E27FC236}">
                <a16:creationId xmlns:a16="http://schemas.microsoft.com/office/drawing/2014/main" id="{D3627E63-43A5-D83E-167C-6FB3FE64E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497" y="3960831"/>
            <a:ext cx="7772400" cy="10346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5758C1-6D3C-DF7F-3862-FE80F28D85EA}"/>
              </a:ext>
            </a:extLst>
          </p:cNvPr>
          <p:cNvSpPr/>
          <p:nvPr/>
        </p:nvSpPr>
        <p:spPr>
          <a:xfrm>
            <a:off x="8844428" y="5492101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D3B10-A81B-919C-5946-9ED0B10120E0}"/>
              </a:ext>
            </a:extLst>
          </p:cNvPr>
          <p:cNvSpPr/>
          <p:nvPr/>
        </p:nvSpPr>
        <p:spPr>
          <a:xfrm>
            <a:off x="7345174" y="5492101"/>
            <a:ext cx="1083800" cy="697793"/>
          </a:xfrm>
          <a:prstGeom prst="rect">
            <a:avLst/>
          </a:prstGeom>
          <a:solidFill>
            <a:srgbClr val="E4B3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E4B3A9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88941-A838-6647-5B56-AAD4727797BE}"/>
              </a:ext>
            </a:extLst>
          </p:cNvPr>
          <p:cNvSpPr/>
          <p:nvPr/>
        </p:nvSpPr>
        <p:spPr>
          <a:xfrm>
            <a:off x="5845920" y="5492101"/>
            <a:ext cx="1083800" cy="697793"/>
          </a:xfrm>
          <a:prstGeom prst="rect">
            <a:avLst/>
          </a:prstGeom>
          <a:solidFill>
            <a:srgbClr val="2E7F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2E7F9E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574BF-9536-31EE-C6F7-FF927D599F8D}"/>
              </a:ext>
            </a:extLst>
          </p:cNvPr>
          <p:cNvSpPr/>
          <p:nvPr/>
        </p:nvSpPr>
        <p:spPr>
          <a:xfrm>
            <a:off x="4261959" y="5492101"/>
            <a:ext cx="1083800" cy="697793"/>
          </a:xfrm>
          <a:prstGeom prst="rect">
            <a:avLst/>
          </a:prstGeom>
          <a:solidFill>
            <a:srgbClr val="1658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165875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62616-EABC-B026-FB43-68BCC3B9C5C0}"/>
              </a:ext>
            </a:extLst>
          </p:cNvPr>
          <p:cNvSpPr/>
          <p:nvPr/>
        </p:nvSpPr>
        <p:spPr>
          <a:xfrm>
            <a:off x="10412849" y="5532908"/>
            <a:ext cx="1083800" cy="697793"/>
          </a:xfrm>
          <a:prstGeom prst="rect">
            <a:avLst/>
          </a:prstGeom>
          <a:solidFill>
            <a:srgbClr val="A15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A15949</a:t>
            </a:r>
          </a:p>
        </p:txBody>
      </p:sp>
      <p:pic>
        <p:nvPicPr>
          <p:cNvPr id="33" name="Picture 32" descr="A close up of a sign&#10;&#10;AI-generated content may be incorrect.">
            <a:extLst>
              <a:ext uri="{FF2B5EF4-FFF2-40B4-BE49-F238E27FC236}">
                <a16:creationId xmlns:a16="http://schemas.microsoft.com/office/drawing/2014/main" id="{11FFC7B0-191E-F26D-140D-0A17CCC9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32" y="5881804"/>
            <a:ext cx="3657600" cy="168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729BC4-D049-E4A0-552C-42EE4ED25528}"/>
              </a:ext>
            </a:extLst>
          </p:cNvPr>
          <p:cNvSpPr/>
          <p:nvPr/>
        </p:nvSpPr>
        <p:spPr>
          <a:xfrm>
            <a:off x="4463427" y="6531189"/>
            <a:ext cx="1083800" cy="697793"/>
          </a:xfrm>
          <a:prstGeom prst="rect">
            <a:avLst/>
          </a:prstGeom>
          <a:solidFill>
            <a:srgbClr val="8E4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854E53</a:t>
            </a:r>
          </a:p>
        </p:txBody>
      </p:sp>
    </p:spTree>
    <p:extLst>
      <p:ext uri="{BB962C8B-B14F-4D97-AF65-F5344CB8AC3E}">
        <p14:creationId xmlns:p14="http://schemas.microsoft.com/office/powerpoint/2010/main" val="1933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9EFF0C-069A-F548-A200-428A26541F1B}"/>
              </a:ext>
            </a:extLst>
          </p:cNvPr>
          <p:cNvGrpSpPr/>
          <p:nvPr/>
        </p:nvGrpSpPr>
        <p:grpSpPr>
          <a:xfrm>
            <a:off x="1167789" y="1256294"/>
            <a:ext cx="10297202" cy="2172706"/>
            <a:chOff x="1167789" y="1256294"/>
            <a:chExt cx="10297202" cy="21727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AEF6B5-E232-7248-4DCD-902F9DB9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9" y="1256294"/>
              <a:ext cx="1996540" cy="21727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27A11-989A-D3D1-E9CB-A4F2DA2C232B}"/>
                </a:ext>
              </a:extLst>
            </p:cNvPr>
            <p:cNvSpPr txBox="1"/>
            <p:nvPr/>
          </p:nvSpPr>
          <p:spPr>
            <a:xfrm>
              <a:off x="3323082" y="1551684"/>
              <a:ext cx="814190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b="1" dirty="0">
                  <a:solidFill>
                    <a:srgbClr val="545455"/>
                  </a:solidFill>
                  <a:latin typeface="SF Orson Casual Medium" pitchFamily="2" charset="0"/>
                </a:rPr>
                <a:t>RCM Cooperative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AA92DE-3F47-D461-4A54-D721976E6B3D}"/>
                </a:ext>
              </a:extLst>
            </p:cNvPr>
            <p:cNvSpPr txBox="1"/>
            <p:nvPr/>
          </p:nvSpPr>
          <p:spPr>
            <a:xfrm>
              <a:off x="3323082" y="2798179"/>
              <a:ext cx="7858241" cy="500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545455"/>
                  </a:solidFill>
                  <a:latin typeface="Montserrat" panose="02000505000000020004" pitchFamily="2" charset="77"/>
                </a:rPr>
                <a:t>equitable research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46B5-C9AA-66B4-AECE-820B41360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2DB6F1-2973-D97D-F806-FF0D30E91F1F}"/>
              </a:ext>
            </a:extLst>
          </p:cNvPr>
          <p:cNvSpPr>
            <a:spLocks noChangeAspect="1"/>
          </p:cNvSpPr>
          <p:nvPr/>
        </p:nvSpPr>
        <p:spPr>
          <a:xfrm>
            <a:off x="878802" y="1121390"/>
            <a:ext cx="10733168" cy="268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AE90F-3401-8BC1-BA6B-B1EE0CB4064E}"/>
              </a:ext>
            </a:extLst>
          </p:cNvPr>
          <p:cNvGrpSpPr/>
          <p:nvPr/>
        </p:nvGrpSpPr>
        <p:grpSpPr>
          <a:xfrm>
            <a:off x="1096785" y="1376683"/>
            <a:ext cx="10297202" cy="2172706"/>
            <a:chOff x="1167789" y="1256294"/>
            <a:chExt cx="10297202" cy="21727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5EBF39-8797-7394-7D92-B22CD631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9" y="1256294"/>
              <a:ext cx="1996540" cy="21727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5688E7-131F-71F6-D51F-5C4D4FB6E067}"/>
                </a:ext>
              </a:extLst>
            </p:cNvPr>
            <p:cNvSpPr txBox="1"/>
            <p:nvPr/>
          </p:nvSpPr>
          <p:spPr>
            <a:xfrm>
              <a:off x="3323082" y="1551684"/>
              <a:ext cx="814190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b="1" dirty="0">
                  <a:solidFill>
                    <a:srgbClr val="545455"/>
                  </a:solidFill>
                  <a:latin typeface="SF Orson Casual Medium" pitchFamily="2" charset="0"/>
                </a:rPr>
                <a:t>RCM Cooperative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8314F-A0DD-D8F3-A108-7F6759B04CE3}"/>
                </a:ext>
              </a:extLst>
            </p:cNvPr>
            <p:cNvSpPr txBox="1"/>
            <p:nvPr/>
          </p:nvSpPr>
          <p:spPr>
            <a:xfrm>
              <a:off x="3323082" y="2798179"/>
              <a:ext cx="7858241" cy="500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545455"/>
                  </a:solidFill>
                  <a:latin typeface="Montserrat" panose="02000505000000020004" pitchFamily="2" charset="77"/>
                </a:rPr>
                <a:t>equitable research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31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587CF-3659-8A6A-EB44-D8817F60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6F7FF-F1DC-376A-D845-F2CC7C06E5D1}"/>
              </a:ext>
            </a:extLst>
          </p:cNvPr>
          <p:cNvSpPr/>
          <p:nvPr/>
        </p:nvSpPr>
        <p:spPr>
          <a:xfrm>
            <a:off x="111961" y="195331"/>
            <a:ext cx="11977257" cy="48232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B1554-EF32-20B8-0EE3-A305089180A3}"/>
              </a:ext>
            </a:extLst>
          </p:cNvPr>
          <p:cNvSpPr/>
          <p:nvPr/>
        </p:nvSpPr>
        <p:spPr>
          <a:xfrm>
            <a:off x="457200" y="935665"/>
            <a:ext cx="11632018" cy="294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7C32C-5DA3-5A36-5D25-DF178CB7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1E527-BD65-C8A3-58D2-F509801E7D16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AA4A8-A397-9D56-B9B4-0BCBF9C858C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260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4F87-B8C3-BE5A-0F8E-788D3C84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39FAB-F506-3F4F-E805-722D206CAF7A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5364-86DB-3267-103C-89450A4F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62149-1985-77ED-FEA0-6FAE0A4584A8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FEAEB-7BE7-94FA-93E0-23EE9A4B669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4305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7ED8-D8C4-4236-4AF5-D7F87A2D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BAB72-32E1-27AC-AE36-EAEEB633416C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41171-202C-D047-3CE4-B100A3E1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182FE0-E75A-A3B7-89F6-567FFA88B449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chemeClr val="bg1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711D1-89DE-5B42-EEBA-6DD6D6199BDF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02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063F-2BE2-7862-80D2-DD9D62B8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51890-851B-182B-22AB-68656A8B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2" y="1156881"/>
            <a:ext cx="3810000" cy="414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522D1C-2A32-B6AB-504D-235668705A32}"/>
              </a:ext>
            </a:extLst>
          </p:cNvPr>
          <p:cNvGrpSpPr/>
          <p:nvPr/>
        </p:nvGrpSpPr>
        <p:grpSpPr>
          <a:xfrm>
            <a:off x="5730949" y="1560919"/>
            <a:ext cx="4168800" cy="4170030"/>
            <a:chOff x="5730949" y="1560919"/>
            <a:chExt cx="4168800" cy="41700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931A71-8F07-4615-EA8F-299BB557D16C}"/>
                </a:ext>
              </a:extLst>
            </p:cNvPr>
            <p:cNvSpPr/>
            <p:nvPr/>
          </p:nvSpPr>
          <p:spPr>
            <a:xfrm>
              <a:off x="5730949" y="1560919"/>
              <a:ext cx="4168800" cy="417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3A383B-D661-097B-B5A0-DE2FA2F3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5910349" y="1590749"/>
              <a:ext cx="3810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8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51918</TotalTime>
  <Words>73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</cp:lastModifiedBy>
  <cp:revision>2</cp:revision>
  <dcterms:created xsi:type="dcterms:W3CDTF">2025-01-23T17:28:14Z</dcterms:created>
  <dcterms:modified xsi:type="dcterms:W3CDTF">2025-06-05T14:48:18Z</dcterms:modified>
</cp:coreProperties>
</file>