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656567"/>
    <a:srgbClr val="6D6D6F"/>
    <a:srgbClr val="E3E3E3"/>
    <a:srgbClr val="4D432C"/>
    <a:srgbClr val="F1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8B9D2-4377-2C45-B746-CF37BA7A4C1F}" v="13" dt="2025-01-30T17:57:32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58"/>
  </p:normalViewPr>
  <p:slideViewPr>
    <p:cSldViewPr snapToGrid="0">
      <p:cViewPr varScale="1">
        <p:scale>
          <a:sx n="96" d="100"/>
          <a:sy n="96" d="100"/>
        </p:scale>
        <p:origin x="16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dra Gould Van Praag" userId="d2248499-4cc7-4575-92a4-3dec06827e7f" providerId="ADAL" clId="{F1C8B9D2-4377-2C45-B746-CF37BA7A4C1F}"/>
    <pc:docChg chg="undo redo custSel addSld delSld modSld sldOrd">
      <pc:chgData name="Cassandra Gould Van Praag" userId="d2248499-4cc7-4575-92a4-3dec06827e7f" providerId="ADAL" clId="{F1C8B9D2-4377-2C45-B746-CF37BA7A4C1F}" dt="2025-01-30T17:57:38.954" v="229" actId="478"/>
      <pc:docMkLst>
        <pc:docMk/>
      </pc:docMkLst>
      <pc:sldChg chg="modSp mod">
        <pc:chgData name="Cassandra Gould Van Praag" userId="d2248499-4cc7-4575-92a4-3dec06827e7f" providerId="ADAL" clId="{F1C8B9D2-4377-2C45-B746-CF37BA7A4C1F}" dt="2025-01-28T14:25:02.915" v="52" actId="1076"/>
        <pc:sldMkLst>
          <pc:docMk/>
          <pc:sldMk cId="2559353360" sldId="257"/>
        </pc:sldMkLst>
        <pc:spChg chg="mod">
          <ac:chgData name="Cassandra Gould Van Praag" userId="d2248499-4cc7-4575-92a4-3dec06827e7f" providerId="ADAL" clId="{F1C8B9D2-4377-2C45-B746-CF37BA7A4C1F}" dt="2025-01-28T14:25:02.915" v="52" actId="1076"/>
          <ac:spMkLst>
            <pc:docMk/>
            <pc:sldMk cId="2559353360" sldId="257"/>
            <ac:spMk id="16" creationId="{6771B0C7-8D26-2470-446B-3B77F44788C8}"/>
          </ac:spMkLst>
        </pc:spChg>
        <pc:spChg chg="mod">
          <ac:chgData name="Cassandra Gould Van Praag" userId="d2248499-4cc7-4575-92a4-3dec06827e7f" providerId="ADAL" clId="{F1C8B9D2-4377-2C45-B746-CF37BA7A4C1F}" dt="2025-01-23T18:14:43.275" v="12" actId="207"/>
          <ac:spMkLst>
            <pc:docMk/>
            <pc:sldMk cId="2559353360" sldId="257"/>
            <ac:spMk id="17" creationId="{F22AB369-BD75-6503-D37B-4851BC14857A}"/>
          </ac:spMkLst>
        </pc:spChg>
      </pc:sldChg>
      <pc:sldChg chg="addSp delSp modSp add mod">
        <pc:chgData name="Cassandra Gould Van Praag" userId="d2248499-4cc7-4575-92a4-3dec06827e7f" providerId="ADAL" clId="{F1C8B9D2-4377-2C45-B746-CF37BA7A4C1F}" dt="2025-01-23T18:23:37.256" v="51"/>
        <pc:sldMkLst>
          <pc:docMk/>
          <pc:sldMk cId="364564612" sldId="258"/>
        </pc:sldMkLst>
        <pc:spChg chg="mod">
          <ac:chgData name="Cassandra Gould Van Praag" userId="d2248499-4cc7-4575-92a4-3dec06827e7f" providerId="ADAL" clId="{F1C8B9D2-4377-2C45-B746-CF37BA7A4C1F}" dt="2025-01-23T18:17:56.947" v="48" actId="207"/>
          <ac:spMkLst>
            <pc:docMk/>
            <pc:sldMk cId="364564612" sldId="258"/>
            <ac:spMk id="16" creationId="{69A27A11-989A-D3D1-E9CB-A4F2DA2C232B}"/>
          </ac:spMkLst>
        </pc:spChg>
        <pc:spChg chg="mod">
          <ac:chgData name="Cassandra Gould Van Praag" userId="d2248499-4cc7-4575-92a4-3dec06827e7f" providerId="ADAL" clId="{F1C8B9D2-4377-2C45-B746-CF37BA7A4C1F}" dt="2025-01-23T18:18:06.487" v="49" actId="207"/>
          <ac:spMkLst>
            <pc:docMk/>
            <pc:sldMk cId="364564612" sldId="258"/>
            <ac:spMk id="17" creationId="{1DAA92DE-3F47-D461-4A54-D721976E6B3D}"/>
          </ac:spMkLst>
        </pc:spChg>
        <pc:picChg chg="mod">
          <ac:chgData name="Cassandra Gould Van Praag" userId="d2248499-4cc7-4575-92a4-3dec06827e7f" providerId="ADAL" clId="{F1C8B9D2-4377-2C45-B746-CF37BA7A4C1F}" dt="2025-01-23T18:18:20.324" v="50" actId="1076"/>
          <ac:picMkLst>
            <pc:docMk/>
            <pc:sldMk cId="364564612" sldId="258"/>
            <ac:picMk id="15" creationId="{7DAEF6B5-E232-7248-4DCD-902F9DB96869}"/>
          </ac:picMkLst>
        </pc:picChg>
      </pc:sldChg>
      <pc:sldChg chg="addSp delSp modSp add del mod setBg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2574613050" sldId="259"/>
        </pc:sldMkLst>
        <pc:spChg chg="add mod">
          <ac:chgData name="Cassandra Gould Van Praag" userId="d2248499-4cc7-4575-92a4-3dec06827e7f" providerId="ADAL" clId="{F1C8B9D2-4377-2C45-B746-CF37BA7A4C1F}" dt="2025-01-30T17:30:04.135" v="61" actId="1076"/>
          <ac:spMkLst>
            <pc:docMk/>
            <pc:sldMk cId="2574613050" sldId="259"/>
            <ac:spMk id="2" creationId="{B4238814-DB62-06FF-1D21-5F19FED69465}"/>
          </ac:spMkLst>
        </pc:spChg>
        <pc:spChg chg="add mod">
          <ac:chgData name="Cassandra Gould Van Praag" userId="d2248499-4cc7-4575-92a4-3dec06827e7f" providerId="ADAL" clId="{F1C8B9D2-4377-2C45-B746-CF37BA7A4C1F}" dt="2025-01-30T17:31:37.519" v="82" actId="14100"/>
          <ac:spMkLst>
            <pc:docMk/>
            <pc:sldMk cId="2574613050" sldId="259"/>
            <ac:spMk id="3" creationId="{E9B23948-0454-DA29-2656-D2F569A31C99}"/>
          </ac:spMkLst>
        </pc:spChg>
        <pc:spChg chg="del">
          <ac:chgData name="Cassandra Gould Van Praag" userId="d2248499-4cc7-4575-92a4-3dec06827e7f" providerId="ADAL" clId="{F1C8B9D2-4377-2C45-B746-CF37BA7A4C1F}" dt="2025-01-30T17:29:43.107" v="55" actId="478"/>
          <ac:spMkLst>
            <pc:docMk/>
            <pc:sldMk cId="2574613050" sldId="259"/>
            <ac:spMk id="16" creationId="{E3257FD5-55F4-69D9-4612-89B8C62ED5B9}"/>
          </ac:spMkLst>
        </pc:spChg>
        <pc:spChg chg="del">
          <ac:chgData name="Cassandra Gould Van Praag" userId="d2248499-4cc7-4575-92a4-3dec06827e7f" providerId="ADAL" clId="{F1C8B9D2-4377-2C45-B746-CF37BA7A4C1F}" dt="2025-01-30T17:29:44.301" v="56" actId="478"/>
          <ac:spMkLst>
            <pc:docMk/>
            <pc:sldMk cId="2574613050" sldId="259"/>
            <ac:spMk id="17" creationId="{DC5EF9F4-CD46-D8D7-FB73-A22D9034D777}"/>
          </ac:spMkLst>
        </pc:spChg>
        <pc:picChg chg="mod">
          <ac:chgData name="Cassandra Gould Van Praag" userId="d2248499-4cc7-4575-92a4-3dec06827e7f" providerId="ADAL" clId="{F1C8B9D2-4377-2C45-B746-CF37BA7A4C1F}" dt="2025-01-30T17:32:15.345" v="85" actId="1076"/>
          <ac:picMkLst>
            <pc:docMk/>
            <pc:sldMk cId="2574613050" sldId="259"/>
            <ac:picMk id="15" creationId="{85E148AC-4F00-4777-5B13-0BE52AC5C365}"/>
          </ac:picMkLst>
        </pc:picChg>
      </pc:sldChg>
      <pc:sldChg chg="delSp modSp add del mo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352792775" sldId="260"/>
        </pc:sldMkLst>
        <pc:spChg chg="mod">
          <ac:chgData name="Cassandra Gould Van Praag" userId="d2248499-4cc7-4575-92a4-3dec06827e7f" providerId="ADAL" clId="{F1C8B9D2-4377-2C45-B746-CF37BA7A4C1F}" dt="2025-01-30T17:41:06.583" v="110" actId="1076"/>
          <ac:spMkLst>
            <pc:docMk/>
            <pc:sldMk cId="352792775" sldId="260"/>
            <ac:spMk id="16" creationId="{332CE46B-A105-2785-BE17-AEFA03BBF710}"/>
          </ac:spMkLst>
        </pc:spChg>
        <pc:spChg chg="del">
          <ac:chgData name="Cassandra Gould Van Praag" userId="d2248499-4cc7-4575-92a4-3dec06827e7f" providerId="ADAL" clId="{F1C8B9D2-4377-2C45-B746-CF37BA7A4C1F}" dt="2025-01-30T17:40:12.227" v="92" actId="478"/>
          <ac:spMkLst>
            <pc:docMk/>
            <pc:sldMk cId="352792775" sldId="260"/>
            <ac:spMk id="17" creationId="{C3A15379-BEC3-4A79-3639-3E48E7B04E32}"/>
          </ac:spMkLst>
        </pc:spChg>
        <pc:picChg chg="mod">
          <ac:chgData name="Cassandra Gould Van Praag" userId="d2248499-4cc7-4575-92a4-3dec06827e7f" providerId="ADAL" clId="{F1C8B9D2-4377-2C45-B746-CF37BA7A4C1F}" dt="2025-01-30T17:41:02.676" v="109" actId="1076"/>
          <ac:picMkLst>
            <pc:docMk/>
            <pc:sldMk cId="352792775" sldId="260"/>
            <ac:picMk id="15" creationId="{20A4AC6B-0CE3-6530-7B80-599B48B8756F}"/>
          </ac:picMkLst>
        </pc:picChg>
      </pc:sldChg>
      <pc:sldChg chg="modSp add del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1433239986" sldId="261"/>
        </pc:sldMkLst>
        <pc:picChg chg="mod">
          <ac:chgData name="Cassandra Gould Van Praag" userId="d2248499-4cc7-4575-92a4-3dec06827e7f" providerId="ADAL" clId="{F1C8B9D2-4377-2C45-B746-CF37BA7A4C1F}" dt="2025-01-30T17:33:31.783" v="87" actId="1367"/>
          <ac:picMkLst>
            <pc:docMk/>
            <pc:sldMk cId="1433239986" sldId="261"/>
            <ac:picMk id="15" creationId="{FA396F7D-34D7-9BC1-DEAE-1C468560EF18}"/>
          </ac:picMkLst>
        </pc:picChg>
      </pc:sldChg>
      <pc:sldChg chg="modSp add mod">
        <pc:chgData name="Cassandra Gould Van Praag" userId="d2248499-4cc7-4575-92a4-3dec06827e7f" providerId="ADAL" clId="{F1C8B9D2-4377-2C45-B746-CF37BA7A4C1F}" dt="2025-01-30T17:37:47.664" v="90" actId="1076"/>
        <pc:sldMkLst>
          <pc:docMk/>
          <pc:sldMk cId="2395636350" sldId="262"/>
        </pc:sldMkLst>
        <pc:picChg chg="mod">
          <ac:chgData name="Cassandra Gould Van Praag" userId="d2248499-4cc7-4575-92a4-3dec06827e7f" providerId="ADAL" clId="{F1C8B9D2-4377-2C45-B746-CF37BA7A4C1F}" dt="2025-01-30T17:37:47.664" v="90" actId="1076"/>
          <ac:picMkLst>
            <pc:docMk/>
            <pc:sldMk cId="2395636350" sldId="262"/>
            <ac:picMk id="15" creationId="{751F0139-149A-4B78-DB3E-822BF0E91412}"/>
          </ac:picMkLst>
        </pc:picChg>
      </pc:sldChg>
      <pc:sldChg chg="modSp add del mod or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514661090" sldId="263"/>
        </pc:sldMkLst>
        <pc:spChg chg="mod">
          <ac:chgData name="Cassandra Gould Van Praag" userId="d2248499-4cc7-4575-92a4-3dec06827e7f" providerId="ADAL" clId="{F1C8B9D2-4377-2C45-B746-CF37BA7A4C1F}" dt="2025-01-30T17:42:26.395" v="123" actId="14100"/>
          <ac:spMkLst>
            <pc:docMk/>
            <pc:sldMk cId="514661090" sldId="263"/>
            <ac:spMk id="16" creationId="{2C9B62ED-6DF4-C386-D5D7-DABCC7B55213}"/>
          </ac:spMkLst>
        </pc:spChg>
        <pc:picChg chg="mod">
          <ac:chgData name="Cassandra Gould Van Praag" userId="d2248499-4cc7-4575-92a4-3dec06827e7f" providerId="ADAL" clId="{F1C8B9D2-4377-2C45-B746-CF37BA7A4C1F}" dt="2025-01-30T17:42:32.194" v="125" actId="1076"/>
          <ac:picMkLst>
            <pc:docMk/>
            <pc:sldMk cId="514661090" sldId="263"/>
            <ac:picMk id="15" creationId="{6F14179E-3441-05B3-B5ED-2DB10A1FBD55}"/>
          </ac:picMkLst>
        </pc:picChg>
      </pc:sldChg>
      <pc:sldChg chg="addSp delSp modSp add del mod ord">
        <pc:chgData name="Cassandra Gould Van Praag" userId="d2248499-4cc7-4575-92a4-3dec06827e7f" providerId="ADAL" clId="{F1C8B9D2-4377-2C45-B746-CF37BA7A4C1F}" dt="2025-01-30T17:52:24.494" v="202" actId="2696"/>
        <pc:sldMkLst>
          <pc:docMk/>
          <pc:sldMk cId="4258866302" sldId="264"/>
        </pc:sldMkLst>
        <pc:spChg chg="add mod">
          <ac:chgData name="Cassandra Gould Van Praag" userId="d2248499-4cc7-4575-92a4-3dec06827e7f" providerId="ADAL" clId="{F1C8B9D2-4377-2C45-B746-CF37BA7A4C1F}" dt="2025-01-30T17:47:36.844" v="168" actId="1076"/>
          <ac:spMkLst>
            <pc:docMk/>
            <pc:sldMk cId="4258866302" sldId="264"/>
            <ac:spMk id="2" creationId="{3529324F-D9C2-0987-1120-57258C40A03C}"/>
          </ac:spMkLst>
        </pc:spChg>
        <pc:spChg chg="mod">
          <ac:chgData name="Cassandra Gould Van Praag" userId="d2248499-4cc7-4575-92a4-3dec06827e7f" providerId="ADAL" clId="{F1C8B9D2-4377-2C45-B746-CF37BA7A4C1F}" dt="2025-01-30T17:47:44.517" v="170" actId="1076"/>
          <ac:spMkLst>
            <pc:docMk/>
            <pc:sldMk cId="4258866302" sldId="264"/>
            <ac:spMk id="16" creationId="{FDF5876F-BC57-6C1D-C4DD-39701D688908}"/>
          </ac:spMkLst>
        </pc:spChg>
        <pc:spChg chg="del">
          <ac:chgData name="Cassandra Gould Van Praag" userId="d2248499-4cc7-4575-92a4-3dec06827e7f" providerId="ADAL" clId="{F1C8B9D2-4377-2C45-B746-CF37BA7A4C1F}" dt="2025-01-30T17:44:30.734" v="129" actId="478"/>
          <ac:spMkLst>
            <pc:docMk/>
            <pc:sldMk cId="4258866302" sldId="264"/>
            <ac:spMk id="17" creationId="{804DEC0F-7581-9070-AEA8-B589F6CA8B5B}"/>
          </ac:spMkLst>
        </pc:spChg>
        <pc:picChg chg="mod">
          <ac:chgData name="Cassandra Gould Van Praag" userId="d2248499-4cc7-4575-92a4-3dec06827e7f" providerId="ADAL" clId="{F1C8B9D2-4377-2C45-B746-CF37BA7A4C1F}" dt="2025-01-30T17:47:26.606" v="167" actId="1076"/>
          <ac:picMkLst>
            <pc:docMk/>
            <pc:sldMk cId="4258866302" sldId="264"/>
            <ac:picMk id="15" creationId="{984F923B-2453-C3F2-63F2-269BE29AF37C}"/>
          </ac:picMkLst>
        </pc:picChg>
      </pc:sldChg>
      <pc:sldChg chg="addSp delSp modSp add del mod">
        <pc:chgData name="Cassandra Gould Van Praag" userId="d2248499-4cc7-4575-92a4-3dec06827e7f" providerId="ADAL" clId="{F1C8B9D2-4377-2C45-B746-CF37BA7A4C1F}" dt="2025-01-30T17:57:00.345" v="221" actId="2696"/>
        <pc:sldMkLst>
          <pc:docMk/>
          <pc:sldMk cId="2775549265" sldId="265"/>
        </pc:sldMkLst>
        <pc:spChg chg="mod">
          <ac:chgData name="Cassandra Gould Van Praag" userId="d2248499-4cc7-4575-92a4-3dec06827e7f" providerId="ADAL" clId="{F1C8B9D2-4377-2C45-B746-CF37BA7A4C1F}" dt="2025-01-30T17:52:33.452" v="203" actId="207"/>
          <ac:spMkLst>
            <pc:docMk/>
            <pc:sldMk cId="2775549265" sldId="265"/>
            <ac:spMk id="2" creationId="{C68292D8-5FF6-C940-4DCD-7413A6FC592A}"/>
          </ac:spMkLst>
        </pc:spChg>
        <pc:spChg chg="add del mod">
          <ac:chgData name="Cassandra Gould Van Praag" userId="d2248499-4cc7-4575-92a4-3dec06827e7f" providerId="ADAL" clId="{F1C8B9D2-4377-2C45-B746-CF37BA7A4C1F}" dt="2025-01-30T17:52:48.456" v="205" actId="478"/>
          <ac:spMkLst>
            <pc:docMk/>
            <pc:sldMk cId="2775549265" sldId="265"/>
            <ac:spMk id="3" creationId="{D58FC199-67D1-D1F6-07A9-52894542CACA}"/>
          </ac:spMkLst>
        </pc:spChg>
        <pc:spChg chg="mod">
          <ac:chgData name="Cassandra Gould Van Praag" userId="d2248499-4cc7-4575-92a4-3dec06827e7f" providerId="ADAL" clId="{F1C8B9D2-4377-2C45-B746-CF37BA7A4C1F}" dt="2025-01-30T17:52:33.452" v="203" actId="207"/>
          <ac:spMkLst>
            <pc:docMk/>
            <pc:sldMk cId="2775549265" sldId="265"/>
            <ac:spMk id="16" creationId="{B4E9B1A2-FDB7-0BD9-0AE6-299ADCBDF234}"/>
          </ac:spMkLst>
        </pc:spChg>
        <pc:picChg chg="mod">
          <ac:chgData name="Cassandra Gould Van Praag" userId="d2248499-4cc7-4575-92a4-3dec06827e7f" providerId="ADAL" clId="{F1C8B9D2-4377-2C45-B746-CF37BA7A4C1F}" dt="2025-01-30T17:52:45.994" v="204"/>
          <ac:picMkLst>
            <pc:docMk/>
            <pc:sldMk cId="2775549265" sldId="265"/>
            <ac:picMk id="15" creationId="{6E58D2D4-82F5-F17D-DDD5-5D824EE20DE0}"/>
          </ac:picMkLst>
        </pc:picChg>
      </pc:sldChg>
      <pc:sldChg chg="modSp add del mod">
        <pc:chgData name="Cassandra Gould Van Praag" userId="d2248499-4cc7-4575-92a4-3dec06827e7f" providerId="ADAL" clId="{F1C8B9D2-4377-2C45-B746-CF37BA7A4C1F}" dt="2025-01-30T17:57:18.870" v="225" actId="2696"/>
        <pc:sldMkLst>
          <pc:docMk/>
          <pc:sldMk cId="4243949110" sldId="266"/>
        </pc:sldMkLst>
        <pc:spChg chg="mod">
          <ac:chgData name="Cassandra Gould Van Praag" userId="d2248499-4cc7-4575-92a4-3dec06827e7f" providerId="ADAL" clId="{F1C8B9D2-4377-2C45-B746-CF37BA7A4C1F}" dt="2025-01-30T17:56:43.605" v="220" actId="1037"/>
          <ac:spMkLst>
            <pc:docMk/>
            <pc:sldMk cId="4243949110" sldId="266"/>
            <ac:spMk id="2" creationId="{2F96B286-046B-ADD3-C419-74D432EB5BB1}"/>
          </ac:spMkLst>
        </pc:spChg>
        <pc:spChg chg="mod">
          <ac:chgData name="Cassandra Gould Van Praag" userId="d2248499-4cc7-4575-92a4-3dec06827e7f" providerId="ADAL" clId="{F1C8B9D2-4377-2C45-B746-CF37BA7A4C1F}" dt="2025-01-30T17:56:43.605" v="220" actId="1037"/>
          <ac:spMkLst>
            <pc:docMk/>
            <pc:sldMk cId="4243949110" sldId="266"/>
            <ac:spMk id="16" creationId="{2E763038-4A81-99FD-FA68-26BD13BF37A4}"/>
          </ac:spMkLst>
        </pc:spChg>
      </pc:sldChg>
      <pc:sldChg chg="delSp modSp add mod">
        <pc:chgData name="Cassandra Gould Van Praag" userId="d2248499-4cc7-4575-92a4-3dec06827e7f" providerId="ADAL" clId="{F1C8B9D2-4377-2C45-B746-CF37BA7A4C1F}" dt="2025-01-30T17:57:38.954" v="229" actId="478"/>
        <pc:sldMkLst>
          <pc:docMk/>
          <pc:sldMk cId="991837179" sldId="267"/>
        </pc:sldMkLst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2" creationId="{35E25FF8-0506-8A6F-340C-46F748CA9204}"/>
          </ac:spMkLst>
        </pc:spChg>
        <pc:spChg chg="del">
          <ac:chgData name="Cassandra Gould Van Praag" userId="d2248499-4cc7-4575-92a4-3dec06827e7f" providerId="ADAL" clId="{F1C8B9D2-4377-2C45-B746-CF37BA7A4C1F}" dt="2025-01-30T17:57:38.954" v="229" actId="478"/>
          <ac:spMkLst>
            <pc:docMk/>
            <pc:sldMk cId="991837179" sldId="267"/>
            <ac:spMk id="3" creationId="{16A6B215-D626-CA69-F6E2-704DE34CD1F5}"/>
          </ac:spMkLst>
        </pc:spChg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16" creationId="{3850E132-CE44-4FA8-12B2-AB69839EF53D}"/>
          </ac:spMkLst>
        </pc:spChg>
        <pc:picChg chg="mod">
          <ac:chgData name="Cassandra Gould Van Praag" userId="d2248499-4cc7-4575-92a4-3dec06827e7f" providerId="ADAL" clId="{F1C8B9D2-4377-2C45-B746-CF37BA7A4C1F}" dt="2025-01-30T17:57:32.476" v="227"/>
          <ac:picMkLst>
            <pc:docMk/>
            <pc:sldMk cId="991837179" sldId="267"/>
            <ac:picMk id="15" creationId="{6FA9B8AC-39F3-952B-3524-296BE5929308}"/>
          </ac:picMkLst>
        </pc:picChg>
      </pc:sldChg>
      <pc:sldChg chg="add">
        <pc:chgData name="Cassandra Gould Van Praag" userId="d2248499-4cc7-4575-92a4-3dec06827e7f" providerId="ADAL" clId="{F1C8B9D2-4377-2C45-B746-CF37BA7A4C1F}" dt="2025-01-30T17:57:22.621" v="226" actId="2890"/>
        <pc:sldMkLst>
          <pc:docMk/>
          <pc:sldMk cId="60889247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17B-7578-4D89-11F8-CED95325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4159-9DEF-486A-F69A-B24449EEB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9866-27C4-C94C-3490-02BFDBC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86EB5-08B0-FE87-133B-FB5E332C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582-3EF2-9700-19E1-73DAD811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C2A0-329B-D96C-9361-2A96131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1B90-C9CF-7BE8-D7EF-DAEEF8FC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14FA-BCEC-5F85-FFCF-B6BE03AA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F1D5-C93F-4388-7FEB-4DC16C6F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4CE7-2551-A2B9-855C-624701D0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8CAFB-7D97-EAB1-9B42-B5622EA32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66009-B5AB-B4C7-052E-F3090E3B2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C63E-1FB6-121F-4C90-37054D1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B222-FA86-F1BD-D4F9-696B1736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189A-454C-F0B3-AC97-1D35BF2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2632-B320-EE92-7A28-EC99864B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9280-6F86-DBA4-02A5-1EC63801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ED5A-0451-2385-F360-1F2B470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1DEC-A3FD-DFCD-82EB-A091796A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1DB6-9205-7B27-BF49-5484CF92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9F52-47FA-13D7-BC0A-0F335AE5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20064-57CA-2D8F-2A0A-9EF15F94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1E39-C57D-7A3E-0CBE-A3D66C0A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26CA-94F8-338B-5EB2-666BCD72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6B3A-D828-AE1B-928E-EFE3EEB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A0A-CEFC-A331-EAB5-0641FC2F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9BAC-5689-F49C-E727-B358EC4F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B4B48-240E-4763-998A-EE2FE4481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BFA4-B1C9-27C1-84D5-09EEDBB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3291D-F693-1FF2-F902-61F5E671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66F5-E80E-555A-68A2-E3B7DC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24B7-B3DA-447C-BC8B-36E0E0A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EC93-90E1-449B-9DD7-5A92B419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21E9-9DA0-BCFE-5F26-C7B42158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EB813-32C2-8A74-F62B-01842BFDB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4A773-637D-C9D3-FAB0-0BBA0CBB6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06A7-88E8-8922-905D-86DBF96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87193-4D4F-3A68-F957-620E0460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3DBED-DBD2-F720-7F14-909509C1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B6C5-172F-CCE0-B7DE-19B5C83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081B0-DDEC-6CDB-DD56-DE31BB81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3E387-CC60-FFB5-87FB-EF1E8E2A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6D93-C481-9678-72D5-B767300E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EFE60-A916-5BFB-C351-9EE46189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88A2F-3C36-CB85-6F39-3B9322F3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5856B-6345-C721-70BE-64E436FE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7734-662A-A653-6BAE-B50FCAFF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4EEF-5DB6-3421-6B48-5328B5B5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BDFB0-4253-8834-32C6-D1A07B23F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001A-B43C-8736-7E27-AEF2DF9A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2640-8A78-996D-4D96-FDB7126D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44BA3-24C7-759F-145C-C861AC9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E5EF-7EDA-CC62-A0CE-87BED07D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0EBA3-427F-9226-7A79-26E68A595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AA7DB-68EE-462C-A18D-AFA2063A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CD1D6-3BA3-96CA-BA82-0D124CF0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CA9F-E5DE-E773-D7AF-39478F30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E16C-604E-3BF7-F806-EEEBBB03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124D9-6A22-D081-F168-0A79503C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37D8-AB47-9C57-1B1A-1F4D8950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4ED9-FE39-3816-6407-2491668D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48D7-9408-5E37-E453-AE22AD642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1BE0-12ED-1AF6-BC54-21CFCCDF9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24069-04AB-5153-74C9-F58E28F2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99" y="957284"/>
            <a:ext cx="2641600" cy="3340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A9EA7-A0C7-9C7C-78AD-739D851CE8D4}"/>
              </a:ext>
            </a:extLst>
          </p:cNvPr>
          <p:cNvSpPr/>
          <p:nvPr/>
        </p:nvSpPr>
        <p:spPr>
          <a:xfrm>
            <a:off x="6576164" y="957284"/>
            <a:ext cx="2016691" cy="1873598"/>
          </a:xfrm>
          <a:prstGeom prst="rect">
            <a:avLst/>
          </a:prstGeom>
          <a:solidFill>
            <a:srgbClr val="F1E7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F1E7D4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6640B-3ACD-E8DD-42A5-182257787E40}"/>
              </a:ext>
            </a:extLst>
          </p:cNvPr>
          <p:cNvSpPr/>
          <p:nvPr/>
        </p:nvSpPr>
        <p:spPr>
          <a:xfrm>
            <a:off x="6398058" y="3753732"/>
            <a:ext cx="2016691" cy="1873598"/>
          </a:xfrm>
          <a:prstGeom prst="rect">
            <a:avLst/>
          </a:prstGeom>
          <a:solidFill>
            <a:srgbClr val="4D43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4D432C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A8389-D9CE-386F-9722-CBC6748F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451" y="2830882"/>
            <a:ext cx="850900" cy="48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447455-6012-9949-FC70-753D06DAF0CD}"/>
              </a:ext>
            </a:extLst>
          </p:cNvPr>
          <p:cNvSpPr/>
          <p:nvPr/>
        </p:nvSpPr>
        <p:spPr>
          <a:xfrm>
            <a:off x="9446451" y="3809622"/>
            <a:ext cx="2016691" cy="1873598"/>
          </a:xfrm>
          <a:prstGeom prst="rect">
            <a:avLst/>
          </a:prstGeom>
          <a:solidFill>
            <a:srgbClr val="E3E3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E3E3E3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05C5A-E422-61B7-1370-5AC9A6B6E260}"/>
              </a:ext>
            </a:extLst>
          </p:cNvPr>
          <p:cNvSpPr/>
          <p:nvPr/>
        </p:nvSpPr>
        <p:spPr>
          <a:xfrm>
            <a:off x="9581757" y="751155"/>
            <a:ext cx="2016691" cy="1873598"/>
          </a:xfrm>
          <a:prstGeom prst="rect">
            <a:avLst/>
          </a:prstGeom>
          <a:solidFill>
            <a:srgbClr val="5454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545455</a:t>
            </a:r>
          </a:p>
        </p:txBody>
      </p:sp>
    </p:spTree>
    <p:extLst>
      <p:ext uri="{BB962C8B-B14F-4D97-AF65-F5344CB8AC3E}">
        <p14:creationId xmlns:p14="http://schemas.microsoft.com/office/powerpoint/2010/main" val="283723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E03EF-20E5-6A6D-C03F-8D6F729AA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4D35B51F-BEBC-31DE-76BE-17453709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2" y="1052439"/>
            <a:ext cx="7772400" cy="2047247"/>
          </a:xfrm>
          <a:prstGeom prst="rect">
            <a:avLst/>
          </a:prstGeom>
        </p:spPr>
      </p:pic>
      <p:pic>
        <p:nvPicPr>
          <p:cNvPr id="3" name="Picture 2" descr="A white rectangular object with a gray border&#10;&#10;AI-generated content may be incorrect.">
            <a:extLst>
              <a:ext uri="{FF2B5EF4-FFF2-40B4-BE49-F238E27FC236}">
                <a16:creationId xmlns:a16="http://schemas.microsoft.com/office/drawing/2014/main" id="{05D8B1C7-4A11-D8CA-D105-37B8E50A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80" y="971385"/>
            <a:ext cx="3388725" cy="522683"/>
          </a:xfrm>
          <a:prstGeom prst="rect">
            <a:avLst/>
          </a:prstGeom>
        </p:spPr>
      </p:pic>
      <p:pic>
        <p:nvPicPr>
          <p:cNvPr id="10" name="Picture 9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9BA6F6A5-DCDA-4D16-9FED-CBD95214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418" y="2413059"/>
            <a:ext cx="3732930" cy="686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F88A76-5E3D-A467-3AF5-127F89F58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9" y="4033381"/>
            <a:ext cx="1367820" cy="1488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71B0C7-8D26-2470-446B-3B77F44788C8}"/>
              </a:ext>
            </a:extLst>
          </p:cNvPr>
          <p:cNvSpPr txBox="1"/>
          <p:nvPr/>
        </p:nvSpPr>
        <p:spPr>
          <a:xfrm>
            <a:off x="2637557" y="4295787"/>
            <a:ext cx="6328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2AB369-BD75-6503-D37B-4851BC14857A}"/>
              </a:ext>
            </a:extLst>
          </p:cNvPr>
          <p:cNvSpPr txBox="1"/>
          <p:nvPr/>
        </p:nvSpPr>
        <p:spPr>
          <a:xfrm>
            <a:off x="2637557" y="5171810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02DB8-5939-3054-F462-88DF7DA9C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147" y="1223454"/>
            <a:ext cx="8673090" cy="1435864"/>
          </a:xfrm>
          <a:prstGeom prst="rect">
            <a:avLst/>
          </a:prstGeom>
        </p:spPr>
      </p:pic>
      <p:pic>
        <p:nvPicPr>
          <p:cNvPr id="25" name="Picture 24" descr="A close up of a logo&#10;&#10;AI-generated content may be incorrect.">
            <a:extLst>
              <a:ext uri="{FF2B5EF4-FFF2-40B4-BE49-F238E27FC236}">
                <a16:creationId xmlns:a16="http://schemas.microsoft.com/office/drawing/2014/main" id="{08F038CA-AE6A-D744-E063-D603B2B4E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3460" y="2756372"/>
            <a:ext cx="7772400" cy="14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900A2-0907-A35D-5CA5-A396512AB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AEF6B5-E232-7248-4DCD-902F9DB9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27A11-989A-D3D1-E9CB-A4F2DA2C232B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A92DE-3F47-D461-4A54-D721976E6B3D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645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3B966-D771-FABC-931F-C89837BC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61B186-2754-326F-5146-4CE721EDC446}"/>
              </a:ext>
            </a:extLst>
          </p:cNvPr>
          <p:cNvSpPr/>
          <p:nvPr/>
        </p:nvSpPr>
        <p:spPr>
          <a:xfrm>
            <a:off x="3514381" y="771181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A8A7B-8CE0-DB1E-54FD-EC6AA8C80768}"/>
              </a:ext>
            </a:extLst>
          </p:cNvPr>
          <p:cNvSpPr/>
          <p:nvPr/>
        </p:nvSpPr>
        <p:spPr>
          <a:xfrm>
            <a:off x="5083565" y="1289132"/>
            <a:ext cx="2916000" cy="29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1F0139-149A-4B78-DB3E-822BF0E9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215735" y="1421841"/>
            <a:ext cx="2435669" cy="26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3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506CE-72FA-30BE-B8B9-67E1E6B5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FA9B8AC-39F3-952B-3524-296BE592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50E132-CE44-4FA8-12B2-AB69839EF53D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rgbClr val="545455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25FF8-0506-8A6F-340C-46F748CA9204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545455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9918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A59F-3D34-86C7-6062-1BFC2F8FF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B25E25-AE7F-86B3-86B6-FAFF2B83B1DC}"/>
              </a:ext>
            </a:extLst>
          </p:cNvPr>
          <p:cNvSpPr/>
          <p:nvPr/>
        </p:nvSpPr>
        <p:spPr>
          <a:xfrm>
            <a:off x="2732503" y="957244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080791-AC69-70D5-79AF-E34FF369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D93FA1-7B75-EA99-8F78-F16664E56BC3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082BF-04F0-90DB-4DC0-3BAF974CD0E2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60889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10107</TotalTime>
  <Words>20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Montserrat</vt:lpstr>
      <vt:lpstr>SF Orson Casual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Cassandra Gould Van Praag</dc:creator>
  <cp:lastModifiedBy>Cassandra Gould Van Praag</cp:lastModifiedBy>
  <cp:revision>1</cp:revision>
  <dcterms:created xsi:type="dcterms:W3CDTF">2025-01-23T17:28:14Z</dcterms:created>
  <dcterms:modified xsi:type="dcterms:W3CDTF">2025-01-30T17:57:41Z</dcterms:modified>
</cp:coreProperties>
</file>