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73"/>
  </p:normalViewPr>
  <p:slideViewPr>
    <p:cSldViewPr snapToGrid="0">
      <p:cViewPr varScale="1">
        <p:scale>
          <a:sx n="78" d="100"/>
          <a:sy n="78" d="100"/>
        </p:scale>
        <p:origin x="176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0C9E42-5606-DE47-BB10-A4EAB6A7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3337759-73FD-E746-D214-A40C54F0B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D6002B0-36CB-F6CA-4388-BEF17B816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DD33606-FCE6-93B2-F845-93C21F9E7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407B1B-9812-505F-DFD7-078F309CF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42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D04D0F-0DBB-07EE-E0A1-902ED192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B2C3922-36F3-34DB-1726-8DAE95872D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B2CB5E-41E5-50A8-6710-A692ADD30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7E7085-8F63-226B-0D18-2D516040D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2BB38F-D14A-2A18-B274-BA55CED8C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1186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A98DE2-ECD4-EF9E-E3E2-CDEB49DE44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F04443A-6CB9-708E-FECE-0C492BC4C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2F36F4-6EC2-6AEE-3939-FBFEAA24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5A78EB5-D4A0-9844-E6E9-062FFB426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2FAA56-7AB7-EAF7-3B17-400FBAB1F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1325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754C13-F4A5-D6FB-B70B-653A01BE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93AF0CC-976E-63C9-527B-3BDC6A1E3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8A26DF-59B5-AB81-70A5-8ECB5240D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0F869B-D77E-4326-7069-0C90B46B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9B7A74E-CBB7-ACC4-7212-1DE4E51CB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458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BCE7EB-9F2F-D0A2-C727-2A4C14C6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DC7DF3B-A73A-E5A0-1F74-C39E4766F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FB385B-6AC9-AE60-37E2-929022D5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E677E7-E225-1565-E2EF-3F7D8EA74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581D85-5E07-76B7-9FF4-1B6540FE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2329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51B5B37-59A9-8326-F01F-A2E8EBA1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045924-1DAD-833D-FCC3-2CCBEE2B0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C9AF8A-A476-1A0F-0482-8261AEF7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61AB62-7A1E-2932-9355-8D5FC137F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F2CFAA-9617-9F6A-117A-DA64D8F6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5445FB8-081A-25FA-D293-B3A622F9C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1199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9F901B-F96A-E7FA-D05B-EDF7B737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52902E-72A8-CAAC-E016-F674AD8A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6CD851-4F11-B68E-AAD0-1C82B721B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23F383A-476E-F9F1-18FB-0301D0EDD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1F781463-540D-F1B1-C371-167EE6F65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9C32853-E1C0-46FF-3DEF-4B179AE8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454D8C8-8F4A-F5B6-C532-42759081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D8140DF-4925-2B21-C405-CDC39F9E1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66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60F6D0-22E2-8C94-67F7-EEDCEA1F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869B1DA-478D-F616-9508-F7243471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CFE60A3-81FE-59A3-2D20-4436192B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EECD3E-9CDF-18B6-5DB5-A19D2A78B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919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56A2441-25ED-CD2D-9619-2DFC4CA0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CFF8434-EA23-91EE-44E0-FE22D020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7881A6-91ED-3AAB-89B4-2B7C2AC1E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0089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7A5560-2FE6-3B16-95B1-81833625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868EDD-1998-55CB-C91F-5C310EF6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37D35F-2B54-6B30-DD95-CAB9247DB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72DEC7-4E73-FC0D-DE79-C498CC31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8BC27A-FACF-DF26-60F7-9EE4D1FE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20FFEA-173A-2087-A0F3-00E2586D7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215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4C582E0-5591-0539-548F-103A79947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207E19-FDC2-FF73-F7BD-48B1F5382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3788D0A-E661-63EC-28C1-EC52143FF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FE38258-3719-8033-956A-11B2FFD4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B28CDB6-AE30-D873-02AA-DD4D81B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39F496F-CE4C-29FC-CA87-BA8F80C16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88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46F87B7-C893-39A5-ACF6-4E343D546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B11EA1-2E90-5AFD-2DD6-E97BA795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B706BC-9A8A-C149-BE9E-E2C7DEDBC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BE796-5711-C44F-9A33-25497A18B3C1}" type="datetimeFigureOut">
              <a:rPr lang="it-IT" smtClean="0"/>
              <a:t>04/09/25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DD8F69-6D29-4B64-4258-158F8021A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C78BFE-5A59-49E2-0DD4-E82D387B3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A4C2B-FD00-1548-933F-970236F39CC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994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1626558E-89A8-36AB-3358-86324868E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122" y="140363"/>
            <a:ext cx="10515600" cy="1325563"/>
          </a:xfrm>
        </p:spPr>
        <p:txBody>
          <a:bodyPr/>
          <a:lstStyle/>
          <a:p>
            <a:r>
              <a:rPr lang="it-IT" dirty="0"/>
              <a:t>NPSI - TARGET</a:t>
            </a:r>
          </a:p>
        </p:txBody>
      </p:sp>
      <p:pic>
        <p:nvPicPr>
          <p:cNvPr id="9" name="Immagine 8" descr="Immagine che contiene diagramma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346C7E8-7414-32AF-6141-B03F99456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1" y="4156189"/>
            <a:ext cx="3872978" cy="2151654"/>
          </a:xfrm>
          <a:prstGeom prst="rect">
            <a:avLst/>
          </a:prstGeom>
        </p:spPr>
      </p:pic>
      <p:pic>
        <p:nvPicPr>
          <p:cNvPr id="11" name="Immagine 10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DCF56FD5-B48C-053D-2B17-27AF2A29A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600"/>
            <a:ext cx="3872978" cy="2766413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051EB43-8A6D-C726-956F-2A9499075938}"/>
              </a:ext>
            </a:extLst>
          </p:cNvPr>
          <p:cNvSpPr txBox="1"/>
          <p:nvPr/>
        </p:nvSpPr>
        <p:spPr>
          <a:xfrm>
            <a:off x="1381176" y="6428571"/>
            <a:ext cx="1110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BARTHEL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5CEB3A0-9FA8-2F86-7B28-56D9FCCCFFEF}"/>
              </a:ext>
            </a:extLst>
          </p:cNvPr>
          <p:cNvSpPr txBox="1"/>
          <p:nvPr/>
        </p:nvSpPr>
        <p:spPr>
          <a:xfrm>
            <a:off x="5821726" y="63858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FIM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39DF6CFC-38BF-53DE-02C9-1F3D19C517FF}"/>
              </a:ext>
            </a:extLst>
          </p:cNvPr>
          <p:cNvSpPr txBox="1"/>
          <p:nvPr/>
        </p:nvSpPr>
        <p:spPr>
          <a:xfrm>
            <a:off x="9258300" y="6307843"/>
            <a:ext cx="1822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EFFECTIVENESS</a:t>
            </a:r>
          </a:p>
        </p:txBody>
      </p:sp>
      <p:pic>
        <p:nvPicPr>
          <p:cNvPr id="18" name="Immagine 17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21863D3-32FA-1248-AAF9-70F86512B8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6575" y="1338599"/>
            <a:ext cx="3872978" cy="2766413"/>
          </a:xfrm>
          <a:prstGeom prst="rect">
            <a:avLst/>
          </a:prstGeom>
        </p:spPr>
      </p:pic>
      <p:pic>
        <p:nvPicPr>
          <p:cNvPr id="20" name="Immagine 19" descr="Immagine che contiene diagramma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C812F57-F771-DD3A-DBD2-3144821C1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9511" y="4234194"/>
            <a:ext cx="3872978" cy="2151654"/>
          </a:xfrm>
          <a:prstGeom prst="rect">
            <a:avLst/>
          </a:prstGeom>
        </p:spPr>
      </p:pic>
      <p:pic>
        <p:nvPicPr>
          <p:cNvPr id="22" name="Immagine 21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167F8B51-8538-C533-3C3F-4FEA1DDB9A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3150" y="1300932"/>
            <a:ext cx="3872978" cy="2766413"/>
          </a:xfrm>
          <a:prstGeom prst="rect">
            <a:avLst/>
          </a:prstGeom>
        </p:spPr>
      </p:pic>
      <p:pic>
        <p:nvPicPr>
          <p:cNvPr id="24" name="Immagine 23" descr="Immagine che contiene diagramma, schermata, linea, testo&#10;&#10;Il contenuto generato dall'IA potrebbe non essere corretto.">
            <a:extLst>
              <a:ext uri="{FF2B5EF4-FFF2-40B4-BE49-F238E27FC236}">
                <a16:creationId xmlns:a16="http://schemas.microsoft.com/office/drawing/2014/main" id="{0C030500-72A5-68B3-4960-788E00215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381" y="4212085"/>
            <a:ext cx="3872978" cy="2151654"/>
          </a:xfrm>
          <a:prstGeom prst="rect">
            <a:avLst/>
          </a:prstGeom>
        </p:spPr>
      </p:pic>
      <p:pic>
        <p:nvPicPr>
          <p:cNvPr id="27" name="Immagine 26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9CA79503-DF82-2771-F58C-EAEF4BD026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9455" y="1221005"/>
            <a:ext cx="1184645" cy="1480806"/>
          </a:xfrm>
          <a:prstGeom prst="rect">
            <a:avLst/>
          </a:prstGeom>
        </p:spPr>
      </p:pic>
      <p:pic>
        <p:nvPicPr>
          <p:cNvPr id="29" name="Immagine 28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7B546829-B05E-7EF1-4400-3BA61E3382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9706" y="1143001"/>
            <a:ext cx="1184644" cy="1480805"/>
          </a:xfrm>
          <a:prstGeom prst="rect">
            <a:avLst/>
          </a:prstGeom>
        </p:spPr>
      </p:pic>
      <p:pic>
        <p:nvPicPr>
          <p:cNvPr id="31" name="Immagine 30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FAF63325-6476-3595-EAB0-414820F97D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58173" y="1008051"/>
            <a:ext cx="1268186" cy="158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3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A0CDE4-88D0-590A-5649-8D74E82B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ROI - TARGET</a:t>
            </a:r>
          </a:p>
        </p:txBody>
      </p:sp>
    </p:spTree>
    <p:extLst>
      <p:ext uri="{BB962C8B-B14F-4D97-AF65-F5344CB8AC3E}">
        <p14:creationId xmlns:p14="http://schemas.microsoft.com/office/powerpoint/2010/main" val="24805782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9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NPSI - TARGET</vt:lpstr>
      <vt:lpstr>ROI - TARGET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Sara Zago</dc:creator>
  <cp:lastModifiedBy>Sara Zago</cp:lastModifiedBy>
  <cp:revision>1</cp:revision>
  <dcterms:created xsi:type="dcterms:W3CDTF">2025-09-04T14:15:03Z</dcterms:created>
  <dcterms:modified xsi:type="dcterms:W3CDTF">2025-09-05T11:23:32Z</dcterms:modified>
</cp:coreProperties>
</file>