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57" r:id="rId3"/>
    <p:sldId id="258" r:id="rId4"/>
    <p:sldId id="271" r:id="rId5"/>
    <p:sldId id="267" r:id="rId6"/>
    <p:sldId id="259" r:id="rId7"/>
    <p:sldId id="260" r:id="rId8"/>
    <p:sldId id="261" r:id="rId9"/>
    <p:sldId id="269" r:id="rId10"/>
    <p:sldId id="270" r:id="rId11"/>
    <p:sldId id="264" r:id="rId12"/>
    <p:sldId id="275" r:id="rId13"/>
    <p:sldId id="273"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E243E1-A169-439F-BE27-1BCCC71D70CB}" type="doc">
      <dgm:prSet loTypeId="urn:microsoft.com/office/officeart/2008/layout/LinedList" loCatId="list" qsTypeId="urn:microsoft.com/office/officeart/2005/8/quickstyle/simple5" qsCatId="simple" csTypeId="urn:microsoft.com/office/officeart/2005/8/colors/colorful1" csCatId="colorful"/>
      <dgm:spPr/>
      <dgm:t>
        <a:bodyPr/>
        <a:lstStyle/>
        <a:p>
          <a:endParaRPr lang="en-US"/>
        </a:p>
      </dgm:t>
    </dgm:pt>
    <dgm:pt modelId="{7077A3C6-1860-4DF2-A760-21DEF8CA47BD}">
      <dgm:prSet/>
      <dgm:spPr/>
      <dgm:t>
        <a:bodyPr/>
        <a:lstStyle/>
        <a:p>
          <a:r>
            <a:rPr lang="en-US"/>
            <a:t>Mekhail Samy Lotfy(2021170563)</a:t>
          </a:r>
        </a:p>
      </dgm:t>
    </dgm:pt>
    <dgm:pt modelId="{6CC92CB4-5817-4F39-974C-F5BB030C9163}" type="parTrans" cxnId="{850886CA-5CF8-4A3B-BB9E-A51FF34793AE}">
      <dgm:prSet/>
      <dgm:spPr/>
      <dgm:t>
        <a:bodyPr/>
        <a:lstStyle/>
        <a:p>
          <a:endParaRPr lang="en-US"/>
        </a:p>
      </dgm:t>
    </dgm:pt>
    <dgm:pt modelId="{A3E38633-A202-41E4-9ED5-113A518FF678}" type="sibTrans" cxnId="{850886CA-5CF8-4A3B-BB9E-A51FF34793AE}">
      <dgm:prSet/>
      <dgm:spPr/>
      <dgm:t>
        <a:bodyPr/>
        <a:lstStyle/>
        <a:p>
          <a:endParaRPr lang="en-US"/>
        </a:p>
      </dgm:t>
    </dgm:pt>
    <dgm:pt modelId="{C01DB01C-7C97-446B-A47F-01E2AC03260E}">
      <dgm:prSet/>
      <dgm:spPr/>
      <dgm:t>
        <a:bodyPr/>
        <a:lstStyle/>
        <a:p>
          <a:r>
            <a:rPr lang="en-US"/>
            <a:t>Sara Osama Raouf (2021170222)</a:t>
          </a:r>
        </a:p>
      </dgm:t>
    </dgm:pt>
    <dgm:pt modelId="{19337838-0A79-4AA7-A451-856CB6C630D4}" type="parTrans" cxnId="{D15569E0-DEB2-491C-A962-E296FE8822B2}">
      <dgm:prSet/>
      <dgm:spPr/>
      <dgm:t>
        <a:bodyPr/>
        <a:lstStyle/>
        <a:p>
          <a:endParaRPr lang="en-US"/>
        </a:p>
      </dgm:t>
    </dgm:pt>
    <dgm:pt modelId="{C8C91C12-9FCB-4270-8B85-40514B2FB241}" type="sibTrans" cxnId="{D15569E0-DEB2-491C-A962-E296FE8822B2}">
      <dgm:prSet/>
      <dgm:spPr/>
      <dgm:t>
        <a:bodyPr/>
        <a:lstStyle/>
        <a:p>
          <a:endParaRPr lang="en-US"/>
        </a:p>
      </dgm:t>
    </dgm:pt>
    <dgm:pt modelId="{C00153CC-ECE5-4DFB-A5F0-FA48FBFE826B}">
      <dgm:prSet/>
      <dgm:spPr/>
      <dgm:t>
        <a:bodyPr/>
        <a:lstStyle/>
        <a:p>
          <a:r>
            <a:rPr lang="en-US"/>
            <a:t>Sandra George Samir(2021170229)</a:t>
          </a:r>
        </a:p>
      </dgm:t>
    </dgm:pt>
    <dgm:pt modelId="{46FB9929-F68B-4480-A1CC-ED69BC02B19D}" type="parTrans" cxnId="{B511D385-FBFE-49C0-92F7-23E5BFCD5581}">
      <dgm:prSet/>
      <dgm:spPr/>
      <dgm:t>
        <a:bodyPr/>
        <a:lstStyle/>
        <a:p>
          <a:endParaRPr lang="en-US"/>
        </a:p>
      </dgm:t>
    </dgm:pt>
    <dgm:pt modelId="{43B96BD7-AC07-4ABF-9251-D6B96C867F5E}" type="sibTrans" cxnId="{B511D385-FBFE-49C0-92F7-23E5BFCD5581}">
      <dgm:prSet/>
      <dgm:spPr/>
      <dgm:t>
        <a:bodyPr/>
        <a:lstStyle/>
        <a:p>
          <a:endParaRPr lang="en-US"/>
        </a:p>
      </dgm:t>
    </dgm:pt>
    <dgm:pt modelId="{29E7DB5D-FAB6-4D75-A7C0-5FC07BA868D4}">
      <dgm:prSet/>
      <dgm:spPr/>
      <dgm:t>
        <a:bodyPr/>
        <a:lstStyle/>
        <a:p>
          <a:r>
            <a:rPr lang="en-US"/>
            <a:t>Mina Nasser Wanas(2021170570)</a:t>
          </a:r>
        </a:p>
      </dgm:t>
    </dgm:pt>
    <dgm:pt modelId="{1C359CBC-A536-4E21-9032-0C73445C5234}" type="parTrans" cxnId="{ED8671EC-5BC9-481F-AF22-C1B2DD9477DF}">
      <dgm:prSet/>
      <dgm:spPr/>
      <dgm:t>
        <a:bodyPr/>
        <a:lstStyle/>
        <a:p>
          <a:endParaRPr lang="en-US"/>
        </a:p>
      </dgm:t>
    </dgm:pt>
    <dgm:pt modelId="{0AAE78BA-6878-4333-B5FD-1B8951102A0F}" type="sibTrans" cxnId="{ED8671EC-5BC9-481F-AF22-C1B2DD9477DF}">
      <dgm:prSet/>
      <dgm:spPr/>
      <dgm:t>
        <a:bodyPr/>
        <a:lstStyle/>
        <a:p>
          <a:endParaRPr lang="en-US"/>
        </a:p>
      </dgm:t>
    </dgm:pt>
    <dgm:pt modelId="{DBCDF7E4-142A-4E66-8455-9BBE30A29DA2}">
      <dgm:prSet/>
      <dgm:spPr/>
      <dgm:t>
        <a:bodyPr/>
        <a:lstStyle/>
        <a:p>
          <a:r>
            <a:rPr lang="en-US"/>
            <a:t>Mina Nashaat Ayoub(2021170571)</a:t>
          </a:r>
        </a:p>
      </dgm:t>
    </dgm:pt>
    <dgm:pt modelId="{A5EBE275-D34E-4916-93E6-746D40D841CB}" type="parTrans" cxnId="{C6F23301-0142-4596-8348-5BBB9DD0A61C}">
      <dgm:prSet/>
      <dgm:spPr/>
      <dgm:t>
        <a:bodyPr/>
        <a:lstStyle/>
        <a:p>
          <a:endParaRPr lang="en-US"/>
        </a:p>
      </dgm:t>
    </dgm:pt>
    <dgm:pt modelId="{E0F83DE4-C1CE-4EF4-8F8C-F0E305054E48}" type="sibTrans" cxnId="{C6F23301-0142-4596-8348-5BBB9DD0A61C}">
      <dgm:prSet/>
      <dgm:spPr/>
      <dgm:t>
        <a:bodyPr/>
        <a:lstStyle/>
        <a:p>
          <a:endParaRPr lang="en-US"/>
        </a:p>
      </dgm:t>
    </dgm:pt>
    <dgm:pt modelId="{82DC68CE-5DA3-48E3-ABFC-CE4B28F4503E}">
      <dgm:prSet/>
      <dgm:spPr/>
      <dgm:t>
        <a:bodyPr/>
        <a:lstStyle/>
        <a:p>
          <a:r>
            <a:rPr lang="en-US"/>
            <a:t>Mina Romany Fawzi(2021170567)</a:t>
          </a:r>
        </a:p>
      </dgm:t>
    </dgm:pt>
    <dgm:pt modelId="{EB85228C-69B5-4FC9-A970-5B2FC813611D}" type="parTrans" cxnId="{26BD85AC-746B-4B20-8D3C-766016750FDB}">
      <dgm:prSet/>
      <dgm:spPr/>
      <dgm:t>
        <a:bodyPr/>
        <a:lstStyle/>
        <a:p>
          <a:endParaRPr lang="en-US"/>
        </a:p>
      </dgm:t>
    </dgm:pt>
    <dgm:pt modelId="{3E837D6F-A8B2-4359-8CAB-2807E70B671C}" type="sibTrans" cxnId="{26BD85AC-746B-4B20-8D3C-766016750FDB}">
      <dgm:prSet/>
      <dgm:spPr/>
      <dgm:t>
        <a:bodyPr/>
        <a:lstStyle/>
        <a:p>
          <a:endParaRPr lang="en-US"/>
        </a:p>
      </dgm:t>
    </dgm:pt>
    <dgm:pt modelId="{9DF15E6E-A5A8-440A-9F11-874EAD9E49B4}" type="pres">
      <dgm:prSet presAssocID="{16E243E1-A169-439F-BE27-1BCCC71D70CB}" presName="vert0" presStyleCnt="0">
        <dgm:presLayoutVars>
          <dgm:dir/>
          <dgm:animOne val="branch"/>
          <dgm:animLvl val="lvl"/>
        </dgm:presLayoutVars>
      </dgm:prSet>
      <dgm:spPr/>
    </dgm:pt>
    <dgm:pt modelId="{D281E707-4CF9-4143-A4DE-9C4B8EDCD7A8}" type="pres">
      <dgm:prSet presAssocID="{7077A3C6-1860-4DF2-A760-21DEF8CA47BD}" presName="thickLine" presStyleLbl="alignNode1" presStyleIdx="0" presStyleCnt="6"/>
      <dgm:spPr/>
    </dgm:pt>
    <dgm:pt modelId="{05002270-4151-46C9-BFCB-5438A7F1E681}" type="pres">
      <dgm:prSet presAssocID="{7077A3C6-1860-4DF2-A760-21DEF8CA47BD}" presName="horz1" presStyleCnt="0"/>
      <dgm:spPr/>
    </dgm:pt>
    <dgm:pt modelId="{08AB674E-1F7F-4510-8E37-DD3E093EE31C}" type="pres">
      <dgm:prSet presAssocID="{7077A3C6-1860-4DF2-A760-21DEF8CA47BD}" presName="tx1" presStyleLbl="revTx" presStyleIdx="0" presStyleCnt="6"/>
      <dgm:spPr/>
    </dgm:pt>
    <dgm:pt modelId="{8CCCDE31-1F82-4160-8AD6-EE538F819FE0}" type="pres">
      <dgm:prSet presAssocID="{7077A3C6-1860-4DF2-A760-21DEF8CA47BD}" presName="vert1" presStyleCnt="0"/>
      <dgm:spPr/>
    </dgm:pt>
    <dgm:pt modelId="{AD7CA60F-A2BC-4531-ABEF-72DEFC7B79D0}" type="pres">
      <dgm:prSet presAssocID="{C01DB01C-7C97-446B-A47F-01E2AC03260E}" presName="thickLine" presStyleLbl="alignNode1" presStyleIdx="1" presStyleCnt="6"/>
      <dgm:spPr/>
    </dgm:pt>
    <dgm:pt modelId="{BCCF18F8-87F2-419C-8F8F-27825D9DD9FC}" type="pres">
      <dgm:prSet presAssocID="{C01DB01C-7C97-446B-A47F-01E2AC03260E}" presName="horz1" presStyleCnt="0"/>
      <dgm:spPr/>
    </dgm:pt>
    <dgm:pt modelId="{31B43EDF-DA80-4F83-B650-284C162DE0A0}" type="pres">
      <dgm:prSet presAssocID="{C01DB01C-7C97-446B-A47F-01E2AC03260E}" presName="tx1" presStyleLbl="revTx" presStyleIdx="1" presStyleCnt="6"/>
      <dgm:spPr/>
    </dgm:pt>
    <dgm:pt modelId="{52EC7E9E-D92A-4524-9061-8213B7F27221}" type="pres">
      <dgm:prSet presAssocID="{C01DB01C-7C97-446B-A47F-01E2AC03260E}" presName="vert1" presStyleCnt="0"/>
      <dgm:spPr/>
    </dgm:pt>
    <dgm:pt modelId="{504ED73B-F3F6-4BC1-907B-9F8589CD5791}" type="pres">
      <dgm:prSet presAssocID="{C00153CC-ECE5-4DFB-A5F0-FA48FBFE826B}" presName="thickLine" presStyleLbl="alignNode1" presStyleIdx="2" presStyleCnt="6"/>
      <dgm:spPr/>
    </dgm:pt>
    <dgm:pt modelId="{7EF8E946-1A5C-42DC-8CAF-AC91D90CC541}" type="pres">
      <dgm:prSet presAssocID="{C00153CC-ECE5-4DFB-A5F0-FA48FBFE826B}" presName="horz1" presStyleCnt="0"/>
      <dgm:spPr/>
    </dgm:pt>
    <dgm:pt modelId="{22853FAE-65F4-4050-AEF0-0F3B4E697911}" type="pres">
      <dgm:prSet presAssocID="{C00153CC-ECE5-4DFB-A5F0-FA48FBFE826B}" presName="tx1" presStyleLbl="revTx" presStyleIdx="2" presStyleCnt="6"/>
      <dgm:spPr/>
    </dgm:pt>
    <dgm:pt modelId="{CBA512C6-17F1-44C5-B136-2405DCC7CABF}" type="pres">
      <dgm:prSet presAssocID="{C00153CC-ECE5-4DFB-A5F0-FA48FBFE826B}" presName="vert1" presStyleCnt="0"/>
      <dgm:spPr/>
    </dgm:pt>
    <dgm:pt modelId="{B90BE466-1A19-4727-B268-9BC0B64AB26E}" type="pres">
      <dgm:prSet presAssocID="{29E7DB5D-FAB6-4D75-A7C0-5FC07BA868D4}" presName="thickLine" presStyleLbl="alignNode1" presStyleIdx="3" presStyleCnt="6"/>
      <dgm:spPr/>
    </dgm:pt>
    <dgm:pt modelId="{B83BF561-ABE8-4093-B313-6BB49BCD99F7}" type="pres">
      <dgm:prSet presAssocID="{29E7DB5D-FAB6-4D75-A7C0-5FC07BA868D4}" presName="horz1" presStyleCnt="0"/>
      <dgm:spPr/>
    </dgm:pt>
    <dgm:pt modelId="{1AF11145-FE20-4773-9678-5BB6512427B8}" type="pres">
      <dgm:prSet presAssocID="{29E7DB5D-FAB6-4D75-A7C0-5FC07BA868D4}" presName="tx1" presStyleLbl="revTx" presStyleIdx="3" presStyleCnt="6"/>
      <dgm:spPr/>
    </dgm:pt>
    <dgm:pt modelId="{E0F9F6FD-9855-4727-ADC0-872301855DE1}" type="pres">
      <dgm:prSet presAssocID="{29E7DB5D-FAB6-4D75-A7C0-5FC07BA868D4}" presName="vert1" presStyleCnt="0"/>
      <dgm:spPr/>
    </dgm:pt>
    <dgm:pt modelId="{4826AB5E-172E-4281-8780-D6F480BA9117}" type="pres">
      <dgm:prSet presAssocID="{DBCDF7E4-142A-4E66-8455-9BBE30A29DA2}" presName="thickLine" presStyleLbl="alignNode1" presStyleIdx="4" presStyleCnt="6"/>
      <dgm:spPr/>
    </dgm:pt>
    <dgm:pt modelId="{116DF064-1EF7-4E00-BED6-31A44C73C559}" type="pres">
      <dgm:prSet presAssocID="{DBCDF7E4-142A-4E66-8455-9BBE30A29DA2}" presName="horz1" presStyleCnt="0"/>
      <dgm:spPr/>
    </dgm:pt>
    <dgm:pt modelId="{2E75E2DC-7B28-4FF4-82A3-27EEDEF0561E}" type="pres">
      <dgm:prSet presAssocID="{DBCDF7E4-142A-4E66-8455-9BBE30A29DA2}" presName="tx1" presStyleLbl="revTx" presStyleIdx="4" presStyleCnt="6"/>
      <dgm:spPr/>
    </dgm:pt>
    <dgm:pt modelId="{341F4CA5-D7F6-43C7-BBB1-3B35330FBCF9}" type="pres">
      <dgm:prSet presAssocID="{DBCDF7E4-142A-4E66-8455-9BBE30A29DA2}" presName="vert1" presStyleCnt="0"/>
      <dgm:spPr/>
    </dgm:pt>
    <dgm:pt modelId="{86F098DF-4324-48C9-94C3-0D4FBDEEBAE7}" type="pres">
      <dgm:prSet presAssocID="{82DC68CE-5DA3-48E3-ABFC-CE4B28F4503E}" presName="thickLine" presStyleLbl="alignNode1" presStyleIdx="5" presStyleCnt="6"/>
      <dgm:spPr/>
    </dgm:pt>
    <dgm:pt modelId="{45B2E28A-67AC-4363-8A18-E304474A87A0}" type="pres">
      <dgm:prSet presAssocID="{82DC68CE-5DA3-48E3-ABFC-CE4B28F4503E}" presName="horz1" presStyleCnt="0"/>
      <dgm:spPr/>
    </dgm:pt>
    <dgm:pt modelId="{6556DC53-B13E-4188-9D18-75AD53E7AD72}" type="pres">
      <dgm:prSet presAssocID="{82DC68CE-5DA3-48E3-ABFC-CE4B28F4503E}" presName="tx1" presStyleLbl="revTx" presStyleIdx="5" presStyleCnt="6"/>
      <dgm:spPr/>
    </dgm:pt>
    <dgm:pt modelId="{EB1401B0-B3DE-4DB4-B0A8-CC35B7A68292}" type="pres">
      <dgm:prSet presAssocID="{82DC68CE-5DA3-48E3-ABFC-CE4B28F4503E}" presName="vert1" presStyleCnt="0"/>
      <dgm:spPr/>
    </dgm:pt>
  </dgm:ptLst>
  <dgm:cxnLst>
    <dgm:cxn modelId="{C6F23301-0142-4596-8348-5BBB9DD0A61C}" srcId="{16E243E1-A169-439F-BE27-1BCCC71D70CB}" destId="{DBCDF7E4-142A-4E66-8455-9BBE30A29DA2}" srcOrd="4" destOrd="0" parTransId="{A5EBE275-D34E-4916-93E6-746D40D841CB}" sibTransId="{E0F83DE4-C1CE-4EF4-8F8C-F0E305054E48}"/>
    <dgm:cxn modelId="{90C6DB26-888C-459D-8A5D-72900407FBE3}" type="presOf" srcId="{C01DB01C-7C97-446B-A47F-01E2AC03260E}" destId="{31B43EDF-DA80-4F83-B650-284C162DE0A0}" srcOrd="0" destOrd="0" presId="urn:microsoft.com/office/officeart/2008/layout/LinedList"/>
    <dgm:cxn modelId="{A3FA6B42-5AAB-4704-ADC1-CD1D399A37BD}" type="presOf" srcId="{29E7DB5D-FAB6-4D75-A7C0-5FC07BA868D4}" destId="{1AF11145-FE20-4773-9678-5BB6512427B8}" srcOrd="0" destOrd="0" presId="urn:microsoft.com/office/officeart/2008/layout/LinedList"/>
    <dgm:cxn modelId="{B928E283-31C5-47F8-AFDA-542D35050B63}" type="presOf" srcId="{16E243E1-A169-439F-BE27-1BCCC71D70CB}" destId="{9DF15E6E-A5A8-440A-9F11-874EAD9E49B4}" srcOrd="0" destOrd="0" presId="urn:microsoft.com/office/officeart/2008/layout/LinedList"/>
    <dgm:cxn modelId="{B511D385-FBFE-49C0-92F7-23E5BFCD5581}" srcId="{16E243E1-A169-439F-BE27-1BCCC71D70CB}" destId="{C00153CC-ECE5-4DFB-A5F0-FA48FBFE826B}" srcOrd="2" destOrd="0" parTransId="{46FB9929-F68B-4480-A1CC-ED69BC02B19D}" sibTransId="{43B96BD7-AC07-4ABF-9251-D6B96C867F5E}"/>
    <dgm:cxn modelId="{13F7C69E-5378-4F36-9BFF-AF7A3905C629}" type="presOf" srcId="{7077A3C6-1860-4DF2-A760-21DEF8CA47BD}" destId="{08AB674E-1F7F-4510-8E37-DD3E093EE31C}" srcOrd="0" destOrd="0" presId="urn:microsoft.com/office/officeart/2008/layout/LinedList"/>
    <dgm:cxn modelId="{CDE6F69F-E58F-442E-9319-D5D27EB880F7}" type="presOf" srcId="{C00153CC-ECE5-4DFB-A5F0-FA48FBFE826B}" destId="{22853FAE-65F4-4050-AEF0-0F3B4E697911}" srcOrd="0" destOrd="0" presId="urn:microsoft.com/office/officeart/2008/layout/LinedList"/>
    <dgm:cxn modelId="{26BD85AC-746B-4B20-8D3C-766016750FDB}" srcId="{16E243E1-A169-439F-BE27-1BCCC71D70CB}" destId="{82DC68CE-5DA3-48E3-ABFC-CE4B28F4503E}" srcOrd="5" destOrd="0" parTransId="{EB85228C-69B5-4FC9-A970-5B2FC813611D}" sibTransId="{3E837D6F-A8B2-4359-8CAB-2807E70B671C}"/>
    <dgm:cxn modelId="{CF8C70B7-F825-4978-86AD-E3D7F5A076D5}" type="presOf" srcId="{DBCDF7E4-142A-4E66-8455-9BBE30A29DA2}" destId="{2E75E2DC-7B28-4FF4-82A3-27EEDEF0561E}" srcOrd="0" destOrd="0" presId="urn:microsoft.com/office/officeart/2008/layout/LinedList"/>
    <dgm:cxn modelId="{D39D7CC1-ACAC-4338-AAF0-3F01D4FE97CE}" type="presOf" srcId="{82DC68CE-5DA3-48E3-ABFC-CE4B28F4503E}" destId="{6556DC53-B13E-4188-9D18-75AD53E7AD72}" srcOrd="0" destOrd="0" presId="urn:microsoft.com/office/officeart/2008/layout/LinedList"/>
    <dgm:cxn modelId="{850886CA-5CF8-4A3B-BB9E-A51FF34793AE}" srcId="{16E243E1-A169-439F-BE27-1BCCC71D70CB}" destId="{7077A3C6-1860-4DF2-A760-21DEF8CA47BD}" srcOrd="0" destOrd="0" parTransId="{6CC92CB4-5817-4F39-974C-F5BB030C9163}" sibTransId="{A3E38633-A202-41E4-9ED5-113A518FF678}"/>
    <dgm:cxn modelId="{D15569E0-DEB2-491C-A962-E296FE8822B2}" srcId="{16E243E1-A169-439F-BE27-1BCCC71D70CB}" destId="{C01DB01C-7C97-446B-A47F-01E2AC03260E}" srcOrd="1" destOrd="0" parTransId="{19337838-0A79-4AA7-A451-856CB6C630D4}" sibTransId="{C8C91C12-9FCB-4270-8B85-40514B2FB241}"/>
    <dgm:cxn modelId="{ED8671EC-5BC9-481F-AF22-C1B2DD9477DF}" srcId="{16E243E1-A169-439F-BE27-1BCCC71D70CB}" destId="{29E7DB5D-FAB6-4D75-A7C0-5FC07BA868D4}" srcOrd="3" destOrd="0" parTransId="{1C359CBC-A536-4E21-9032-0C73445C5234}" sibTransId="{0AAE78BA-6878-4333-B5FD-1B8951102A0F}"/>
    <dgm:cxn modelId="{442DA36D-D112-4DF1-9D41-B1164AE2BF69}" type="presParOf" srcId="{9DF15E6E-A5A8-440A-9F11-874EAD9E49B4}" destId="{D281E707-4CF9-4143-A4DE-9C4B8EDCD7A8}" srcOrd="0" destOrd="0" presId="urn:microsoft.com/office/officeart/2008/layout/LinedList"/>
    <dgm:cxn modelId="{F9075948-A9CC-4E06-96FF-1CCE53D065DD}" type="presParOf" srcId="{9DF15E6E-A5A8-440A-9F11-874EAD9E49B4}" destId="{05002270-4151-46C9-BFCB-5438A7F1E681}" srcOrd="1" destOrd="0" presId="urn:microsoft.com/office/officeart/2008/layout/LinedList"/>
    <dgm:cxn modelId="{A1DE8438-1265-4679-B67B-817BA9946B4F}" type="presParOf" srcId="{05002270-4151-46C9-BFCB-5438A7F1E681}" destId="{08AB674E-1F7F-4510-8E37-DD3E093EE31C}" srcOrd="0" destOrd="0" presId="urn:microsoft.com/office/officeart/2008/layout/LinedList"/>
    <dgm:cxn modelId="{62CA6DF1-A0B0-4021-95B6-C49DE853865D}" type="presParOf" srcId="{05002270-4151-46C9-BFCB-5438A7F1E681}" destId="{8CCCDE31-1F82-4160-8AD6-EE538F819FE0}" srcOrd="1" destOrd="0" presId="urn:microsoft.com/office/officeart/2008/layout/LinedList"/>
    <dgm:cxn modelId="{7E184A78-079A-4E88-A8AE-E6107EB695C2}" type="presParOf" srcId="{9DF15E6E-A5A8-440A-9F11-874EAD9E49B4}" destId="{AD7CA60F-A2BC-4531-ABEF-72DEFC7B79D0}" srcOrd="2" destOrd="0" presId="urn:microsoft.com/office/officeart/2008/layout/LinedList"/>
    <dgm:cxn modelId="{9F8D7B6F-31FE-4B22-A9A6-D243042A6111}" type="presParOf" srcId="{9DF15E6E-A5A8-440A-9F11-874EAD9E49B4}" destId="{BCCF18F8-87F2-419C-8F8F-27825D9DD9FC}" srcOrd="3" destOrd="0" presId="urn:microsoft.com/office/officeart/2008/layout/LinedList"/>
    <dgm:cxn modelId="{B21EA5B7-8A65-4B35-82BA-201A6D847D53}" type="presParOf" srcId="{BCCF18F8-87F2-419C-8F8F-27825D9DD9FC}" destId="{31B43EDF-DA80-4F83-B650-284C162DE0A0}" srcOrd="0" destOrd="0" presId="urn:microsoft.com/office/officeart/2008/layout/LinedList"/>
    <dgm:cxn modelId="{8B4D6420-BAE6-4BA7-95A6-354EEAE386D0}" type="presParOf" srcId="{BCCF18F8-87F2-419C-8F8F-27825D9DD9FC}" destId="{52EC7E9E-D92A-4524-9061-8213B7F27221}" srcOrd="1" destOrd="0" presId="urn:microsoft.com/office/officeart/2008/layout/LinedList"/>
    <dgm:cxn modelId="{182C2675-247F-4052-924A-6D9DC6D67B98}" type="presParOf" srcId="{9DF15E6E-A5A8-440A-9F11-874EAD9E49B4}" destId="{504ED73B-F3F6-4BC1-907B-9F8589CD5791}" srcOrd="4" destOrd="0" presId="urn:microsoft.com/office/officeart/2008/layout/LinedList"/>
    <dgm:cxn modelId="{6290E2E2-20B8-4727-88F8-3E005D89B7EF}" type="presParOf" srcId="{9DF15E6E-A5A8-440A-9F11-874EAD9E49B4}" destId="{7EF8E946-1A5C-42DC-8CAF-AC91D90CC541}" srcOrd="5" destOrd="0" presId="urn:microsoft.com/office/officeart/2008/layout/LinedList"/>
    <dgm:cxn modelId="{107B645C-A6C8-4F27-8286-39844FD91FC1}" type="presParOf" srcId="{7EF8E946-1A5C-42DC-8CAF-AC91D90CC541}" destId="{22853FAE-65F4-4050-AEF0-0F3B4E697911}" srcOrd="0" destOrd="0" presId="urn:microsoft.com/office/officeart/2008/layout/LinedList"/>
    <dgm:cxn modelId="{60CA4407-165A-48CF-97D8-31B37E43F1B8}" type="presParOf" srcId="{7EF8E946-1A5C-42DC-8CAF-AC91D90CC541}" destId="{CBA512C6-17F1-44C5-B136-2405DCC7CABF}" srcOrd="1" destOrd="0" presId="urn:microsoft.com/office/officeart/2008/layout/LinedList"/>
    <dgm:cxn modelId="{0AFA0F29-E50A-4E4E-A583-4C0788B20335}" type="presParOf" srcId="{9DF15E6E-A5A8-440A-9F11-874EAD9E49B4}" destId="{B90BE466-1A19-4727-B268-9BC0B64AB26E}" srcOrd="6" destOrd="0" presId="urn:microsoft.com/office/officeart/2008/layout/LinedList"/>
    <dgm:cxn modelId="{BC0771C9-38DA-4AEA-B6C0-0DD1DBF7312F}" type="presParOf" srcId="{9DF15E6E-A5A8-440A-9F11-874EAD9E49B4}" destId="{B83BF561-ABE8-4093-B313-6BB49BCD99F7}" srcOrd="7" destOrd="0" presId="urn:microsoft.com/office/officeart/2008/layout/LinedList"/>
    <dgm:cxn modelId="{28B65DD0-28BC-4D77-B600-585A35433F10}" type="presParOf" srcId="{B83BF561-ABE8-4093-B313-6BB49BCD99F7}" destId="{1AF11145-FE20-4773-9678-5BB6512427B8}" srcOrd="0" destOrd="0" presId="urn:microsoft.com/office/officeart/2008/layout/LinedList"/>
    <dgm:cxn modelId="{5AA2B30C-714F-4017-B752-9F3C2448B92F}" type="presParOf" srcId="{B83BF561-ABE8-4093-B313-6BB49BCD99F7}" destId="{E0F9F6FD-9855-4727-ADC0-872301855DE1}" srcOrd="1" destOrd="0" presId="urn:microsoft.com/office/officeart/2008/layout/LinedList"/>
    <dgm:cxn modelId="{7978DDF4-99EB-4E1E-B744-6B78DAAC1F02}" type="presParOf" srcId="{9DF15E6E-A5A8-440A-9F11-874EAD9E49B4}" destId="{4826AB5E-172E-4281-8780-D6F480BA9117}" srcOrd="8" destOrd="0" presId="urn:microsoft.com/office/officeart/2008/layout/LinedList"/>
    <dgm:cxn modelId="{69869043-EA1D-4AB0-B035-BC32A0F10ADA}" type="presParOf" srcId="{9DF15E6E-A5A8-440A-9F11-874EAD9E49B4}" destId="{116DF064-1EF7-4E00-BED6-31A44C73C559}" srcOrd="9" destOrd="0" presId="urn:microsoft.com/office/officeart/2008/layout/LinedList"/>
    <dgm:cxn modelId="{572C3389-CAFE-47A3-BD60-CC179522F40F}" type="presParOf" srcId="{116DF064-1EF7-4E00-BED6-31A44C73C559}" destId="{2E75E2DC-7B28-4FF4-82A3-27EEDEF0561E}" srcOrd="0" destOrd="0" presId="urn:microsoft.com/office/officeart/2008/layout/LinedList"/>
    <dgm:cxn modelId="{6D2F1F6E-3240-40E3-9CE7-4436AC4C550C}" type="presParOf" srcId="{116DF064-1EF7-4E00-BED6-31A44C73C559}" destId="{341F4CA5-D7F6-43C7-BBB1-3B35330FBCF9}" srcOrd="1" destOrd="0" presId="urn:microsoft.com/office/officeart/2008/layout/LinedList"/>
    <dgm:cxn modelId="{9306C539-F0C4-428E-951F-2420BA7ADD01}" type="presParOf" srcId="{9DF15E6E-A5A8-440A-9F11-874EAD9E49B4}" destId="{86F098DF-4324-48C9-94C3-0D4FBDEEBAE7}" srcOrd="10" destOrd="0" presId="urn:microsoft.com/office/officeart/2008/layout/LinedList"/>
    <dgm:cxn modelId="{5ABF9EC7-75B0-47F7-B53E-9B7F00EE5AD2}" type="presParOf" srcId="{9DF15E6E-A5A8-440A-9F11-874EAD9E49B4}" destId="{45B2E28A-67AC-4363-8A18-E304474A87A0}" srcOrd="11" destOrd="0" presId="urn:microsoft.com/office/officeart/2008/layout/LinedList"/>
    <dgm:cxn modelId="{3CCDB468-EE08-45E3-BC6C-409556C1FC91}" type="presParOf" srcId="{45B2E28A-67AC-4363-8A18-E304474A87A0}" destId="{6556DC53-B13E-4188-9D18-75AD53E7AD72}" srcOrd="0" destOrd="0" presId="urn:microsoft.com/office/officeart/2008/layout/LinedList"/>
    <dgm:cxn modelId="{1BCC03AA-EA5F-4ADF-9D70-23D1EE44CB27}" type="presParOf" srcId="{45B2E28A-67AC-4363-8A18-E304474A87A0}" destId="{EB1401B0-B3DE-4DB4-B0A8-CC35B7A6829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81E707-4CF9-4143-A4DE-9C4B8EDCD7A8}">
      <dsp:nvSpPr>
        <dsp:cNvPr id="0" name=""/>
        <dsp:cNvSpPr/>
      </dsp:nvSpPr>
      <dsp:spPr>
        <a:xfrm>
          <a:off x="0" y="1795"/>
          <a:ext cx="4991629"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8AB674E-1F7F-4510-8E37-DD3E093EE31C}">
      <dsp:nvSpPr>
        <dsp:cNvPr id="0" name=""/>
        <dsp:cNvSpPr/>
      </dsp:nvSpPr>
      <dsp:spPr>
        <a:xfrm>
          <a:off x="0" y="1795"/>
          <a:ext cx="4991629" cy="612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Mekhail Samy Lotfy(2021170563)</a:t>
          </a:r>
        </a:p>
      </dsp:txBody>
      <dsp:txXfrm>
        <a:off x="0" y="1795"/>
        <a:ext cx="4991629" cy="612255"/>
      </dsp:txXfrm>
    </dsp:sp>
    <dsp:sp modelId="{AD7CA60F-A2BC-4531-ABEF-72DEFC7B79D0}">
      <dsp:nvSpPr>
        <dsp:cNvPr id="0" name=""/>
        <dsp:cNvSpPr/>
      </dsp:nvSpPr>
      <dsp:spPr>
        <a:xfrm>
          <a:off x="0" y="614050"/>
          <a:ext cx="4991629"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1B43EDF-DA80-4F83-B650-284C162DE0A0}">
      <dsp:nvSpPr>
        <dsp:cNvPr id="0" name=""/>
        <dsp:cNvSpPr/>
      </dsp:nvSpPr>
      <dsp:spPr>
        <a:xfrm>
          <a:off x="0" y="614050"/>
          <a:ext cx="4991629" cy="612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Sara Osama Raouf (2021170222)</a:t>
          </a:r>
        </a:p>
      </dsp:txBody>
      <dsp:txXfrm>
        <a:off x="0" y="614050"/>
        <a:ext cx="4991629" cy="612255"/>
      </dsp:txXfrm>
    </dsp:sp>
    <dsp:sp modelId="{504ED73B-F3F6-4BC1-907B-9F8589CD5791}">
      <dsp:nvSpPr>
        <dsp:cNvPr id="0" name=""/>
        <dsp:cNvSpPr/>
      </dsp:nvSpPr>
      <dsp:spPr>
        <a:xfrm>
          <a:off x="0" y="1226306"/>
          <a:ext cx="4991629"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2853FAE-65F4-4050-AEF0-0F3B4E697911}">
      <dsp:nvSpPr>
        <dsp:cNvPr id="0" name=""/>
        <dsp:cNvSpPr/>
      </dsp:nvSpPr>
      <dsp:spPr>
        <a:xfrm>
          <a:off x="0" y="1226306"/>
          <a:ext cx="4991629" cy="612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Sandra George Samir(2021170229)</a:t>
          </a:r>
        </a:p>
      </dsp:txBody>
      <dsp:txXfrm>
        <a:off x="0" y="1226306"/>
        <a:ext cx="4991629" cy="612255"/>
      </dsp:txXfrm>
    </dsp:sp>
    <dsp:sp modelId="{B90BE466-1A19-4727-B268-9BC0B64AB26E}">
      <dsp:nvSpPr>
        <dsp:cNvPr id="0" name=""/>
        <dsp:cNvSpPr/>
      </dsp:nvSpPr>
      <dsp:spPr>
        <a:xfrm>
          <a:off x="0" y="1838561"/>
          <a:ext cx="4991629"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AF11145-FE20-4773-9678-5BB6512427B8}">
      <dsp:nvSpPr>
        <dsp:cNvPr id="0" name=""/>
        <dsp:cNvSpPr/>
      </dsp:nvSpPr>
      <dsp:spPr>
        <a:xfrm>
          <a:off x="0" y="1838561"/>
          <a:ext cx="4991629" cy="612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Mina Nasser Wanas(2021170570)</a:t>
          </a:r>
        </a:p>
      </dsp:txBody>
      <dsp:txXfrm>
        <a:off x="0" y="1838561"/>
        <a:ext cx="4991629" cy="612255"/>
      </dsp:txXfrm>
    </dsp:sp>
    <dsp:sp modelId="{4826AB5E-172E-4281-8780-D6F480BA9117}">
      <dsp:nvSpPr>
        <dsp:cNvPr id="0" name=""/>
        <dsp:cNvSpPr/>
      </dsp:nvSpPr>
      <dsp:spPr>
        <a:xfrm>
          <a:off x="0" y="2450816"/>
          <a:ext cx="4991629"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E75E2DC-7B28-4FF4-82A3-27EEDEF0561E}">
      <dsp:nvSpPr>
        <dsp:cNvPr id="0" name=""/>
        <dsp:cNvSpPr/>
      </dsp:nvSpPr>
      <dsp:spPr>
        <a:xfrm>
          <a:off x="0" y="2450816"/>
          <a:ext cx="4991629" cy="612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Mina Nashaat Ayoub(2021170571)</a:t>
          </a:r>
        </a:p>
      </dsp:txBody>
      <dsp:txXfrm>
        <a:off x="0" y="2450816"/>
        <a:ext cx="4991629" cy="612255"/>
      </dsp:txXfrm>
    </dsp:sp>
    <dsp:sp modelId="{86F098DF-4324-48C9-94C3-0D4FBDEEBAE7}">
      <dsp:nvSpPr>
        <dsp:cNvPr id="0" name=""/>
        <dsp:cNvSpPr/>
      </dsp:nvSpPr>
      <dsp:spPr>
        <a:xfrm>
          <a:off x="0" y="3063072"/>
          <a:ext cx="4991629"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556DC53-B13E-4188-9D18-75AD53E7AD72}">
      <dsp:nvSpPr>
        <dsp:cNvPr id="0" name=""/>
        <dsp:cNvSpPr/>
      </dsp:nvSpPr>
      <dsp:spPr>
        <a:xfrm>
          <a:off x="0" y="3063072"/>
          <a:ext cx="4991629" cy="612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Mina Romany Fawzi(2021170567)</a:t>
          </a:r>
        </a:p>
      </dsp:txBody>
      <dsp:txXfrm>
        <a:off x="0" y="3063072"/>
        <a:ext cx="4991629" cy="61225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AD713-C184-4A89-91AB-6CAB45EA0C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0209E9A-30A5-4B4D-9BB6-1F3841980A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4503A6C-0FCD-4059-8B32-129C0CBF9D65}"/>
              </a:ext>
            </a:extLst>
          </p:cNvPr>
          <p:cNvSpPr>
            <a:spLocks noGrp="1"/>
          </p:cNvSpPr>
          <p:nvPr>
            <p:ph type="dt" sz="half" idx="10"/>
          </p:nvPr>
        </p:nvSpPr>
        <p:spPr/>
        <p:txBody>
          <a:bodyPr/>
          <a:lstStyle/>
          <a:p>
            <a:fld id="{D1CEDED9-5BDE-4DDE-852D-18E8E6033A5B}" type="datetimeFigureOut">
              <a:rPr lang="en-GB" smtClean="0"/>
              <a:t>07/12/2024</a:t>
            </a:fld>
            <a:endParaRPr lang="en-GB"/>
          </a:p>
        </p:txBody>
      </p:sp>
      <p:sp>
        <p:nvSpPr>
          <p:cNvPr id="5" name="Footer Placeholder 4">
            <a:extLst>
              <a:ext uri="{FF2B5EF4-FFF2-40B4-BE49-F238E27FC236}">
                <a16:creationId xmlns:a16="http://schemas.microsoft.com/office/drawing/2014/main" id="{DA9CCA0E-5CF5-49A9-84B5-4FD408A59B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9E2184D-68DD-4A00-9706-41A82F70FCD7}"/>
              </a:ext>
            </a:extLst>
          </p:cNvPr>
          <p:cNvSpPr>
            <a:spLocks noGrp="1"/>
          </p:cNvSpPr>
          <p:nvPr>
            <p:ph type="sldNum" sz="quarter" idx="12"/>
          </p:nvPr>
        </p:nvSpPr>
        <p:spPr/>
        <p:txBody>
          <a:bodyPr/>
          <a:lstStyle/>
          <a:p>
            <a:fld id="{4F64B4D1-7D47-4D45-B309-34001B327CEF}" type="slidenum">
              <a:rPr lang="en-GB" smtClean="0"/>
              <a:t>‹#›</a:t>
            </a:fld>
            <a:endParaRPr lang="en-GB"/>
          </a:p>
        </p:txBody>
      </p:sp>
    </p:spTree>
    <p:extLst>
      <p:ext uri="{BB962C8B-B14F-4D97-AF65-F5344CB8AC3E}">
        <p14:creationId xmlns:p14="http://schemas.microsoft.com/office/powerpoint/2010/main" val="449334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A8FFF-5A06-4AE5-849C-FA26AAEF30D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BD4B6DD-2655-47AC-B835-6415E630F83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647641-1CA8-4290-A318-DA845440691F}"/>
              </a:ext>
            </a:extLst>
          </p:cNvPr>
          <p:cNvSpPr>
            <a:spLocks noGrp="1"/>
          </p:cNvSpPr>
          <p:nvPr>
            <p:ph type="dt" sz="half" idx="10"/>
          </p:nvPr>
        </p:nvSpPr>
        <p:spPr/>
        <p:txBody>
          <a:bodyPr/>
          <a:lstStyle/>
          <a:p>
            <a:fld id="{D1CEDED9-5BDE-4DDE-852D-18E8E6033A5B}" type="datetimeFigureOut">
              <a:rPr lang="en-GB" smtClean="0"/>
              <a:t>07/12/2024</a:t>
            </a:fld>
            <a:endParaRPr lang="en-GB"/>
          </a:p>
        </p:txBody>
      </p:sp>
      <p:sp>
        <p:nvSpPr>
          <p:cNvPr id="5" name="Footer Placeholder 4">
            <a:extLst>
              <a:ext uri="{FF2B5EF4-FFF2-40B4-BE49-F238E27FC236}">
                <a16:creationId xmlns:a16="http://schemas.microsoft.com/office/drawing/2014/main" id="{B85D195D-2F4E-485E-B0E0-B7CD11CCEA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A4781C-666F-41B4-BB3A-EEB59AAF3B2A}"/>
              </a:ext>
            </a:extLst>
          </p:cNvPr>
          <p:cNvSpPr>
            <a:spLocks noGrp="1"/>
          </p:cNvSpPr>
          <p:nvPr>
            <p:ph type="sldNum" sz="quarter" idx="12"/>
          </p:nvPr>
        </p:nvSpPr>
        <p:spPr/>
        <p:txBody>
          <a:bodyPr/>
          <a:lstStyle/>
          <a:p>
            <a:fld id="{4F64B4D1-7D47-4D45-B309-34001B327CEF}" type="slidenum">
              <a:rPr lang="en-GB" smtClean="0"/>
              <a:t>‹#›</a:t>
            </a:fld>
            <a:endParaRPr lang="en-GB"/>
          </a:p>
        </p:txBody>
      </p:sp>
    </p:spTree>
    <p:extLst>
      <p:ext uri="{BB962C8B-B14F-4D97-AF65-F5344CB8AC3E}">
        <p14:creationId xmlns:p14="http://schemas.microsoft.com/office/powerpoint/2010/main" val="985895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261883-0F20-4603-AC5A-554223F1CE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7E8C80-AA3A-43A2-AC38-D599F22937A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4482826-CE3B-4BD4-A334-B3E9C2E974D8}"/>
              </a:ext>
            </a:extLst>
          </p:cNvPr>
          <p:cNvSpPr>
            <a:spLocks noGrp="1"/>
          </p:cNvSpPr>
          <p:nvPr>
            <p:ph type="dt" sz="half" idx="10"/>
          </p:nvPr>
        </p:nvSpPr>
        <p:spPr/>
        <p:txBody>
          <a:bodyPr/>
          <a:lstStyle/>
          <a:p>
            <a:fld id="{D1CEDED9-5BDE-4DDE-852D-18E8E6033A5B}" type="datetimeFigureOut">
              <a:rPr lang="en-GB" smtClean="0"/>
              <a:t>07/12/2024</a:t>
            </a:fld>
            <a:endParaRPr lang="en-GB"/>
          </a:p>
        </p:txBody>
      </p:sp>
      <p:sp>
        <p:nvSpPr>
          <p:cNvPr id="5" name="Footer Placeholder 4">
            <a:extLst>
              <a:ext uri="{FF2B5EF4-FFF2-40B4-BE49-F238E27FC236}">
                <a16:creationId xmlns:a16="http://schemas.microsoft.com/office/drawing/2014/main" id="{FDF7762E-4C58-406D-95E9-1B6CE955258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C90BF9-8595-4BD3-9731-320380C4487A}"/>
              </a:ext>
            </a:extLst>
          </p:cNvPr>
          <p:cNvSpPr>
            <a:spLocks noGrp="1"/>
          </p:cNvSpPr>
          <p:nvPr>
            <p:ph type="sldNum" sz="quarter" idx="12"/>
          </p:nvPr>
        </p:nvSpPr>
        <p:spPr/>
        <p:txBody>
          <a:bodyPr/>
          <a:lstStyle/>
          <a:p>
            <a:fld id="{4F64B4D1-7D47-4D45-B309-34001B327CEF}" type="slidenum">
              <a:rPr lang="en-GB" smtClean="0"/>
              <a:t>‹#›</a:t>
            </a:fld>
            <a:endParaRPr lang="en-GB"/>
          </a:p>
        </p:txBody>
      </p:sp>
    </p:spTree>
    <p:extLst>
      <p:ext uri="{BB962C8B-B14F-4D97-AF65-F5344CB8AC3E}">
        <p14:creationId xmlns:p14="http://schemas.microsoft.com/office/powerpoint/2010/main" val="2664472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5F3A7-F9B2-4A80-8CF0-F9E15955597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FC29B34-A56B-4A23-9260-82D3253A7E3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AC15BD5-73AB-451E-9E13-BF8534F4360D}"/>
              </a:ext>
            </a:extLst>
          </p:cNvPr>
          <p:cNvSpPr>
            <a:spLocks noGrp="1"/>
          </p:cNvSpPr>
          <p:nvPr>
            <p:ph type="dt" sz="half" idx="10"/>
          </p:nvPr>
        </p:nvSpPr>
        <p:spPr/>
        <p:txBody>
          <a:bodyPr/>
          <a:lstStyle/>
          <a:p>
            <a:fld id="{D1CEDED9-5BDE-4DDE-852D-18E8E6033A5B}" type="datetimeFigureOut">
              <a:rPr lang="en-GB" smtClean="0"/>
              <a:t>07/12/2024</a:t>
            </a:fld>
            <a:endParaRPr lang="en-GB"/>
          </a:p>
        </p:txBody>
      </p:sp>
      <p:sp>
        <p:nvSpPr>
          <p:cNvPr id="5" name="Footer Placeholder 4">
            <a:extLst>
              <a:ext uri="{FF2B5EF4-FFF2-40B4-BE49-F238E27FC236}">
                <a16:creationId xmlns:a16="http://schemas.microsoft.com/office/drawing/2014/main" id="{9B840FD9-A28C-4BB5-9BC3-2BEAAEED59C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1E3364-60D5-4BD2-8FE1-B924CBCDC044}"/>
              </a:ext>
            </a:extLst>
          </p:cNvPr>
          <p:cNvSpPr>
            <a:spLocks noGrp="1"/>
          </p:cNvSpPr>
          <p:nvPr>
            <p:ph type="sldNum" sz="quarter" idx="12"/>
          </p:nvPr>
        </p:nvSpPr>
        <p:spPr/>
        <p:txBody>
          <a:bodyPr/>
          <a:lstStyle/>
          <a:p>
            <a:fld id="{4F64B4D1-7D47-4D45-B309-34001B327CEF}" type="slidenum">
              <a:rPr lang="en-GB" smtClean="0"/>
              <a:t>‹#›</a:t>
            </a:fld>
            <a:endParaRPr lang="en-GB"/>
          </a:p>
        </p:txBody>
      </p:sp>
    </p:spTree>
    <p:extLst>
      <p:ext uri="{BB962C8B-B14F-4D97-AF65-F5344CB8AC3E}">
        <p14:creationId xmlns:p14="http://schemas.microsoft.com/office/powerpoint/2010/main" val="1906213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007D8-1C98-4E6E-9376-63D93BA948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3F1FA5F-DDFB-4906-A9DB-BAC66662D0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BF4F9B9-6527-4B8E-91B2-3F7CD5ADA861}"/>
              </a:ext>
            </a:extLst>
          </p:cNvPr>
          <p:cNvSpPr>
            <a:spLocks noGrp="1"/>
          </p:cNvSpPr>
          <p:nvPr>
            <p:ph type="dt" sz="half" idx="10"/>
          </p:nvPr>
        </p:nvSpPr>
        <p:spPr/>
        <p:txBody>
          <a:bodyPr/>
          <a:lstStyle/>
          <a:p>
            <a:fld id="{D1CEDED9-5BDE-4DDE-852D-18E8E6033A5B}" type="datetimeFigureOut">
              <a:rPr lang="en-GB" smtClean="0"/>
              <a:t>07/12/2024</a:t>
            </a:fld>
            <a:endParaRPr lang="en-GB"/>
          </a:p>
        </p:txBody>
      </p:sp>
      <p:sp>
        <p:nvSpPr>
          <p:cNvPr id="5" name="Footer Placeholder 4">
            <a:extLst>
              <a:ext uri="{FF2B5EF4-FFF2-40B4-BE49-F238E27FC236}">
                <a16:creationId xmlns:a16="http://schemas.microsoft.com/office/drawing/2014/main" id="{0DB873C9-1140-4C70-A4D0-69A7A2F7D44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849AA6-D188-4501-8776-C416998D0373}"/>
              </a:ext>
            </a:extLst>
          </p:cNvPr>
          <p:cNvSpPr>
            <a:spLocks noGrp="1"/>
          </p:cNvSpPr>
          <p:nvPr>
            <p:ph type="sldNum" sz="quarter" idx="12"/>
          </p:nvPr>
        </p:nvSpPr>
        <p:spPr/>
        <p:txBody>
          <a:bodyPr/>
          <a:lstStyle/>
          <a:p>
            <a:fld id="{4F64B4D1-7D47-4D45-B309-34001B327CEF}" type="slidenum">
              <a:rPr lang="en-GB" smtClean="0"/>
              <a:t>‹#›</a:t>
            </a:fld>
            <a:endParaRPr lang="en-GB"/>
          </a:p>
        </p:txBody>
      </p:sp>
    </p:spTree>
    <p:extLst>
      <p:ext uri="{BB962C8B-B14F-4D97-AF65-F5344CB8AC3E}">
        <p14:creationId xmlns:p14="http://schemas.microsoft.com/office/powerpoint/2010/main" val="3364932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432B1-6A8D-4EB0-8768-FE6F138F4AA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6131573-7FF6-442C-8475-EC8AC9DEB80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16DB894-5DDC-4249-B77B-528934C7540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38D9497-EB71-41B1-AC71-D3385F42987B}"/>
              </a:ext>
            </a:extLst>
          </p:cNvPr>
          <p:cNvSpPr>
            <a:spLocks noGrp="1"/>
          </p:cNvSpPr>
          <p:nvPr>
            <p:ph type="dt" sz="half" idx="10"/>
          </p:nvPr>
        </p:nvSpPr>
        <p:spPr/>
        <p:txBody>
          <a:bodyPr/>
          <a:lstStyle/>
          <a:p>
            <a:fld id="{D1CEDED9-5BDE-4DDE-852D-18E8E6033A5B}" type="datetimeFigureOut">
              <a:rPr lang="en-GB" smtClean="0"/>
              <a:t>07/12/2024</a:t>
            </a:fld>
            <a:endParaRPr lang="en-GB"/>
          </a:p>
        </p:txBody>
      </p:sp>
      <p:sp>
        <p:nvSpPr>
          <p:cNvPr id="6" name="Footer Placeholder 5">
            <a:extLst>
              <a:ext uri="{FF2B5EF4-FFF2-40B4-BE49-F238E27FC236}">
                <a16:creationId xmlns:a16="http://schemas.microsoft.com/office/drawing/2014/main" id="{8F508663-C8FE-4D6B-9249-A13FAEAEF40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95FB78-D1A1-4878-89C3-E635B0679453}"/>
              </a:ext>
            </a:extLst>
          </p:cNvPr>
          <p:cNvSpPr>
            <a:spLocks noGrp="1"/>
          </p:cNvSpPr>
          <p:nvPr>
            <p:ph type="sldNum" sz="quarter" idx="12"/>
          </p:nvPr>
        </p:nvSpPr>
        <p:spPr/>
        <p:txBody>
          <a:bodyPr/>
          <a:lstStyle/>
          <a:p>
            <a:fld id="{4F64B4D1-7D47-4D45-B309-34001B327CEF}" type="slidenum">
              <a:rPr lang="en-GB" smtClean="0"/>
              <a:t>‹#›</a:t>
            </a:fld>
            <a:endParaRPr lang="en-GB"/>
          </a:p>
        </p:txBody>
      </p:sp>
    </p:spTree>
    <p:extLst>
      <p:ext uri="{BB962C8B-B14F-4D97-AF65-F5344CB8AC3E}">
        <p14:creationId xmlns:p14="http://schemas.microsoft.com/office/powerpoint/2010/main" val="503557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8D1A1-BE93-4FAE-8122-F687D1CF79F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E0DD4BF-9E39-41BA-AE8C-F87C313397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609A661-9C04-4CDC-91E1-146C5DE295A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365C423-6514-4254-98B4-558430B5FA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7E9672F-A812-4BD2-B365-696CD4CB2F8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96C07BB-EC74-4172-9988-A32EC144F171}"/>
              </a:ext>
            </a:extLst>
          </p:cNvPr>
          <p:cNvSpPr>
            <a:spLocks noGrp="1"/>
          </p:cNvSpPr>
          <p:nvPr>
            <p:ph type="dt" sz="half" idx="10"/>
          </p:nvPr>
        </p:nvSpPr>
        <p:spPr/>
        <p:txBody>
          <a:bodyPr/>
          <a:lstStyle/>
          <a:p>
            <a:fld id="{D1CEDED9-5BDE-4DDE-852D-18E8E6033A5B}" type="datetimeFigureOut">
              <a:rPr lang="en-GB" smtClean="0"/>
              <a:t>07/12/2024</a:t>
            </a:fld>
            <a:endParaRPr lang="en-GB"/>
          </a:p>
        </p:txBody>
      </p:sp>
      <p:sp>
        <p:nvSpPr>
          <p:cNvPr id="8" name="Footer Placeholder 7">
            <a:extLst>
              <a:ext uri="{FF2B5EF4-FFF2-40B4-BE49-F238E27FC236}">
                <a16:creationId xmlns:a16="http://schemas.microsoft.com/office/drawing/2014/main" id="{910F28CE-33EC-4984-AF97-3E0B9B3DA96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2AFA8C1-F115-4F7A-A39E-80739FBB2703}"/>
              </a:ext>
            </a:extLst>
          </p:cNvPr>
          <p:cNvSpPr>
            <a:spLocks noGrp="1"/>
          </p:cNvSpPr>
          <p:nvPr>
            <p:ph type="sldNum" sz="quarter" idx="12"/>
          </p:nvPr>
        </p:nvSpPr>
        <p:spPr/>
        <p:txBody>
          <a:bodyPr/>
          <a:lstStyle/>
          <a:p>
            <a:fld id="{4F64B4D1-7D47-4D45-B309-34001B327CEF}" type="slidenum">
              <a:rPr lang="en-GB" smtClean="0"/>
              <a:t>‹#›</a:t>
            </a:fld>
            <a:endParaRPr lang="en-GB"/>
          </a:p>
        </p:txBody>
      </p:sp>
    </p:spTree>
    <p:extLst>
      <p:ext uri="{BB962C8B-B14F-4D97-AF65-F5344CB8AC3E}">
        <p14:creationId xmlns:p14="http://schemas.microsoft.com/office/powerpoint/2010/main" val="1349041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6E474-18E4-4F49-9633-65148F883A3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DCE87F7-CE1A-46DC-B5F3-9461E3D4FC86}"/>
              </a:ext>
            </a:extLst>
          </p:cNvPr>
          <p:cNvSpPr>
            <a:spLocks noGrp="1"/>
          </p:cNvSpPr>
          <p:nvPr>
            <p:ph type="dt" sz="half" idx="10"/>
          </p:nvPr>
        </p:nvSpPr>
        <p:spPr/>
        <p:txBody>
          <a:bodyPr/>
          <a:lstStyle/>
          <a:p>
            <a:fld id="{D1CEDED9-5BDE-4DDE-852D-18E8E6033A5B}" type="datetimeFigureOut">
              <a:rPr lang="en-GB" smtClean="0"/>
              <a:t>07/12/2024</a:t>
            </a:fld>
            <a:endParaRPr lang="en-GB"/>
          </a:p>
        </p:txBody>
      </p:sp>
      <p:sp>
        <p:nvSpPr>
          <p:cNvPr id="4" name="Footer Placeholder 3">
            <a:extLst>
              <a:ext uri="{FF2B5EF4-FFF2-40B4-BE49-F238E27FC236}">
                <a16:creationId xmlns:a16="http://schemas.microsoft.com/office/drawing/2014/main" id="{E49882E4-CE63-4F13-966F-96F2482A3BA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4494D79-078C-496A-ACE5-8F441B90724F}"/>
              </a:ext>
            </a:extLst>
          </p:cNvPr>
          <p:cNvSpPr>
            <a:spLocks noGrp="1"/>
          </p:cNvSpPr>
          <p:nvPr>
            <p:ph type="sldNum" sz="quarter" idx="12"/>
          </p:nvPr>
        </p:nvSpPr>
        <p:spPr/>
        <p:txBody>
          <a:bodyPr/>
          <a:lstStyle/>
          <a:p>
            <a:fld id="{4F64B4D1-7D47-4D45-B309-34001B327CEF}" type="slidenum">
              <a:rPr lang="en-GB" smtClean="0"/>
              <a:t>‹#›</a:t>
            </a:fld>
            <a:endParaRPr lang="en-GB"/>
          </a:p>
        </p:txBody>
      </p:sp>
    </p:spTree>
    <p:extLst>
      <p:ext uri="{BB962C8B-B14F-4D97-AF65-F5344CB8AC3E}">
        <p14:creationId xmlns:p14="http://schemas.microsoft.com/office/powerpoint/2010/main" val="1900069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00FEB5-FB4A-4150-A2C3-9AB1D9AB610A}"/>
              </a:ext>
            </a:extLst>
          </p:cNvPr>
          <p:cNvSpPr>
            <a:spLocks noGrp="1"/>
          </p:cNvSpPr>
          <p:nvPr>
            <p:ph type="dt" sz="half" idx="10"/>
          </p:nvPr>
        </p:nvSpPr>
        <p:spPr/>
        <p:txBody>
          <a:bodyPr/>
          <a:lstStyle/>
          <a:p>
            <a:fld id="{D1CEDED9-5BDE-4DDE-852D-18E8E6033A5B}" type="datetimeFigureOut">
              <a:rPr lang="en-GB" smtClean="0"/>
              <a:t>07/12/2024</a:t>
            </a:fld>
            <a:endParaRPr lang="en-GB"/>
          </a:p>
        </p:txBody>
      </p:sp>
      <p:sp>
        <p:nvSpPr>
          <p:cNvPr id="3" name="Footer Placeholder 2">
            <a:extLst>
              <a:ext uri="{FF2B5EF4-FFF2-40B4-BE49-F238E27FC236}">
                <a16:creationId xmlns:a16="http://schemas.microsoft.com/office/drawing/2014/main" id="{A70735CF-001E-40AE-8732-00930AC4264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D94CF77-6BF2-4AE4-B9BA-010C0993CCF3}"/>
              </a:ext>
            </a:extLst>
          </p:cNvPr>
          <p:cNvSpPr>
            <a:spLocks noGrp="1"/>
          </p:cNvSpPr>
          <p:nvPr>
            <p:ph type="sldNum" sz="quarter" idx="12"/>
          </p:nvPr>
        </p:nvSpPr>
        <p:spPr/>
        <p:txBody>
          <a:bodyPr/>
          <a:lstStyle/>
          <a:p>
            <a:fld id="{4F64B4D1-7D47-4D45-B309-34001B327CEF}" type="slidenum">
              <a:rPr lang="en-GB" smtClean="0"/>
              <a:t>‹#›</a:t>
            </a:fld>
            <a:endParaRPr lang="en-GB"/>
          </a:p>
        </p:txBody>
      </p:sp>
    </p:spTree>
    <p:extLst>
      <p:ext uri="{BB962C8B-B14F-4D97-AF65-F5344CB8AC3E}">
        <p14:creationId xmlns:p14="http://schemas.microsoft.com/office/powerpoint/2010/main" val="329192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18D4B-1F10-4F75-93AD-38BFDE2A51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6CCC905-86B3-4014-835B-1C97812998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457D43F-9355-46A9-B79E-E8AC350FC3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B5AB6A-B86A-4CDE-9F9C-909F9C802478}"/>
              </a:ext>
            </a:extLst>
          </p:cNvPr>
          <p:cNvSpPr>
            <a:spLocks noGrp="1"/>
          </p:cNvSpPr>
          <p:nvPr>
            <p:ph type="dt" sz="half" idx="10"/>
          </p:nvPr>
        </p:nvSpPr>
        <p:spPr/>
        <p:txBody>
          <a:bodyPr/>
          <a:lstStyle/>
          <a:p>
            <a:fld id="{D1CEDED9-5BDE-4DDE-852D-18E8E6033A5B}" type="datetimeFigureOut">
              <a:rPr lang="en-GB" smtClean="0"/>
              <a:t>07/12/2024</a:t>
            </a:fld>
            <a:endParaRPr lang="en-GB"/>
          </a:p>
        </p:txBody>
      </p:sp>
      <p:sp>
        <p:nvSpPr>
          <p:cNvPr id="6" name="Footer Placeholder 5">
            <a:extLst>
              <a:ext uri="{FF2B5EF4-FFF2-40B4-BE49-F238E27FC236}">
                <a16:creationId xmlns:a16="http://schemas.microsoft.com/office/drawing/2014/main" id="{5216A372-0B6A-465C-8012-75A8591B905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D64F854-A35B-40B7-9621-22FE86DCB992}"/>
              </a:ext>
            </a:extLst>
          </p:cNvPr>
          <p:cNvSpPr>
            <a:spLocks noGrp="1"/>
          </p:cNvSpPr>
          <p:nvPr>
            <p:ph type="sldNum" sz="quarter" idx="12"/>
          </p:nvPr>
        </p:nvSpPr>
        <p:spPr/>
        <p:txBody>
          <a:bodyPr/>
          <a:lstStyle/>
          <a:p>
            <a:fld id="{4F64B4D1-7D47-4D45-B309-34001B327CEF}" type="slidenum">
              <a:rPr lang="en-GB" smtClean="0"/>
              <a:t>‹#›</a:t>
            </a:fld>
            <a:endParaRPr lang="en-GB"/>
          </a:p>
        </p:txBody>
      </p:sp>
    </p:spTree>
    <p:extLst>
      <p:ext uri="{BB962C8B-B14F-4D97-AF65-F5344CB8AC3E}">
        <p14:creationId xmlns:p14="http://schemas.microsoft.com/office/powerpoint/2010/main" val="311762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A6335-0D3E-4209-A07A-30B77C169B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BC6511A-D582-4246-945B-400600C3C1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C24F942-8022-4318-8BB0-65254D8E83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CE80EF-5948-4B59-8AA5-44FA900F3596}"/>
              </a:ext>
            </a:extLst>
          </p:cNvPr>
          <p:cNvSpPr>
            <a:spLocks noGrp="1"/>
          </p:cNvSpPr>
          <p:nvPr>
            <p:ph type="dt" sz="half" idx="10"/>
          </p:nvPr>
        </p:nvSpPr>
        <p:spPr/>
        <p:txBody>
          <a:bodyPr/>
          <a:lstStyle/>
          <a:p>
            <a:fld id="{D1CEDED9-5BDE-4DDE-852D-18E8E6033A5B}" type="datetimeFigureOut">
              <a:rPr lang="en-GB" smtClean="0"/>
              <a:t>07/12/2024</a:t>
            </a:fld>
            <a:endParaRPr lang="en-GB"/>
          </a:p>
        </p:txBody>
      </p:sp>
      <p:sp>
        <p:nvSpPr>
          <p:cNvPr id="6" name="Footer Placeholder 5">
            <a:extLst>
              <a:ext uri="{FF2B5EF4-FFF2-40B4-BE49-F238E27FC236}">
                <a16:creationId xmlns:a16="http://schemas.microsoft.com/office/drawing/2014/main" id="{8A4E0AC4-37EC-4D8F-ACC6-3A590BB7F29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79A2A55-F3A8-4946-8D80-9442C6A48487}"/>
              </a:ext>
            </a:extLst>
          </p:cNvPr>
          <p:cNvSpPr>
            <a:spLocks noGrp="1"/>
          </p:cNvSpPr>
          <p:nvPr>
            <p:ph type="sldNum" sz="quarter" idx="12"/>
          </p:nvPr>
        </p:nvSpPr>
        <p:spPr/>
        <p:txBody>
          <a:bodyPr/>
          <a:lstStyle/>
          <a:p>
            <a:fld id="{4F64B4D1-7D47-4D45-B309-34001B327CEF}" type="slidenum">
              <a:rPr lang="en-GB" smtClean="0"/>
              <a:t>‹#›</a:t>
            </a:fld>
            <a:endParaRPr lang="en-GB"/>
          </a:p>
        </p:txBody>
      </p:sp>
    </p:spTree>
    <p:extLst>
      <p:ext uri="{BB962C8B-B14F-4D97-AF65-F5344CB8AC3E}">
        <p14:creationId xmlns:p14="http://schemas.microsoft.com/office/powerpoint/2010/main" val="2334123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17DFD7-B1CF-4B69-A76C-0CF0885C16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BD2FB85-440B-4838-BE07-D2B6C78C2B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09F72DB-0E5C-4DD3-8B5C-5ED456A634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CEDED9-5BDE-4DDE-852D-18E8E6033A5B}" type="datetimeFigureOut">
              <a:rPr lang="en-GB" smtClean="0"/>
              <a:t>07/12/2024</a:t>
            </a:fld>
            <a:endParaRPr lang="en-GB"/>
          </a:p>
        </p:txBody>
      </p:sp>
      <p:sp>
        <p:nvSpPr>
          <p:cNvPr id="5" name="Footer Placeholder 4">
            <a:extLst>
              <a:ext uri="{FF2B5EF4-FFF2-40B4-BE49-F238E27FC236}">
                <a16:creationId xmlns:a16="http://schemas.microsoft.com/office/drawing/2014/main" id="{71759555-3F88-43DD-9B9F-26DF6585B4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DC5C73C-8F5A-43F1-AFB2-F32B599B50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64B4D1-7D47-4D45-B309-34001B327CEF}" type="slidenum">
              <a:rPr lang="en-GB" smtClean="0"/>
              <a:t>‹#›</a:t>
            </a:fld>
            <a:endParaRPr lang="en-GB"/>
          </a:p>
        </p:txBody>
      </p:sp>
    </p:spTree>
    <p:extLst>
      <p:ext uri="{BB962C8B-B14F-4D97-AF65-F5344CB8AC3E}">
        <p14:creationId xmlns:p14="http://schemas.microsoft.com/office/powerpoint/2010/main" val="376913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12" name="Straight Connector 11">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Rectangle 14">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AEA987-88A1-EACF-1846-64DDADCE4953}"/>
              </a:ext>
            </a:extLst>
          </p:cNvPr>
          <p:cNvSpPr>
            <a:spLocks noGrp="1"/>
          </p:cNvSpPr>
          <p:nvPr>
            <p:ph type="title"/>
          </p:nvPr>
        </p:nvSpPr>
        <p:spPr>
          <a:xfrm>
            <a:off x="1524000" y="1584683"/>
            <a:ext cx="9144000" cy="2551829"/>
          </a:xfrm>
        </p:spPr>
        <p:txBody>
          <a:bodyPr vert="horz" lIns="91440" tIns="45720" rIns="91440" bIns="45720" rtlCol="0" anchor="ctr">
            <a:normAutofit/>
          </a:bodyPr>
          <a:lstStyle/>
          <a:p>
            <a:pPr algn="ctr"/>
            <a:r>
              <a:rPr lang="en-US" sz="6600" b="1" kern="1200" dirty="0">
                <a:solidFill>
                  <a:schemeClr val="tx1"/>
                </a:solidFill>
                <a:latin typeface="+mj-lt"/>
                <a:ea typeface="+mj-ea"/>
                <a:cs typeface="+mj-cs"/>
              </a:rPr>
              <a:t>Data Science Project</a:t>
            </a:r>
            <a:endParaRPr lang="en-US" sz="6600" kern="1200" dirty="0">
              <a:solidFill>
                <a:schemeClr val="tx1"/>
              </a:solidFill>
              <a:latin typeface="+mj-lt"/>
              <a:ea typeface="+mj-ea"/>
              <a:cs typeface="+mj-cs"/>
            </a:endParaRPr>
          </a:p>
        </p:txBody>
      </p:sp>
    </p:spTree>
    <p:extLst>
      <p:ext uri="{BB962C8B-B14F-4D97-AF65-F5344CB8AC3E}">
        <p14:creationId xmlns:p14="http://schemas.microsoft.com/office/powerpoint/2010/main" val="2753558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A1AB1A-4DF3-481E-9B05-2E8BBA6CF2DB}"/>
              </a:ext>
            </a:extLst>
          </p:cNvPr>
          <p:cNvSpPr>
            <a:spLocks noGrp="1"/>
          </p:cNvSpPr>
          <p:nvPr>
            <p:ph type="title"/>
          </p:nvPr>
        </p:nvSpPr>
        <p:spPr>
          <a:xfrm>
            <a:off x="987689" y="3071183"/>
            <a:ext cx="9910296" cy="2590027"/>
          </a:xfrm>
        </p:spPr>
        <p:style>
          <a:lnRef idx="0">
            <a:scrgbClr r="0" g="0" b="0"/>
          </a:lnRef>
          <a:fillRef idx="0">
            <a:scrgbClr r="0" g="0" b="0"/>
          </a:fillRef>
          <a:effectRef idx="0">
            <a:scrgbClr r="0" g="0" b="0"/>
          </a:effectRef>
          <a:fontRef idx="minor">
            <a:schemeClr val="lt1"/>
          </a:fontRef>
        </p:style>
        <p:txBody>
          <a:bodyPr vert="horz" lIns="91440" tIns="45720" rIns="91440" bIns="45720" rtlCol="0" anchor="t">
            <a:normAutofit/>
          </a:bodyPr>
          <a:lstStyle/>
          <a:p>
            <a:r>
              <a:rPr lang="en-US" sz="8000" b="1" kern="1200" dirty="0">
                <a:solidFill>
                  <a:schemeClr val="tx1"/>
                </a:solidFill>
                <a:latin typeface="+mj-lt"/>
                <a:ea typeface="+mj-ea"/>
                <a:cs typeface="+mj-cs"/>
              </a:rPr>
              <a:t>Pre trained Model</a:t>
            </a:r>
          </a:p>
        </p:txBody>
      </p:sp>
      <p:sp>
        <p:nvSpPr>
          <p:cNvPr id="15" name="Rectangle 14">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0792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14" name="Straight Connector 13">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Rectangle 16">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4BAB7D-3C64-4EE3-8B21-875D7E3DACF1}"/>
              </a:ext>
            </a:extLst>
          </p:cNvPr>
          <p:cNvSpPr>
            <a:spLocks noGrp="1"/>
          </p:cNvSpPr>
          <p:nvPr>
            <p:ph type="title"/>
          </p:nvPr>
        </p:nvSpPr>
        <p:spPr>
          <a:xfrm>
            <a:off x="1127414" y="4598900"/>
            <a:ext cx="10071536" cy="929750"/>
          </a:xfrm>
        </p:spPr>
        <p:txBody>
          <a:bodyPr vert="horz" lIns="91440" tIns="45720" rIns="91440" bIns="45720" rtlCol="0" anchor="b">
            <a:normAutofit/>
          </a:bodyPr>
          <a:lstStyle/>
          <a:p>
            <a:pPr algn="ctr"/>
            <a:r>
              <a:rPr lang="en-US" sz="4800" b="1" dirty="0"/>
              <a:t>Dataset description and preprocessing</a:t>
            </a:r>
          </a:p>
        </p:txBody>
      </p:sp>
      <p:pic>
        <p:nvPicPr>
          <p:cNvPr id="6" name="Picture 5">
            <a:extLst>
              <a:ext uri="{FF2B5EF4-FFF2-40B4-BE49-F238E27FC236}">
                <a16:creationId xmlns:a16="http://schemas.microsoft.com/office/drawing/2014/main" id="{CCB999C2-C7FA-4EED-B359-ECF46F3138C7}"/>
              </a:ext>
            </a:extLst>
          </p:cNvPr>
          <p:cNvPicPr>
            <a:picLocks noChangeAspect="1"/>
          </p:cNvPicPr>
          <p:nvPr/>
        </p:nvPicPr>
        <p:blipFill rotWithShape="1">
          <a:blip r:embed="rId2">
            <a:extLst>
              <a:ext uri="{28A0092B-C50C-407E-A947-70E740481C1C}">
                <a14:useLocalDpi xmlns:a14="http://schemas.microsoft.com/office/drawing/2010/main" val="0"/>
              </a:ext>
            </a:extLst>
          </a:blip>
          <a:srcRect l="7179" r="9346" b="394"/>
          <a:stretch/>
        </p:blipFill>
        <p:spPr>
          <a:xfrm>
            <a:off x="6092848" y="724342"/>
            <a:ext cx="5555322" cy="3546436"/>
          </a:xfrm>
          <a:prstGeom prst="rect">
            <a:avLst/>
          </a:prstGeom>
        </p:spPr>
      </p:pic>
      <p:pic>
        <p:nvPicPr>
          <p:cNvPr id="4" name="Picture 3">
            <a:extLst>
              <a:ext uri="{FF2B5EF4-FFF2-40B4-BE49-F238E27FC236}">
                <a16:creationId xmlns:a16="http://schemas.microsoft.com/office/drawing/2014/main" id="{13950F91-BE97-4127-88E6-7C7D6D2AEF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050" y="724342"/>
            <a:ext cx="4841550" cy="3546436"/>
          </a:xfrm>
          <a:prstGeom prst="rect">
            <a:avLst/>
          </a:prstGeom>
        </p:spPr>
      </p:pic>
    </p:spTree>
    <p:extLst>
      <p:ext uri="{BB962C8B-B14F-4D97-AF65-F5344CB8AC3E}">
        <p14:creationId xmlns:p14="http://schemas.microsoft.com/office/powerpoint/2010/main" val="1987352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A3D7F-1BC5-4499-BB78-BEDF03121B4D}"/>
              </a:ext>
            </a:extLst>
          </p:cNvPr>
          <p:cNvSpPr>
            <a:spLocks noGrp="1"/>
          </p:cNvSpPr>
          <p:nvPr>
            <p:ph type="title"/>
          </p:nvPr>
        </p:nvSpPr>
        <p:spPr>
          <a:xfrm>
            <a:off x="533400" y="187325"/>
            <a:ext cx="10515600" cy="1325563"/>
          </a:xfrm>
        </p:spPr>
        <p:txBody>
          <a:bodyPr/>
          <a:lstStyle/>
          <a:p>
            <a:r>
              <a:rPr lang="en-US" b="1" dirty="0"/>
              <a:t>Models:</a:t>
            </a:r>
            <a:endParaRPr lang="en-GB" b="1" dirty="0"/>
          </a:p>
        </p:txBody>
      </p:sp>
      <p:sp>
        <p:nvSpPr>
          <p:cNvPr id="3" name="Content Placeholder 2">
            <a:extLst>
              <a:ext uri="{FF2B5EF4-FFF2-40B4-BE49-F238E27FC236}">
                <a16:creationId xmlns:a16="http://schemas.microsoft.com/office/drawing/2014/main" id="{712E237C-8214-40E2-851A-A887DDB42725}"/>
              </a:ext>
            </a:extLst>
          </p:cNvPr>
          <p:cNvSpPr>
            <a:spLocks noGrp="1"/>
          </p:cNvSpPr>
          <p:nvPr>
            <p:ph idx="1"/>
          </p:nvPr>
        </p:nvSpPr>
        <p:spPr/>
        <p:txBody>
          <a:bodyPr/>
          <a:lstStyle/>
          <a:p>
            <a:endParaRPr lang="en-US" dirty="0"/>
          </a:p>
          <a:p>
            <a:endParaRPr lang="en-GB" dirty="0"/>
          </a:p>
        </p:txBody>
      </p:sp>
      <p:pic>
        <p:nvPicPr>
          <p:cNvPr id="6" name="Picture 5">
            <a:extLst>
              <a:ext uri="{FF2B5EF4-FFF2-40B4-BE49-F238E27FC236}">
                <a16:creationId xmlns:a16="http://schemas.microsoft.com/office/drawing/2014/main" id="{CAB13FA5-342D-4671-AFB5-A4A211BFEAE2}"/>
              </a:ext>
            </a:extLst>
          </p:cNvPr>
          <p:cNvPicPr>
            <a:picLocks noChangeAspect="1"/>
          </p:cNvPicPr>
          <p:nvPr/>
        </p:nvPicPr>
        <p:blipFill rotWithShape="1">
          <a:blip r:embed="rId2">
            <a:extLst>
              <a:ext uri="{28A0092B-C50C-407E-A947-70E740481C1C}">
                <a14:useLocalDpi xmlns:a14="http://schemas.microsoft.com/office/drawing/2010/main" val="0"/>
              </a:ext>
            </a:extLst>
          </a:blip>
          <a:srcRect l="6689" t="-113" b="-1"/>
          <a:stretch/>
        </p:blipFill>
        <p:spPr>
          <a:xfrm>
            <a:off x="1838325" y="1327150"/>
            <a:ext cx="8239124" cy="5348287"/>
          </a:xfrm>
          <a:prstGeom prst="rect">
            <a:avLst/>
          </a:prstGeom>
        </p:spPr>
      </p:pic>
    </p:spTree>
    <p:extLst>
      <p:ext uri="{BB962C8B-B14F-4D97-AF65-F5344CB8AC3E}">
        <p14:creationId xmlns:p14="http://schemas.microsoft.com/office/powerpoint/2010/main" val="343528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A3D7F-1BC5-4499-BB78-BEDF03121B4D}"/>
              </a:ext>
            </a:extLst>
          </p:cNvPr>
          <p:cNvSpPr>
            <a:spLocks noGrp="1"/>
          </p:cNvSpPr>
          <p:nvPr>
            <p:ph type="title"/>
          </p:nvPr>
        </p:nvSpPr>
        <p:spPr>
          <a:xfrm>
            <a:off x="533400" y="187325"/>
            <a:ext cx="10515600" cy="1325563"/>
          </a:xfrm>
        </p:spPr>
        <p:txBody>
          <a:bodyPr/>
          <a:lstStyle/>
          <a:p>
            <a:r>
              <a:rPr lang="en-US" b="1" dirty="0"/>
              <a:t>Results and Conclusion:</a:t>
            </a:r>
            <a:endParaRPr lang="en-GB" b="1" dirty="0"/>
          </a:p>
        </p:txBody>
      </p:sp>
      <p:sp>
        <p:nvSpPr>
          <p:cNvPr id="3" name="Content Placeholder 2">
            <a:extLst>
              <a:ext uri="{FF2B5EF4-FFF2-40B4-BE49-F238E27FC236}">
                <a16:creationId xmlns:a16="http://schemas.microsoft.com/office/drawing/2014/main" id="{712E237C-8214-40E2-851A-A887DDB42725}"/>
              </a:ext>
            </a:extLst>
          </p:cNvPr>
          <p:cNvSpPr>
            <a:spLocks noGrp="1"/>
          </p:cNvSpPr>
          <p:nvPr>
            <p:ph idx="1"/>
          </p:nvPr>
        </p:nvSpPr>
        <p:spPr/>
        <p:txBody>
          <a:bodyPr/>
          <a:lstStyle/>
          <a:p>
            <a:endParaRPr lang="en-US" dirty="0"/>
          </a:p>
          <a:p>
            <a:endParaRPr lang="en-GB" dirty="0"/>
          </a:p>
        </p:txBody>
      </p:sp>
      <p:pic>
        <p:nvPicPr>
          <p:cNvPr id="5" name="Picture 4">
            <a:extLst>
              <a:ext uri="{FF2B5EF4-FFF2-40B4-BE49-F238E27FC236}">
                <a16:creationId xmlns:a16="http://schemas.microsoft.com/office/drawing/2014/main" id="{F8C1578F-355C-4A47-AAC1-A5668BF86A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3625" y="1430775"/>
            <a:ext cx="6296025" cy="4973423"/>
          </a:xfrm>
          <a:prstGeom prst="rect">
            <a:avLst/>
          </a:prstGeom>
        </p:spPr>
      </p:pic>
    </p:spTree>
    <p:extLst>
      <p:ext uri="{BB962C8B-B14F-4D97-AF65-F5344CB8AC3E}">
        <p14:creationId xmlns:p14="http://schemas.microsoft.com/office/powerpoint/2010/main" val="590842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BA3D7F-1BC5-4499-BB78-BEDF03121B4D}"/>
              </a:ext>
            </a:extLst>
          </p:cNvPr>
          <p:cNvSpPr>
            <a:spLocks noGrp="1"/>
          </p:cNvSpPr>
          <p:nvPr>
            <p:ph type="title"/>
          </p:nvPr>
        </p:nvSpPr>
        <p:spPr>
          <a:xfrm>
            <a:off x="793662" y="386930"/>
            <a:ext cx="10066122" cy="1298448"/>
          </a:xfrm>
        </p:spPr>
        <p:txBody>
          <a:bodyPr anchor="b">
            <a:normAutofit/>
          </a:bodyPr>
          <a:lstStyle/>
          <a:p>
            <a:r>
              <a:rPr lang="en-US" sz="4800" b="1"/>
              <a:t>Results and Conclusion:</a:t>
            </a:r>
            <a:endParaRPr lang="en-GB" sz="4800" b="1"/>
          </a:p>
        </p:txBody>
      </p:sp>
      <p:sp>
        <p:nvSpPr>
          <p:cNvPr id="17" name="Rectangle 1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12E237C-8214-40E2-851A-A887DDB42725}"/>
              </a:ext>
            </a:extLst>
          </p:cNvPr>
          <p:cNvSpPr>
            <a:spLocks noGrp="1"/>
          </p:cNvSpPr>
          <p:nvPr>
            <p:ph idx="1"/>
          </p:nvPr>
        </p:nvSpPr>
        <p:spPr>
          <a:xfrm>
            <a:off x="793660" y="2599509"/>
            <a:ext cx="4160725" cy="3598989"/>
          </a:xfrm>
        </p:spPr>
        <p:txBody>
          <a:bodyPr anchor="ctr">
            <a:normAutofit/>
          </a:bodyPr>
          <a:lstStyle/>
          <a:p>
            <a:endParaRPr lang="en-US" sz="2000"/>
          </a:p>
          <a:p>
            <a:endParaRPr lang="en-GB" sz="2000"/>
          </a:p>
        </p:txBody>
      </p:sp>
      <p:pic>
        <p:nvPicPr>
          <p:cNvPr id="8" name="Picture 7">
            <a:extLst>
              <a:ext uri="{FF2B5EF4-FFF2-40B4-BE49-F238E27FC236}">
                <a16:creationId xmlns:a16="http://schemas.microsoft.com/office/drawing/2014/main" id="{10137887-FE0E-44CE-A7FA-427EBE118538}"/>
              </a:ext>
            </a:extLst>
          </p:cNvPr>
          <p:cNvPicPr>
            <a:picLocks noChangeAspect="1"/>
          </p:cNvPicPr>
          <p:nvPr/>
        </p:nvPicPr>
        <p:blipFill>
          <a:blip r:embed="rId2">
            <a:extLst>
              <a:ext uri="{28A0092B-C50C-407E-A947-70E740481C1C}">
                <a14:useLocalDpi xmlns:a14="http://schemas.microsoft.com/office/drawing/2010/main" val="0"/>
              </a:ext>
            </a:extLst>
          </a:blip>
          <a:srcRect l="-762" t="37" r="-30" b="-34"/>
          <a:stretch/>
        </p:blipFill>
        <p:spPr>
          <a:xfrm>
            <a:off x="7393102" y="2378998"/>
            <a:ext cx="3466682" cy="3639450"/>
          </a:xfrm>
          <a:prstGeom prst="rect">
            <a:avLst/>
          </a:prstGeom>
        </p:spPr>
      </p:pic>
      <p:pic>
        <p:nvPicPr>
          <p:cNvPr id="10" name="Picture 9">
            <a:extLst>
              <a:ext uri="{FF2B5EF4-FFF2-40B4-BE49-F238E27FC236}">
                <a16:creationId xmlns:a16="http://schemas.microsoft.com/office/drawing/2014/main" id="{6190488F-E1A6-4DD7-A4FD-FCE602A1DD3F}"/>
              </a:ext>
            </a:extLst>
          </p:cNvPr>
          <p:cNvPicPr>
            <a:picLocks noChangeAspect="1"/>
          </p:cNvPicPr>
          <p:nvPr/>
        </p:nvPicPr>
        <p:blipFill rotWithShape="1">
          <a:blip r:embed="rId3">
            <a:extLst>
              <a:ext uri="{28A0092B-C50C-407E-A947-70E740481C1C}">
                <a14:useLocalDpi xmlns:a14="http://schemas.microsoft.com/office/drawing/2010/main" val="0"/>
              </a:ext>
            </a:extLst>
          </a:blip>
          <a:srcRect l="-103" t="1" r="5953" b="-4"/>
          <a:stretch/>
        </p:blipFill>
        <p:spPr>
          <a:xfrm>
            <a:off x="375255" y="2599509"/>
            <a:ext cx="6371240" cy="2802430"/>
          </a:xfrm>
          <a:prstGeom prst="rect">
            <a:avLst/>
          </a:prstGeom>
        </p:spPr>
      </p:pic>
      <p:sp>
        <p:nvSpPr>
          <p:cNvPr id="21" name="Rectangle 20">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0316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0B8DCBA-FEED-46EF-A140-35B904015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26" name="Rectangle 2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16EF01-9A9A-4528-8587-AAAB601CC15D}"/>
              </a:ext>
            </a:extLst>
          </p:cNvPr>
          <p:cNvSpPr>
            <a:spLocks noGrp="1"/>
          </p:cNvSpPr>
          <p:nvPr>
            <p:ph type="title"/>
          </p:nvPr>
        </p:nvSpPr>
        <p:spPr>
          <a:xfrm>
            <a:off x="1043631" y="873940"/>
            <a:ext cx="4928291" cy="1035781"/>
          </a:xfrm>
        </p:spPr>
        <p:txBody>
          <a:bodyPr vert="horz" lIns="91440" tIns="45720" rIns="91440" bIns="45720" rtlCol="0" anchor="ctr">
            <a:normAutofit/>
          </a:bodyPr>
          <a:lstStyle/>
          <a:p>
            <a:r>
              <a:rPr lang="en-US" sz="3600" b="1"/>
              <a:t>Team members:</a:t>
            </a:r>
          </a:p>
        </p:txBody>
      </p:sp>
      <p:cxnSp>
        <p:nvCxnSpPr>
          <p:cNvPr id="32" name="Straight Connector 3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388678A3-D77E-9D25-8F53-8D7B7F452035}"/>
              </a:ext>
            </a:extLst>
          </p:cNvPr>
          <p:cNvGraphicFramePr>
            <a:graphicFrameLocks noGrp="1"/>
          </p:cNvGraphicFramePr>
          <p:nvPr>
            <p:ph idx="1"/>
            <p:extLst>
              <p:ext uri="{D42A27DB-BD31-4B8C-83A1-F6EECF244321}">
                <p14:modId xmlns:p14="http://schemas.microsoft.com/office/powerpoint/2010/main" val="346653527"/>
              </p:ext>
            </p:extLst>
          </p:nvPr>
        </p:nvGraphicFramePr>
        <p:xfrm>
          <a:off x="1045029" y="2524721"/>
          <a:ext cx="4991629" cy="36771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3927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3A8F39-7D24-44D0-9A38-B57AAE13722C}"/>
              </a:ext>
            </a:extLst>
          </p:cNvPr>
          <p:cNvSpPr>
            <a:spLocks noGrp="1"/>
          </p:cNvSpPr>
          <p:nvPr>
            <p:ph type="title"/>
          </p:nvPr>
        </p:nvSpPr>
        <p:spPr>
          <a:xfrm>
            <a:off x="1043631" y="809898"/>
            <a:ext cx="9942716" cy="1554480"/>
          </a:xfrm>
        </p:spPr>
        <p:txBody>
          <a:bodyPr anchor="ctr">
            <a:normAutofit/>
          </a:bodyPr>
          <a:lstStyle/>
          <a:p>
            <a:r>
              <a:rPr lang="en-US" sz="4800" b="1"/>
              <a:t>Introduction</a:t>
            </a:r>
            <a:r>
              <a:rPr lang="en-US" sz="4800" b="1" dirty="0"/>
              <a:t>:</a:t>
            </a:r>
            <a:endParaRPr lang="en-GB" sz="4800" b="1" dirty="0"/>
          </a:p>
        </p:txBody>
      </p:sp>
      <p:sp>
        <p:nvSpPr>
          <p:cNvPr id="3" name="Content Placeholder 2">
            <a:extLst>
              <a:ext uri="{FF2B5EF4-FFF2-40B4-BE49-F238E27FC236}">
                <a16:creationId xmlns:a16="http://schemas.microsoft.com/office/drawing/2014/main" id="{252A352F-6600-41B6-A64F-6AA18A50DF91}"/>
              </a:ext>
            </a:extLst>
          </p:cNvPr>
          <p:cNvSpPr>
            <a:spLocks noGrp="1"/>
          </p:cNvSpPr>
          <p:nvPr>
            <p:ph idx="1"/>
          </p:nvPr>
        </p:nvSpPr>
        <p:spPr>
          <a:xfrm>
            <a:off x="1045028" y="3017522"/>
            <a:ext cx="9941319" cy="3124658"/>
          </a:xfrm>
        </p:spPr>
        <p:txBody>
          <a:bodyPr anchor="ctr">
            <a:normAutofit/>
          </a:bodyPr>
          <a:lstStyle/>
          <a:p>
            <a:r>
              <a:rPr lang="en-US" sz="2400" b="1" dirty="0"/>
              <a:t>Problem: </a:t>
            </a:r>
            <a:r>
              <a:rPr lang="en-GB" sz="2400" dirty="0"/>
              <a:t>we are tackling a binary image classification problem where the goal is to distinguish between two classes: </a:t>
            </a:r>
            <a:r>
              <a:rPr lang="en-GB" sz="2400" b="1" dirty="0"/>
              <a:t>dogs</a:t>
            </a:r>
            <a:r>
              <a:rPr lang="en-GB" sz="2400" dirty="0"/>
              <a:t> and </a:t>
            </a:r>
            <a:r>
              <a:rPr lang="en-GB" sz="2400" b="1" dirty="0"/>
              <a:t>spiders</a:t>
            </a:r>
            <a:r>
              <a:rPr lang="en-GB" sz="2400" dirty="0"/>
              <a:t>. Given the diverse appearance of these objects in real-world scenarios, the task requires models capable of recognizing complex patterns and features in the images. The challenge lies in handling the variations in lighting, background, orientation, and other conditions that might affect the appearance of the objects.</a:t>
            </a:r>
            <a:endParaRPr lang="en-US" sz="2400" dirty="0"/>
          </a:p>
          <a:p>
            <a:endParaRPr lang="en-US"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6635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611F2A-E1E7-49DC-84D5-017DFACC2E1E}"/>
              </a:ext>
            </a:extLst>
          </p:cNvPr>
          <p:cNvSpPr>
            <a:spLocks noGrp="1"/>
          </p:cNvSpPr>
          <p:nvPr>
            <p:ph type="title"/>
          </p:nvPr>
        </p:nvSpPr>
        <p:spPr>
          <a:xfrm>
            <a:off x="808638" y="386930"/>
            <a:ext cx="9236700" cy="1188950"/>
          </a:xfrm>
        </p:spPr>
        <p:txBody>
          <a:bodyPr anchor="b">
            <a:normAutofit/>
          </a:bodyPr>
          <a:lstStyle/>
          <a:p>
            <a:r>
              <a:rPr lang="en-US" sz="5400" b="1"/>
              <a:t>Introduction:</a:t>
            </a:r>
            <a:endParaRPr lang="en-GB" sz="5400"/>
          </a:p>
        </p:txBody>
      </p:sp>
      <p:grpSp>
        <p:nvGrpSpPr>
          <p:cNvPr id="20" name="Group 1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1" name="Rectangle 2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E4340FB-B243-4460-8FA7-E861262942DC}"/>
              </a:ext>
            </a:extLst>
          </p:cNvPr>
          <p:cNvSpPr>
            <a:spLocks noGrp="1"/>
          </p:cNvSpPr>
          <p:nvPr>
            <p:ph idx="1"/>
          </p:nvPr>
        </p:nvSpPr>
        <p:spPr>
          <a:xfrm>
            <a:off x="793660" y="2599509"/>
            <a:ext cx="10143668" cy="3435531"/>
          </a:xfrm>
        </p:spPr>
        <p:txBody>
          <a:bodyPr anchor="ctr">
            <a:normAutofit/>
          </a:bodyPr>
          <a:lstStyle/>
          <a:p>
            <a:r>
              <a:rPr lang="en-US" sz="2400" b="1" dirty="0"/>
              <a:t>Idea:  </a:t>
            </a:r>
            <a:r>
              <a:rPr lang="en-GB" sz="2400" dirty="0"/>
              <a:t>The project focuses on implementing two different approaches for image classification , </a:t>
            </a:r>
            <a:r>
              <a:rPr lang="en-GB" sz="2400" b="1" dirty="0"/>
              <a:t>from scratch model </a:t>
            </a:r>
            <a:r>
              <a:rPr lang="en-GB" sz="2400" dirty="0"/>
              <a:t>and a </a:t>
            </a:r>
            <a:r>
              <a:rPr lang="en-GB" sz="2400" b="1" dirty="0"/>
              <a:t>pre-trained model</a:t>
            </a:r>
            <a:r>
              <a:rPr lang="en-GB" sz="2400" dirty="0"/>
              <a:t>.</a:t>
            </a:r>
          </a:p>
          <a:p>
            <a:pPr marL="1028700" lvl="1" indent="-571500">
              <a:buFont typeface="+mj-lt"/>
              <a:buAutoNum type="romanLcPeriod"/>
            </a:pPr>
            <a:r>
              <a:rPr lang="en-GB" dirty="0"/>
              <a:t>The first approach involves designing a convolutional neural network (CNN) specifically tailored for this problem, using layers such as convolutional layers, pooling, and fully connected layers to extract meaningful features and perform classification.</a:t>
            </a:r>
          </a:p>
          <a:p>
            <a:pPr marL="1028700" lvl="1" indent="-571500">
              <a:buFont typeface="+mj-lt"/>
              <a:buAutoNum type="romanLcPeriod"/>
            </a:pPr>
            <a:r>
              <a:rPr lang="en-GB" dirty="0"/>
              <a:t>The second approach uses a pre-trained model (</a:t>
            </a:r>
            <a:r>
              <a:rPr lang="en-GB" b="1" dirty="0"/>
              <a:t>VGG16)</a:t>
            </a:r>
            <a:r>
              <a:rPr lang="en-GB" dirty="0"/>
              <a:t>, a well-known deep CNN that has been pre-trained on a large dataset.</a:t>
            </a:r>
          </a:p>
        </p:txBody>
      </p:sp>
    </p:spTree>
    <p:extLst>
      <p:ext uri="{BB962C8B-B14F-4D97-AF65-F5344CB8AC3E}">
        <p14:creationId xmlns:p14="http://schemas.microsoft.com/office/powerpoint/2010/main" val="1368727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33F6D34F-F830-4C84-A8A9-656A3FFDFDA0}"/>
              </a:ext>
            </a:extLst>
          </p:cNvPr>
          <p:cNvSpPr txBox="1">
            <a:spLocks/>
          </p:cNvSpPr>
          <p:nvPr/>
        </p:nvSpPr>
        <p:spPr>
          <a:xfrm>
            <a:off x="987689" y="3071183"/>
            <a:ext cx="9910296" cy="2590027"/>
          </a:xfrm>
          <a:prstGeom prst="rect">
            <a:avLst/>
          </a:prstGeom>
        </p:spPr>
        <p:style>
          <a:lnRef idx="0">
            <a:scrgbClr r="0" g="0" b="0"/>
          </a:lnRef>
          <a:fillRef idx="0">
            <a:scrgbClr r="0" g="0" b="0"/>
          </a:fillRef>
          <a:effectRef idx="0">
            <a:scrgbClr r="0" g="0" b="0"/>
          </a:effectRef>
          <a:fontRef idx="minor">
            <a:schemeClr val="lt1"/>
          </a:fontRef>
        </p:style>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spcAft>
                <a:spcPts val="600"/>
              </a:spcAft>
            </a:pPr>
            <a:r>
              <a:rPr lang="en-US" sz="8000" b="1" kern="1200">
                <a:solidFill>
                  <a:schemeClr val="tx1"/>
                </a:solidFill>
                <a:latin typeface="+mj-lt"/>
                <a:ea typeface="+mj-ea"/>
                <a:cs typeface="+mj-cs"/>
              </a:rPr>
              <a:t>From scratch Model</a:t>
            </a:r>
          </a:p>
        </p:txBody>
      </p:sp>
      <p:sp>
        <p:nvSpPr>
          <p:cNvPr id="19" name="Rectangle 18">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1716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20" name="Straight Connector 19">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Rectangle 22">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4BAB7D-3C64-4EE3-8B21-875D7E3DACF1}"/>
              </a:ext>
            </a:extLst>
          </p:cNvPr>
          <p:cNvSpPr>
            <a:spLocks noGrp="1"/>
          </p:cNvSpPr>
          <p:nvPr>
            <p:ph type="title"/>
          </p:nvPr>
        </p:nvSpPr>
        <p:spPr>
          <a:xfrm>
            <a:off x="1057080" y="4457963"/>
            <a:ext cx="10071536" cy="929750"/>
          </a:xfrm>
        </p:spPr>
        <p:txBody>
          <a:bodyPr vert="horz" lIns="91440" tIns="45720" rIns="91440" bIns="45720" rtlCol="0" anchor="b">
            <a:normAutofit/>
          </a:bodyPr>
          <a:lstStyle/>
          <a:p>
            <a:pPr algn="ctr"/>
            <a:r>
              <a:rPr lang="en-US" sz="4800" b="1" dirty="0"/>
              <a:t>Dataset description and preprocessing</a:t>
            </a:r>
          </a:p>
        </p:txBody>
      </p:sp>
      <p:pic>
        <p:nvPicPr>
          <p:cNvPr id="12" name="Picture 11">
            <a:extLst>
              <a:ext uri="{FF2B5EF4-FFF2-40B4-BE49-F238E27FC236}">
                <a16:creationId xmlns:a16="http://schemas.microsoft.com/office/drawing/2014/main" id="{13696A63-DC72-4F7E-B2F6-D93959DCCBDE}"/>
              </a:ext>
            </a:extLst>
          </p:cNvPr>
          <p:cNvPicPr>
            <a:picLocks noChangeAspect="1"/>
          </p:cNvPicPr>
          <p:nvPr/>
        </p:nvPicPr>
        <p:blipFill>
          <a:blip r:embed="rId2"/>
          <a:stretch>
            <a:fillRect/>
          </a:stretch>
        </p:blipFill>
        <p:spPr>
          <a:xfrm>
            <a:off x="5986782" y="1357520"/>
            <a:ext cx="5069590" cy="1850400"/>
          </a:xfrm>
          <a:prstGeom prst="rect">
            <a:avLst/>
          </a:prstGeom>
        </p:spPr>
      </p:pic>
      <p:pic>
        <p:nvPicPr>
          <p:cNvPr id="8" name="Picture 7">
            <a:extLst>
              <a:ext uri="{FF2B5EF4-FFF2-40B4-BE49-F238E27FC236}">
                <a16:creationId xmlns:a16="http://schemas.microsoft.com/office/drawing/2014/main" id="{9C6CA755-F539-435A-81D5-9E060A889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612" y="437198"/>
            <a:ext cx="4460477" cy="3691045"/>
          </a:xfrm>
          <a:prstGeom prst="rect">
            <a:avLst/>
          </a:prstGeom>
        </p:spPr>
      </p:pic>
    </p:spTree>
    <p:extLst>
      <p:ext uri="{BB962C8B-B14F-4D97-AF65-F5344CB8AC3E}">
        <p14:creationId xmlns:p14="http://schemas.microsoft.com/office/powerpoint/2010/main" val="2831231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A3D7F-1BC5-4499-BB78-BEDF03121B4D}"/>
              </a:ext>
            </a:extLst>
          </p:cNvPr>
          <p:cNvSpPr>
            <a:spLocks noGrp="1"/>
          </p:cNvSpPr>
          <p:nvPr>
            <p:ph type="title"/>
          </p:nvPr>
        </p:nvSpPr>
        <p:spPr>
          <a:xfrm>
            <a:off x="533400" y="187325"/>
            <a:ext cx="10515600" cy="1325563"/>
          </a:xfrm>
        </p:spPr>
        <p:txBody>
          <a:bodyPr/>
          <a:lstStyle/>
          <a:p>
            <a:r>
              <a:rPr lang="en-US" b="1"/>
              <a:t>Models:</a:t>
            </a:r>
            <a:endParaRPr lang="en-GB" b="1" dirty="0"/>
          </a:p>
        </p:txBody>
      </p:sp>
      <p:sp>
        <p:nvSpPr>
          <p:cNvPr id="3" name="Content Placeholder 2">
            <a:extLst>
              <a:ext uri="{FF2B5EF4-FFF2-40B4-BE49-F238E27FC236}">
                <a16:creationId xmlns:a16="http://schemas.microsoft.com/office/drawing/2014/main" id="{712E237C-8214-40E2-851A-A887DDB42725}"/>
              </a:ext>
            </a:extLst>
          </p:cNvPr>
          <p:cNvSpPr>
            <a:spLocks noGrp="1"/>
          </p:cNvSpPr>
          <p:nvPr>
            <p:ph idx="1"/>
          </p:nvPr>
        </p:nvSpPr>
        <p:spPr/>
        <p:txBody>
          <a:bodyPr/>
          <a:lstStyle/>
          <a:p>
            <a:endParaRPr lang="en-US"/>
          </a:p>
          <a:p>
            <a:endParaRPr lang="en-GB" dirty="0"/>
          </a:p>
        </p:txBody>
      </p:sp>
      <p:pic>
        <p:nvPicPr>
          <p:cNvPr id="5" name="Picture 4">
            <a:extLst>
              <a:ext uri="{FF2B5EF4-FFF2-40B4-BE49-F238E27FC236}">
                <a16:creationId xmlns:a16="http://schemas.microsoft.com/office/drawing/2014/main" id="{E8EC1626-C39F-44FD-988D-B1DA14450C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460" y="1844675"/>
            <a:ext cx="9754390" cy="4826000"/>
          </a:xfrm>
          <a:prstGeom prst="rect">
            <a:avLst/>
          </a:prstGeom>
        </p:spPr>
      </p:pic>
    </p:spTree>
    <p:extLst>
      <p:ext uri="{BB962C8B-B14F-4D97-AF65-F5344CB8AC3E}">
        <p14:creationId xmlns:p14="http://schemas.microsoft.com/office/powerpoint/2010/main" val="3948982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31" name="Straight Connector 30">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Rectangle 33">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D0DD15-9DBE-4F1F-8289-8FB595FE4581}"/>
              </a:ext>
            </a:extLst>
          </p:cNvPr>
          <p:cNvSpPr>
            <a:spLocks noGrp="1"/>
          </p:cNvSpPr>
          <p:nvPr>
            <p:ph type="title"/>
          </p:nvPr>
        </p:nvSpPr>
        <p:spPr>
          <a:xfrm>
            <a:off x="1057080" y="4657901"/>
            <a:ext cx="10071536" cy="929750"/>
          </a:xfrm>
        </p:spPr>
        <p:txBody>
          <a:bodyPr vert="horz" lIns="91440" tIns="45720" rIns="91440" bIns="45720" rtlCol="0" anchor="b">
            <a:normAutofit/>
          </a:bodyPr>
          <a:lstStyle/>
          <a:p>
            <a:pPr algn="ctr"/>
            <a:r>
              <a:rPr lang="en-US" sz="5200" b="1" dirty="0"/>
              <a:t>Results and Conclusion:</a:t>
            </a:r>
          </a:p>
        </p:txBody>
      </p:sp>
      <p:pic>
        <p:nvPicPr>
          <p:cNvPr id="5" name="Picture 4" descr="A graph showing the value of a model&#10;&#10;Description automatically generated">
            <a:extLst>
              <a:ext uri="{FF2B5EF4-FFF2-40B4-BE49-F238E27FC236}">
                <a16:creationId xmlns:a16="http://schemas.microsoft.com/office/drawing/2014/main" id="{F25F2BCD-0481-4613-B4C6-DAFBBCC0E0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930" y="671201"/>
            <a:ext cx="5046455" cy="3986700"/>
          </a:xfrm>
          <a:prstGeom prst="rect">
            <a:avLst/>
          </a:prstGeom>
        </p:spPr>
      </p:pic>
      <p:pic>
        <p:nvPicPr>
          <p:cNvPr id="7" name="Picture 6" descr="A graph showing the loss of training and validation&#10;&#10;Description automatically generated">
            <a:extLst>
              <a:ext uri="{FF2B5EF4-FFF2-40B4-BE49-F238E27FC236}">
                <a16:creationId xmlns:a16="http://schemas.microsoft.com/office/drawing/2014/main" id="{97D9EE0B-809B-42A7-B22F-B4BF734428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7920" y="697148"/>
            <a:ext cx="4861995" cy="3901752"/>
          </a:xfrm>
          <a:prstGeom prst="rect">
            <a:avLst/>
          </a:prstGeom>
        </p:spPr>
      </p:pic>
    </p:spTree>
    <p:extLst>
      <p:ext uri="{BB962C8B-B14F-4D97-AF65-F5344CB8AC3E}">
        <p14:creationId xmlns:p14="http://schemas.microsoft.com/office/powerpoint/2010/main" val="2355281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17" name="Straight Connector 16">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Rectangle 19">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D0DD15-9DBE-4F1F-8289-8FB595FE4581}"/>
              </a:ext>
            </a:extLst>
          </p:cNvPr>
          <p:cNvSpPr>
            <a:spLocks noGrp="1"/>
          </p:cNvSpPr>
          <p:nvPr>
            <p:ph type="title"/>
          </p:nvPr>
        </p:nvSpPr>
        <p:spPr>
          <a:xfrm>
            <a:off x="1094054" y="4565954"/>
            <a:ext cx="10071536" cy="929750"/>
          </a:xfrm>
        </p:spPr>
        <p:txBody>
          <a:bodyPr vert="horz" lIns="91440" tIns="45720" rIns="91440" bIns="45720" rtlCol="0" anchor="b">
            <a:normAutofit/>
          </a:bodyPr>
          <a:lstStyle/>
          <a:p>
            <a:pPr algn="ctr"/>
            <a:r>
              <a:rPr lang="en-US" sz="5200" b="1" dirty="0"/>
              <a:t>Results and Conclusion</a:t>
            </a:r>
          </a:p>
        </p:txBody>
      </p:sp>
      <p:pic>
        <p:nvPicPr>
          <p:cNvPr id="4" name="Picture 3">
            <a:extLst>
              <a:ext uri="{FF2B5EF4-FFF2-40B4-BE49-F238E27FC236}">
                <a16:creationId xmlns:a16="http://schemas.microsoft.com/office/drawing/2014/main" id="{251E228F-7D5A-4F2A-9B4C-10F40E22A0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798" y="1781357"/>
            <a:ext cx="5708414" cy="1969401"/>
          </a:xfrm>
          <a:prstGeom prst="rect">
            <a:avLst/>
          </a:prstGeom>
        </p:spPr>
      </p:pic>
      <p:pic>
        <p:nvPicPr>
          <p:cNvPr id="9" name="Picture 8">
            <a:extLst>
              <a:ext uri="{FF2B5EF4-FFF2-40B4-BE49-F238E27FC236}">
                <a16:creationId xmlns:a16="http://schemas.microsoft.com/office/drawing/2014/main" id="{D283D5CC-1F52-42BF-B754-D880D7401B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9794" y="710773"/>
            <a:ext cx="3637255" cy="3788808"/>
          </a:xfrm>
          <a:prstGeom prst="rect">
            <a:avLst/>
          </a:prstGeom>
        </p:spPr>
      </p:pic>
    </p:spTree>
    <p:extLst>
      <p:ext uri="{BB962C8B-B14F-4D97-AF65-F5344CB8AC3E}">
        <p14:creationId xmlns:p14="http://schemas.microsoft.com/office/powerpoint/2010/main" val="676955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239</Words>
  <Application>Microsoft Office PowerPoint</Application>
  <PresentationFormat>Widescreen</PresentationFormat>
  <Paragraphs>24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Data Science Project</vt:lpstr>
      <vt:lpstr>Team members:</vt:lpstr>
      <vt:lpstr>Introduction:</vt:lpstr>
      <vt:lpstr>Introduction:</vt:lpstr>
      <vt:lpstr>PowerPoint Presentation</vt:lpstr>
      <vt:lpstr>Dataset description and preprocessing</vt:lpstr>
      <vt:lpstr>Models:</vt:lpstr>
      <vt:lpstr>Results and Conclusion:</vt:lpstr>
      <vt:lpstr>Results and Conclusion</vt:lpstr>
      <vt:lpstr>Pre trained Model</vt:lpstr>
      <vt:lpstr>Dataset description and preprocessing</vt:lpstr>
      <vt:lpstr>Models:</vt:lpstr>
      <vt:lpstr>Results and Conclusion:</vt:lpstr>
      <vt:lpstr>Results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Mina Osama Raouf Azer 1900513</cp:lastModifiedBy>
  <cp:revision>12</cp:revision>
  <dcterms:created xsi:type="dcterms:W3CDTF">2024-12-07T11:10:16Z</dcterms:created>
  <dcterms:modified xsi:type="dcterms:W3CDTF">2024-12-07T15:11:36Z</dcterms:modified>
</cp:coreProperties>
</file>