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4E5A886-0535-4F71-9E5D-D20B4E63F12F}">
  <a:tblStyle styleId="{54E5A886-0535-4F71-9E5D-D20B4E63F12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Data55: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Richard, Anneke, Brendan,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Sara, Brenton, Saini and Aditya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875" y="0"/>
            <a:ext cx="3110774" cy="2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Teacher Registration (AALV-27)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7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1152475"/>
            <a:ext cx="4358149" cy="367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350" y="1857012"/>
            <a:ext cx="3909975" cy="2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Lesson Application (AALV-11)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474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Added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Style Confirmation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Email services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Limited to 1 lesson if new, up to 3 if coming back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Validation on data entered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Either BYO instrument or hire from school (must be one of the two)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Enter approximate instrument experience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Times for lesson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Recurring?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Payment Method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Instrument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Teacher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Available times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Student Lesson Application (AALV-11)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00" y="1087075"/>
            <a:ext cx="750862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Teacher Accept Student (AALV-61)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463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Able to view students who want to be taught by the teacher.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Able to accept the student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If accepted, time gets booked in teacher + student's schedules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Student and Management gets notified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Able to decline the student (with reason)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if declined, student is informed if they specifically requested the teacher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if declined, management is informed and sent the reason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200">
                <a:solidFill>
                  <a:schemeClr val="lt2"/>
                </a:solidFill>
              </a:rPr>
              <a:t>teach request gets sent to another teacher.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Teacher Accept Student (AALV-61)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87" y="1128250"/>
            <a:ext cx="8307023" cy="37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Get Lesson Info (AALV-58)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4551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Wrote 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Style Page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List of instruments taught at school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Amount of spaces available for each instrument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Times of lessons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Teachers available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Student Get Lesson Info (AALV-58)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24" y="1227875"/>
            <a:ext cx="6506752" cy="3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Add New Instruments (AALV-37)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460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Add new instruments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Type, condition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Each instrument should have a unique code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New instruments should show up on view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Add New Instruments (AALV-37)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50" y="1125550"/>
            <a:ext cx="4442100" cy="3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Hire Instruments (AALV-14)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468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Slot in lesson application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Instrument Filtering for a specific instrument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Can't request a borrowed or broken instrument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Must specify length of time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Must specify payment method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Once requested, other students are unable to put in a request for the same instrument.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Framework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AngularJS client side applications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Means one consistent language between client and server side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Node.js server side handling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Allows for easier manipulation of HTTP requests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Allows for development of a RESTful Web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PostgreSQL (Postgres) database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Very similar to mySQL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Known for compatibility with angular and 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Hire Instruments (AALV-14)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187" y="1537525"/>
            <a:ext cx="6461626" cy="30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Return Instruments (AALV-35)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Shows hired out instruments list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Various filters (by date out, by due date, type) default ID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Can mark as returned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Returned instruments show up in the available instrument view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Notify the student that it has been processed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Return Instruments (AALV-35)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50" y="1260975"/>
            <a:ext cx="7340301" cy="35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View Hire Requests (AALV-32)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Various filters (newest request, student asking, type)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Ability to accept or deny requests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If denied, must give reason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Ability to specify an instrument to give the student or assign randomly.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Student is informed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Once instrument is assigned to a student, it must be marked as hired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Request Specific Teacher (AALV-12)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Assign prefered teacher in the class registration page 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Request is considered/sent to that teacher first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Request Specific Teacher (AALV-12)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" y="1272050"/>
            <a:ext cx="7911650" cy="34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Stories assigned to Sprint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Student - Registration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Teacher - Registration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Student - Apply for Lessons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Teacher - Accept Student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Student - Get General Lesson Information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Add New Instruments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Student - Hire Instrument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Mark Instruments Returned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Manager - View Instrument Hire Requests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Stories Status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7966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{54E5A886-0535-4F71-9E5D-D20B4E63F12F}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Untouched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 Progress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/Almost Finished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Finished/Testing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Registration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Teacher Registration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Lesson Application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Accept Student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Lesson Information Page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 New Instruments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Hire Instrument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Manager Inst. Hire requests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Specific Teacher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Time Management &amp; Issues encountered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34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New tools and languages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 login user story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Not everyone understands the system architecture yet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Not everyone is familiar with GitHub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Misunderstandings of user story (Get Lesson Info)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These issues resulted in additional time being spent on all tasks, as well as existing user stories needing to be delayed for more important 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Hour Burndown Chart</a:t>
            </a:r>
          </a:p>
        </p:txBody>
      </p:sp>
      <p:pic>
        <p:nvPicPr>
          <p:cNvPr id="85" name="Shape 85" title="Remai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25" y="1192022"/>
            <a:ext cx="5598625" cy="3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85400" y="269675"/>
            <a:ext cx="2516400" cy="36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Music School ERD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MySQL →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PostgreSQL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Database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775" y="0"/>
            <a:ext cx="62302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Student Registration (AALV-60)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4698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Added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Email services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Merge Template with Application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Create account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Enter personal details (name, dob, address)</a:t>
            </a:r>
          </a:p>
          <a:p>
            <a:pPr indent="-342900" lvl="0" marL="45720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Able to successfully register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Email validation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Teacher Registration (AALV-27)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4704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Added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Email services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Able to enter general details - Name, email, phone, address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Able to create account if details are given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produces error if not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Email account details to teacher with temp password that needs to be changed on first login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Teacher account can log in after creation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Teacher prompted to change password on login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