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2" name="Brendan Rothwell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A5763AD-18D9-495B-A1C1-DDEBF5F30C28}">
  <a:tblStyle styleId="{7A5763AD-18D9-495B-A1C1-DDEBF5F30C28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Couldn't find this story in Jira. Got this from no. 45 in acceptance criteria doc</p:text>
  </p:cm>
  <p:cm authorId="0" idx="2">
    <p:pos x="6000" y="100"/>
    <p:text>Delete this slide?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Data55: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Richard, Anneke, Brendan,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Sara, Brenton, Saini and Aditya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go.png"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0875" y="0"/>
            <a:ext cx="3110774" cy="29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Stories: Student - View Lesson Info (AALV-58)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434650"/>
            <a:ext cx="4704600" cy="313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Done: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 Folder Structure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 and Style Page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 Service(s) for Processing Data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Test Student Lesson View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Acceptance criteria changed from initial due to miscomunication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5226150" y="1434775"/>
            <a:ext cx="3554100" cy="3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Acceptance Criteria:</a:t>
            </a: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List of instruments taught at school</a:t>
            </a: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General Information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Stories: Student - Hire an Instrument (AALV-14)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718450"/>
            <a:ext cx="4749300" cy="285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Done: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 Service(s) for Processing Data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Testing of Instrument Hire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5226150" y="1152475"/>
            <a:ext cx="3554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Acceptance Criteria:</a:t>
            </a: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Instrument Filtering for a specific instrument</a:t>
            </a: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Can't request a borrowed or broken instrument</a:t>
            </a: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Once requested, other students are unable to put in a request for the same instrument.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Stories: Manager - Return Instruments (AALV-35)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615975"/>
            <a:ext cx="4634700" cy="29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Done: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 File Structure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 Service(s) for Processing Data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Test Return Page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5226150" y="1152475"/>
            <a:ext cx="3554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Acceptance Criteria:</a:t>
            </a: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Shows hired out instruments list</a:t>
            </a: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Can filter by student/ search for student name</a:t>
            </a: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Can mark as returned</a:t>
            </a: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Returned instruments show up in the available instrument view</a:t>
            </a: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Notify the student that it has been processed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Stories: Manager - View Hire Requests (AALV-32)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647500"/>
            <a:ext cx="4551900" cy="292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Done: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 File Structure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 Hire Request View Page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 Service(s) for Processing Data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Test Hire Request View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5226150" y="1152475"/>
            <a:ext cx="3554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Acceptance Criteria:</a:t>
            </a:r>
          </a:p>
          <a:p>
            <a:pPr indent="-3302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600">
                <a:solidFill>
                  <a:schemeClr val="lt2"/>
                </a:solidFill>
              </a:rPr>
              <a:t>Filter by student/ search by student name</a:t>
            </a:r>
          </a:p>
          <a:p>
            <a:pPr indent="-3302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600">
                <a:solidFill>
                  <a:schemeClr val="lt2"/>
                </a:solidFill>
              </a:rPr>
              <a:t>Ability to accept or deny requests</a:t>
            </a:r>
          </a:p>
          <a:p>
            <a:pPr indent="-3302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600">
                <a:solidFill>
                  <a:schemeClr val="lt2"/>
                </a:solidFill>
              </a:rPr>
              <a:t>Student is informed</a:t>
            </a:r>
          </a:p>
          <a:p>
            <a:pPr indent="-3302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600">
                <a:solidFill>
                  <a:schemeClr val="lt2"/>
                </a:solidFill>
              </a:rPr>
              <a:t>Once instrument is assigned to a student, it must be marked as hired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Stories: Owner - Register Managers (AALV-119)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4685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Done: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 Folder Structure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 Manager Registration Form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 Angular and NodeJS apps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Link Existing Login Service to new Login Form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Test Manager Registration and Login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 Do: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Setup Password Changing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5226150" y="1152475"/>
            <a:ext cx="3554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Acceptance Criteria: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Char char="●"/>
            </a:pPr>
            <a:r>
              <a:rPr lang="en">
                <a:solidFill>
                  <a:schemeClr val="lt2"/>
                </a:solidFill>
              </a:rPr>
              <a:t>Able to enter general details - Name, email, phone, address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Char char="●"/>
            </a:pPr>
            <a:r>
              <a:rPr lang="en">
                <a:solidFill>
                  <a:schemeClr val="lt2"/>
                </a:solidFill>
              </a:rPr>
              <a:t>Able to create account if details are given</a:t>
            </a:r>
            <a:br>
              <a:rPr lang="en">
                <a:solidFill>
                  <a:schemeClr val="lt2"/>
                </a:solidFill>
              </a:rPr>
            </a:br>
            <a:r>
              <a:rPr lang="en">
                <a:solidFill>
                  <a:schemeClr val="lt2"/>
                </a:solidFill>
              </a:rPr>
              <a:t>produces error if not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Char char="●"/>
            </a:pPr>
            <a:r>
              <a:rPr lang="en">
                <a:solidFill>
                  <a:schemeClr val="lt2"/>
                </a:solidFill>
              </a:rPr>
              <a:t>Email account details to manager with temp password that needs to be changed on first login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Char char="●"/>
            </a:pPr>
            <a:r>
              <a:rPr lang="en">
                <a:solidFill>
                  <a:schemeClr val="lt2"/>
                </a:solidFill>
              </a:rPr>
              <a:t>Manager account can log in after creation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Char char="●"/>
            </a:pPr>
            <a:r>
              <a:rPr lang="en">
                <a:solidFill>
                  <a:schemeClr val="lt2"/>
                </a:solidFill>
              </a:rPr>
              <a:t>Teacher prompted to change password on login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643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Stories: Student - See Borrowed Instrument Details (AALV-59)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655375"/>
            <a:ext cx="4544700" cy="291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Done: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 Folder Structure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 Instrument Information Page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 Angular &amp; NodeJS apps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Test Borrowed Instruments Page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5226150" y="1655275"/>
            <a:ext cx="3554100" cy="29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Acceptance Criteria:</a:t>
            </a: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Lists all equipment borrowed by the student</a:t>
            </a: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Does not show anything else</a:t>
            </a: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Lists accurate due dates for borrowed equipment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Stories: Student - View Hire History (AALV-15)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584425"/>
            <a:ext cx="4544700" cy="298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Done: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 Folder Structure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 Instrument History Page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 Angular &amp; NodeJS apps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Test Instrument History Page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5226150" y="1584475"/>
            <a:ext cx="3554100" cy="29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Acceptance Criteria:</a:t>
            </a: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Only shows instruments previously hired/currently being hired.</a:t>
            </a: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Shows name, ID, type and condition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 - Stories assigned to Sprint 2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Teacher - Accept Student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Student - View Lesson Information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Student - Hire an Instrument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Manager - Return Instruments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Manager - View Hire Requests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Student - Request Specific Teacher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Owner - Register Managers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Student - See Borrowed Instrument Details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Student - View Instrument Hire History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Manager - Deactivate Teacher Accounts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094700"/>
            <a:ext cx="8520600" cy="166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Emailing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Dynamic Nav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Account Restrictions on each page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Adding New Instrument Types</a:t>
            </a:r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Additional Work/Requested Features After Sprint 1 Preview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 - Issues and Considerations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341200" cy="375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 went much better than Sprint 1.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Notable Issues: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One planned task was not completed due to the additional features to add from the feedback after Sprint 1 (Specifically the Dynamic Nav)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Teacher and manager password changes on first login. Did not make sense for these to be separate from account management.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UI - Due to component Design forced to have a more uniform look. Initial design had different designs everywhere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Acceptance Criteria aren’t all met due to dependencies on future stories - Should be moved to those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177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 - Stories Status (Sprint 2)</a:t>
            </a:r>
          </a:p>
        </p:txBody>
      </p:sp>
      <p:graphicFrame>
        <p:nvGraphicFramePr>
          <p:cNvPr id="79" name="Shape 79"/>
          <p:cNvGraphicFramePr/>
          <p:nvPr/>
        </p:nvGraphicFramePr>
        <p:xfrm>
          <a:off x="859650" y="80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{7A5763AD-18D9-495B-A1C1-DDEBF5F30C28}</a:tableStyleId>
              </a:tblPr>
              <a:tblGrid>
                <a:gridCol w="2413000"/>
                <a:gridCol w="2413000"/>
                <a:gridCol w="2413000"/>
              </a:tblGrid>
              <a:tr h="3686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Untouched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In Progress</a:t>
                      </a: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/Almost Finished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Finished/Testing</a:t>
                      </a:r>
                    </a:p>
                  </a:txBody>
                  <a:tcPr marT="91425" marB="91425" marR="91425" marL="91425"/>
                </a:tc>
              </a:tr>
              <a:tr h="362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EFEFEF"/>
                          </a:solidFill>
                        </a:rPr>
                        <a:t>Teacher - Accept Student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2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EFEFEF"/>
                          </a:solidFill>
                        </a:rPr>
                        <a:t>Student - View Lesson Info</a:t>
                      </a:r>
                    </a:p>
                  </a:txBody>
                  <a:tcPr marT="91425" marB="91425" marR="91425" marL="91425"/>
                </a:tc>
              </a:tr>
              <a:tr h="362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EFEFEF"/>
                          </a:solidFill>
                        </a:rPr>
                        <a:t>Student - Hire Instrument</a:t>
                      </a:r>
                    </a:p>
                  </a:txBody>
                  <a:tcPr marT="91425" marB="91425" marR="91425" marL="91425"/>
                </a:tc>
              </a:tr>
              <a:tr h="362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EFEFEF"/>
                          </a:solidFill>
                        </a:rPr>
                        <a:t>Manager - Return Instrument</a:t>
                      </a:r>
                    </a:p>
                  </a:txBody>
                  <a:tcPr marT="91425" marB="91425" marR="91425" marL="91425"/>
                </a:tc>
              </a:tr>
              <a:tr h="362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EFEFEF"/>
                          </a:solidFill>
                        </a:rPr>
                        <a:t>Manager - View Hire Requests</a:t>
                      </a:r>
                    </a:p>
                  </a:txBody>
                  <a:tcPr marT="91425" marB="91425" marR="91425" marL="91425"/>
                </a:tc>
              </a:tr>
              <a:tr h="362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EFEFEF"/>
                          </a:solidFill>
                        </a:rPr>
                        <a:t>Student - Request Specific Teacher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2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EFEFEF"/>
                          </a:solidFill>
                        </a:rPr>
                        <a:t>Owner - Register Managers</a:t>
                      </a:r>
                    </a:p>
                  </a:txBody>
                  <a:tcPr marT="91425" marB="91425" marR="91425" marL="91425"/>
                </a:tc>
              </a:tr>
              <a:tr h="362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EFEFEF"/>
                          </a:solidFill>
                        </a:rPr>
                        <a:t>Student - Borrowed Instrument Info</a:t>
                      </a:r>
                    </a:p>
                  </a:txBody>
                  <a:tcPr marT="91425" marB="91425" marR="91425" marL="91425"/>
                </a:tc>
              </a:tr>
              <a:tr h="362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EFEFEF"/>
                          </a:solidFill>
                        </a:rPr>
                        <a:t>Student - View Inst. Hire History</a:t>
                      </a:r>
                    </a:p>
                  </a:txBody>
                  <a:tcPr marT="91425" marB="91425" marR="91425" marL="91425"/>
                </a:tc>
              </a:tr>
              <a:tr h="249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EFEFEF"/>
                          </a:solidFill>
                        </a:rPr>
                        <a:t>Manager - Deactivate Teacher Accounts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 - Burndown Chart (Story Points JIRA)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575" y="1832750"/>
            <a:ext cx="4343625" cy="21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850" y="1832750"/>
            <a:ext cx="4143375" cy="21867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1461800" y="4091575"/>
            <a:ext cx="54576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Sprint 1									Sprint 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 - Hour Burndown Chart (Time Logging)</a:t>
            </a:r>
          </a:p>
        </p:txBody>
      </p:sp>
      <p:pic>
        <p:nvPicPr>
          <p:cNvPr id="93" name="Shape 93" title="Hours Remaini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9850" y="1437809"/>
            <a:ext cx="4286250" cy="2650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 title="Hours Remaini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950" y="1437809"/>
            <a:ext cx="4286250" cy="265033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2116500" y="4122300"/>
            <a:ext cx="49386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Sprint 1								Sprint 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Release V1 Business Values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New and existing Students can see information on services and fees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Students can Register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Students can apply for lessons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Students can Hire Instruments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Teachers can accept students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Managers can Register Teachers and other Managers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Managers can accept Instrument Hire Requests and Return Instruments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Managers can deactivate teacher accounts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Stories: Teacher - Accept Student (AALV-61)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4698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Done: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 file structure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 Service to process data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 Confirmation Page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Test accepting Students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 Do: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Send Confirmation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Changed last Acceptance Criteria - Now shows up to all teachers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4193625" y="1152475"/>
            <a:ext cx="4586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Acceptance Criteria:</a:t>
            </a:r>
          </a:p>
          <a:p>
            <a:pPr indent="-31115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300">
                <a:solidFill>
                  <a:schemeClr val="lt2"/>
                </a:solidFill>
              </a:rPr>
              <a:t>Able to view students who want to be taught by the teacher.</a:t>
            </a:r>
          </a:p>
          <a:p>
            <a:pPr indent="-31115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300">
                <a:solidFill>
                  <a:schemeClr val="lt2"/>
                </a:solidFill>
              </a:rPr>
              <a:t>Able to accept the student</a:t>
            </a:r>
          </a:p>
          <a:p>
            <a:pPr indent="-31115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300">
                <a:solidFill>
                  <a:schemeClr val="lt2"/>
                </a:solidFill>
              </a:rPr>
              <a:t>If accepted, time gets booked in teacher + student's schedules</a:t>
            </a:r>
          </a:p>
          <a:p>
            <a:pPr indent="-31115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300">
                <a:solidFill>
                  <a:schemeClr val="lt2"/>
                </a:solidFill>
              </a:rPr>
              <a:t>Student and Management gets notified</a:t>
            </a:r>
          </a:p>
          <a:p>
            <a:pPr indent="-31115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300">
                <a:solidFill>
                  <a:schemeClr val="lt2"/>
                </a:solidFill>
              </a:rPr>
              <a:t>Able to decline the student (with reason)</a:t>
            </a:r>
          </a:p>
          <a:p>
            <a:pPr indent="-31115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300">
                <a:solidFill>
                  <a:schemeClr val="lt2"/>
                </a:solidFill>
              </a:rPr>
              <a:t>If declined, student is informed if they specifically requested the teacher</a:t>
            </a:r>
          </a:p>
          <a:p>
            <a:pPr indent="-31115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300">
                <a:solidFill>
                  <a:schemeClr val="lt2"/>
                </a:solidFill>
              </a:rPr>
              <a:t>If declined, management is informed </a:t>
            </a:r>
          </a:p>
          <a:p>
            <a:pPr indent="-311150" lvl="1" marL="914400" rtl="0">
              <a:spcBef>
                <a:spcPts val="0"/>
              </a:spcBef>
              <a:buClr>
                <a:schemeClr val="lt2"/>
              </a:buClr>
              <a:buSzPct val="100000"/>
              <a:buChar char="○"/>
            </a:pPr>
            <a:r>
              <a:rPr lang="en" sz="1300">
                <a:solidFill>
                  <a:schemeClr val="lt2"/>
                </a:solidFill>
              </a:rPr>
              <a:t>Teacher request gets sent to another teacher.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