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6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6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7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4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6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6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1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2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5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052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8A118-674F-865A-1DA2-C4DA121E3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endParaRPr lang="en-CA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D113D-8DC6-08C1-B59B-FECAB8C9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endParaRPr lang="en-CA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7A765-B7AA-485C-3A32-806009FBA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8" r="25786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7901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Nova Light</vt:lpstr>
      <vt:lpstr>Gill Sans MT</vt:lpstr>
      <vt:lpstr>Wingdings 2</vt:lpstr>
      <vt:lpstr>DividendVTI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Bayi Bayi</dc:creator>
  <cp:lastModifiedBy>Sara Bayi Bayi</cp:lastModifiedBy>
  <cp:revision>2</cp:revision>
  <dcterms:created xsi:type="dcterms:W3CDTF">2023-08-12T23:09:52Z</dcterms:created>
  <dcterms:modified xsi:type="dcterms:W3CDTF">2023-08-12T23:30:39Z</dcterms:modified>
</cp:coreProperties>
</file>