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image" Target="../media/image-3-5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3176111"/>
            <a:ext cx="7216140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О генераторе паролей</a:t>
            </a:r>
            <a:endParaRPr lang="en-US" sz="5249" dirty="0"/>
          </a:p>
        </p:txBody>
      </p:sp>
      <p:sp>
        <p:nvSpPr>
          <p:cNvPr id="5" name="Text 3"/>
          <p:cNvSpPr/>
          <p:nvPr/>
        </p:nvSpPr>
        <p:spPr>
          <a:xfrm>
            <a:off x="2348389" y="4342567"/>
            <a:ext cx="993350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Приветствую всех! Сегодня я хотел бы рассказать вам о генераторе паролей - мощном инструменте, который поможет вам создать надежные и безопасные пароли для защиты вашей информации.</a:t>
            </a:r>
            <a:endParaRPr lang="en-US" sz="1750" dirty="0"/>
          </a:p>
        </p:txBody>
      </p:sp>
      <p:pic>
        <p:nvPicPr>
          <p:cNvPr id="6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668536"/>
            <a:ext cx="49682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Цель презентации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348389" y="1980843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F3343"/>
          </a:solidFill>
          <a:ln/>
        </p:spPr>
      </p:sp>
      <p:sp>
        <p:nvSpPr>
          <p:cNvPr id="6" name="Text 4"/>
          <p:cNvSpPr/>
          <p:nvPr/>
        </p:nvSpPr>
        <p:spPr>
          <a:xfrm>
            <a:off x="2537341" y="2022515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3070503" y="2057162"/>
            <a:ext cx="413361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Понять важность безопасных паролей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3070503" y="2973705"/>
            <a:ext cx="413361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Разберем, почему столь важно использовать надежные пароли и как генераторы помогают в этом.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1980843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F3343"/>
          </a:solidFill>
          <a:ln/>
        </p:spPr>
      </p:sp>
      <p:sp>
        <p:nvSpPr>
          <p:cNvPr id="10" name="Text 8"/>
          <p:cNvSpPr/>
          <p:nvPr/>
        </p:nvSpPr>
        <p:spPr>
          <a:xfrm>
            <a:off x="7588568" y="2022515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2057162"/>
            <a:ext cx="413361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Объяснить принцип работы генератора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148399" y="2973705"/>
            <a:ext cx="413361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Раскроем основные этапы работы генератора паролей, чтобы вы могли с легкостью создавать свои уникальные пароли с высокой степенью защиты.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2348389" y="4791075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F3343"/>
          </a:solidFill>
          <a:ln/>
        </p:spPr>
      </p:sp>
      <p:sp>
        <p:nvSpPr>
          <p:cNvPr id="14" name="Text 12"/>
          <p:cNvSpPr/>
          <p:nvPr/>
        </p:nvSpPr>
        <p:spPr>
          <a:xfrm>
            <a:off x="2506861" y="4832747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3070503" y="4867394"/>
            <a:ext cx="413361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Дать рекомендации по использованию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3070503" y="5783937"/>
            <a:ext cx="4133612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Предоставим вам полезные советы и рекомендации по использованию генератора паролей для обеспечения максимальной безопасности вашей информации.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7426285" y="4791075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F3343"/>
          </a:solidFill>
          <a:ln/>
        </p:spPr>
      </p:sp>
      <p:sp>
        <p:nvSpPr>
          <p:cNvPr id="18" name="Text 16"/>
          <p:cNvSpPr/>
          <p:nvPr/>
        </p:nvSpPr>
        <p:spPr>
          <a:xfrm>
            <a:off x="7584758" y="4832747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148399" y="4867394"/>
            <a:ext cx="36347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Ответить на ваши вопросы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148399" y="5436751"/>
            <a:ext cx="413361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Помимо основного материала, мы ответим на самые популярные вопросы, чтобы обеспечить полное понимание темы.</a:t>
            </a:r>
            <a:endParaRPr lang="en-US" sz="1750" dirty="0"/>
          </a:p>
        </p:txBody>
      </p:sp>
      <p:pic>
        <p:nvPicPr>
          <p:cNvPr id="2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9451658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3838456" y="427673"/>
            <a:ext cx="6953488" cy="9720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827"/>
              </a:lnSpc>
              <a:buNone/>
            </a:pPr>
            <a:r>
              <a:rPr lang="en-US" sz="3062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Преимущества использования генератора паролей</a:t>
            </a:r>
            <a:endParaRPr lang="en-US" sz="3062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38456" y="1710690"/>
            <a:ext cx="3360063" cy="2076569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3838456" y="3981569"/>
            <a:ext cx="1555313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1914"/>
              </a:lnSpc>
              <a:buNone/>
            </a:pPr>
            <a:r>
              <a:rPr lang="en-US" sz="1531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Надежность</a:t>
            </a:r>
            <a:endParaRPr lang="en-US" sz="1531" dirty="0"/>
          </a:p>
        </p:txBody>
      </p:sp>
      <p:sp>
        <p:nvSpPr>
          <p:cNvPr id="7" name="Text 4"/>
          <p:cNvSpPr/>
          <p:nvPr/>
        </p:nvSpPr>
        <p:spPr>
          <a:xfrm>
            <a:off x="3838456" y="4380071"/>
            <a:ext cx="3360063" cy="9948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1960"/>
              </a:lnSpc>
              <a:buNone/>
            </a:pPr>
            <a:r>
              <a:rPr lang="en-US" sz="1225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Генератор паролей помогает создавать сложные комбинации, которые трудно взломать, обеспечивая надежную защиту ваших аккаунтов.</a:t>
            </a:r>
            <a:endParaRPr lang="en-US" sz="1225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1762" y="1710690"/>
            <a:ext cx="3360182" cy="2076688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7431762" y="3981688"/>
            <a:ext cx="1555313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1914"/>
              </a:lnSpc>
              <a:buNone/>
            </a:pPr>
            <a:r>
              <a:rPr lang="en-US" sz="1531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Удобство</a:t>
            </a:r>
            <a:endParaRPr lang="en-US" sz="1531" dirty="0"/>
          </a:p>
        </p:txBody>
      </p:sp>
      <p:sp>
        <p:nvSpPr>
          <p:cNvPr id="10" name="Text 6"/>
          <p:cNvSpPr/>
          <p:nvPr/>
        </p:nvSpPr>
        <p:spPr>
          <a:xfrm>
            <a:off x="7431762" y="4380190"/>
            <a:ext cx="3360182" cy="9948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1960"/>
              </a:lnSpc>
              <a:buNone/>
            </a:pPr>
            <a:r>
              <a:rPr lang="en-US" sz="1225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Генераторы паролей автоматически создают пароли за вас, освобождая вас от необходимости запоминать множество разных комбинаций.</a:t>
            </a:r>
            <a:endParaRPr lang="en-US" sz="1225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456" y="5608320"/>
            <a:ext cx="3360063" cy="2076569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3838456" y="7879199"/>
            <a:ext cx="1555313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1914"/>
              </a:lnSpc>
              <a:buNone/>
            </a:pPr>
            <a:r>
              <a:rPr lang="en-US" sz="1531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Безопасность</a:t>
            </a:r>
            <a:endParaRPr lang="en-US" sz="1531" dirty="0"/>
          </a:p>
        </p:txBody>
      </p:sp>
      <p:sp>
        <p:nvSpPr>
          <p:cNvPr id="13" name="Text 8"/>
          <p:cNvSpPr/>
          <p:nvPr/>
        </p:nvSpPr>
        <p:spPr>
          <a:xfrm>
            <a:off x="3838456" y="8277701"/>
            <a:ext cx="3360063" cy="7461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1960"/>
              </a:lnSpc>
              <a:buNone/>
            </a:pPr>
            <a:r>
              <a:rPr lang="en-US" sz="1225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Генераторы паролей защищают ваши данные от несанкционированного доступа, предотвращая кражу или взлом паролей.</a:t>
            </a:r>
            <a:endParaRPr lang="en-US" sz="1225" dirty="0"/>
          </a:p>
        </p:txBody>
      </p:sp>
      <p:pic>
        <p:nvPicPr>
          <p:cNvPr id="14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1762" y="5608320"/>
            <a:ext cx="3360182" cy="2076688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7431762" y="7879318"/>
            <a:ext cx="2080260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1914"/>
              </a:lnSpc>
              <a:buNone/>
            </a:pPr>
            <a:r>
              <a:rPr lang="en-US" sz="1531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Конфиденциальность</a:t>
            </a:r>
            <a:endParaRPr lang="en-US" sz="1531" dirty="0"/>
          </a:p>
        </p:txBody>
      </p:sp>
      <p:sp>
        <p:nvSpPr>
          <p:cNvPr id="16" name="Text 10"/>
          <p:cNvSpPr/>
          <p:nvPr/>
        </p:nvSpPr>
        <p:spPr>
          <a:xfrm>
            <a:off x="7431762" y="8277820"/>
            <a:ext cx="3360182" cy="7461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1960"/>
              </a:lnSpc>
              <a:buNone/>
            </a:pPr>
            <a:r>
              <a:rPr lang="en-US" sz="1225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Генераторы паролей помогают предотвращать использование личных данных и защищают вашу конфиденциальность в сети.</a:t>
            </a:r>
            <a:endParaRPr lang="en-US" sz="1225" dirty="0"/>
          </a:p>
        </p:txBody>
      </p:sp>
      <p:pic>
        <p:nvPicPr>
          <p:cNvPr id="17" name="Image 4" descr="preencoded.png">
            <a:hlinkClick r:id="rId6" tooltip="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>
              <a:alpha val="80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348389" y="3067883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Заключение</a:t>
            </a:r>
            <a:endParaRPr lang="en-US" sz="4374" dirty="0"/>
          </a:p>
        </p:txBody>
      </p:sp>
      <p:sp>
        <p:nvSpPr>
          <p:cNvPr id="7" name="Text 4"/>
          <p:cNvSpPr/>
          <p:nvPr/>
        </p:nvSpPr>
        <p:spPr>
          <a:xfrm>
            <a:off x="2348389" y="4095512"/>
            <a:ext cx="993350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В заключение, генератор паролей - это неотъемлемая часть современной безопасности в сети. Используйте генератор паролей, чтобы надежно защитить свою информацию и сохранить данные в безопасности.</a:t>
            </a:r>
            <a:endParaRPr lang="en-US" sz="1750" dirty="0"/>
          </a:p>
        </p:txBody>
      </p:sp>
      <p:pic>
        <p:nvPicPr>
          <p:cNvPr id="8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2023-11-05T17:42:42Z</dcterms:created>
  <dcterms:modified xsi:type="dcterms:W3CDTF">2023-11-05T17:42:42Z</dcterms:modified>
</cp:coreProperties>
</file>