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536ee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536ee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7536ee8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7536ee8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536ee8c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536ee8c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arachik/Project1/blob/main/README.md#%D0%B3%D0%B5%D0%BD%D0%B5%D1%80%D0%B0%D1%82%D0%BE%D1%80-%D0%BF%D0%B0%D1%80%D0%BE%D0%BB%D0%B5%D0%B9---%D1%8D%D1%82%D0%BE-%D0%BF%D1%80%D0%BE%D0%B3%D1%80%D0%B0%D0%BC%D0%BC%D0%B0-%D1%80%D0%B0%D0%B7%D1%80%D0%B0%D0%B1%D0%BE%D1%82%D0%B0%D0%BD%D0%BD%D0%B0%D1%8F-%D0%B4%D0%BB%D1%8F-%D1%81%D0%BE%D0%B7%D0%B4%D0%B0%D0%BD%D0%B8%D1%8F-%D1%83%D0%BD%D0%B8%D0%BA%D0%B0%D0%BB%D1%8C%D0%BD%D1%8B%D1%85-%D0%B8-%D0%BD%D0%B0%D0%B4%D0%B5%D0%B6%D0%BD%D1%8B%D1%85-%D0%BF%D0%B0%D1%80%D0%BE%D0%BB%D0%B5%D0%B9-%D0%BA%D0%BE%D1%82%D0%BE%D1%80%D1%8B%D0%B5-%D0%BE%D0%B1%D0%B5%D1%81%D0%BF%D0%B5%D1%87%D0%B8%D0%B2%D0%B0%D1%8E%D1%82-%D0%B2%D1%8B%D1%81%D0%BE%D0%BA%D0%B8%D0%B9-%D1%83%D1%80%D0%BE%D0%B2%D0%B5%D0%BD%D1%8C-%D0%B1%D0%B5%D0%B7%D0%BE%D0%BF%D0%B0%D1%81%D0%BD%D0%BE%D1%81%D1%82%D0%B8-%D0%B4%D0%BB%D1%8F-%D1%80%D0%B0%D0%B7%D0%BB%D0%B8%D1%87%D0%BD%D1%8B%D1%85-%D0%BE%D0%BD%D0%BB%D0%B0%D0%B9%D0%BD-%D0%B0%D0%BA%D0%BA%D0%B0%D1%83%D0%BD%D1%82%D0%BE%D0%B2-%D0%B8-%D1%81%D0%B8%D1%81%D1%82%D0%B5%D0%B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5275" y="1976875"/>
            <a:ext cx="21924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48650" y="2889850"/>
            <a:ext cx="54060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307">
                <a:latin typeface="Montserrat"/>
                <a:ea typeface="Montserrat"/>
                <a:cs typeface="Montserrat"/>
                <a:sym typeface="Montserrat"/>
              </a:rPr>
              <a:t>Генератор паролей на Python</a:t>
            </a:r>
            <a:endParaRPr sz="123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127850" y="848275"/>
            <a:ext cx="56934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нужен Генератор паролей 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33425" y="1444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50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Генератор паролей - это программа, разработанная для создания уникальных и надежных паролей, которые обеспечивают высокий уровень безопасности для различных онлайн-аккаунтов и систем.</a:t>
            </a:r>
            <a:endParaRPr b="1" sz="1650">
              <a:solidFill>
                <a:schemeClr val="dk1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31325" y="2738875"/>
            <a:ext cx="679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 надёжных паролей в наше время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797050" y="3357050"/>
            <a:ext cx="65034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0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Надежный пароль – это главный барьер, который мешает взломать большинство ваших аккаунтов в сети. Если вы не пользуетесь современными методиками создания паролей, то вполне возможно, что мошенники смогут подобрать их буквально за несколько часов.</a:t>
            </a:r>
            <a:endParaRPr b="1" sz="1650">
              <a:solidFill>
                <a:schemeClr val="dk1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2925800" y="330700"/>
            <a:ext cx="34362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5" y="875375"/>
            <a:ext cx="7625799" cy="41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3360675" y="963300"/>
            <a:ext cx="7038900" cy="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</a:t>
            </a:r>
            <a:endParaRPr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50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Генератор паролей определен как инструмент, предназначенный для создания безопасных паролей. Безопасные пароли имеют важное значение в современном мире, где данные становятся все более уязвимыми для взлома и хакерских атак.</a:t>
            </a:r>
            <a:endParaRPr b="1" sz="1650">
              <a:solidFill>
                <a:schemeClr val="dk1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