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4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56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A861-D2D6-4532-8835-98A35154157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1E4E2F-C0BE-42DD-938C-82E81C817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edroospina68@Hotmail.com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5" y="134779"/>
            <a:ext cx="9283850" cy="65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43" y="372497"/>
            <a:ext cx="8762054" cy="61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89" y="311971"/>
            <a:ext cx="8193405" cy="5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76" y="707792"/>
            <a:ext cx="7740077" cy="54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2" y="304130"/>
            <a:ext cx="8234927" cy="58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7" y="374851"/>
            <a:ext cx="7815381" cy="55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7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3" y="447968"/>
            <a:ext cx="7514167" cy="53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2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0" y="492975"/>
            <a:ext cx="7998261" cy="56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84263" y="882127"/>
            <a:ext cx="485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Arial Black" panose="020B0A04020102020204" pitchFamily="34" charset="0"/>
              </a:rPr>
              <a:t>Contáctenos</a:t>
            </a: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1026" name="Picture 2" descr="Archivo:WhatsApp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1" y="2216075"/>
            <a:ext cx="486349" cy="4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353220" y="2137511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(+57)314 814 10 17 sede sur </a:t>
            </a:r>
          </a:p>
          <a:p>
            <a:r>
              <a:rPr lang="es-ES" dirty="0" smtClean="0"/>
              <a:t>(+57)301 353 08 29 sede norte </a:t>
            </a:r>
            <a:endParaRPr lang="en-US" dirty="0"/>
          </a:p>
        </p:txBody>
      </p:sp>
      <p:pic>
        <p:nvPicPr>
          <p:cNvPr id="1030" name="Picture 6" descr="Archivo:Instagram logo 2016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" y="3014086"/>
            <a:ext cx="381016" cy="3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353220" y="3085119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contactvisioncali</a:t>
            </a:r>
            <a:endParaRPr lang="en-US" dirty="0"/>
          </a:p>
        </p:txBody>
      </p:sp>
      <p:pic>
        <p:nvPicPr>
          <p:cNvPr id="1032" name="Picture 8" descr="Logo Web Vectores, Iconos, Gráficos y Fondos para Descargar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411" y="4421923"/>
            <a:ext cx="541809" cy="5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353220" y="4424379"/>
            <a:ext cx="296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www.contactvision.com.co</a:t>
            </a:r>
            <a:endParaRPr lang="en-US" dirty="0"/>
          </a:p>
        </p:txBody>
      </p:sp>
      <p:pic>
        <p:nvPicPr>
          <p:cNvPr id="1034" name="Picture 10" descr="76,004 imágenes de Email logo - Imágenes, fotos y vectores de stock |  Shutter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5" y="5217274"/>
            <a:ext cx="448040" cy="4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312435" y="5244348"/>
            <a:ext cx="654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pedroospina68@Hotmail.com</a:t>
            </a:r>
            <a:r>
              <a:rPr lang="es-ES" dirty="0" smtClean="0"/>
              <a:t>  / contactvision352@Gmail.com</a:t>
            </a:r>
            <a:endParaRPr lang="en-US" dirty="0"/>
          </a:p>
        </p:txBody>
      </p:sp>
      <p:pic>
        <p:nvPicPr>
          <p:cNvPr id="1036" name="Picture 12" descr="Archivo:Facebook f logo (2019)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5" y="3712064"/>
            <a:ext cx="392897" cy="3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430767" y="375352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Contact</a:t>
            </a:r>
            <a:r>
              <a:rPr lang="es-ES" dirty="0" smtClean="0"/>
              <a:t> visión </a:t>
            </a:r>
            <a:r>
              <a:rPr lang="es-ES" dirty="0" err="1" smtClean="0"/>
              <a:t>cali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91517" y="6063996"/>
            <a:ext cx="3948056" cy="69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Sede norte: av. 6bis #28N-36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B/ Santa </a:t>
            </a:r>
            <a:r>
              <a:rPr lang="es-ES" dirty="0" err="1" smtClean="0">
                <a:solidFill>
                  <a:schemeClr val="tx1"/>
                </a:solidFill>
              </a:rPr>
              <a:t>Monica</a:t>
            </a:r>
            <a:r>
              <a:rPr lang="es-ES" dirty="0" smtClean="0">
                <a:solidFill>
                  <a:schemeClr val="tx1"/>
                </a:solidFill>
              </a:rPr>
              <a:t> Residencial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520927" y="6064317"/>
            <a:ext cx="3948056" cy="699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Sede sur : calle 5B5 #37 A-61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B/</a:t>
            </a:r>
            <a:r>
              <a:rPr lang="es-ES" dirty="0" err="1" smtClean="0">
                <a:solidFill>
                  <a:schemeClr val="tx1"/>
                </a:solidFill>
              </a:rPr>
              <a:t>Eucaristico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38" name="Picture 14" descr="Diseños PNG de contacto para camisetas &amp; Merc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0" y="6150416"/>
            <a:ext cx="330051" cy="33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Diseños PNG de contacto para camisetas &amp; Merc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49" y="6150416"/>
            <a:ext cx="330051" cy="33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88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46</Words>
  <Application>Microsoft Office PowerPoint</Application>
  <PresentationFormat>Panorámica</PresentationFormat>
  <Paragraphs>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2023-04-10T21:11:56Z</dcterms:created>
  <dcterms:modified xsi:type="dcterms:W3CDTF">2023-04-10T21:45:57Z</dcterms:modified>
</cp:coreProperties>
</file>