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1" r:id="rId9"/>
    <p:sldId id="270" r:id="rId10"/>
    <p:sldId id="264" r:id="rId11"/>
    <p:sldId id="262" r:id="rId12"/>
    <p:sldId id="265" r:id="rId13"/>
    <p:sldId id="267" r:id="rId14"/>
    <p:sldId id="266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5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33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0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2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0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8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6AA830-E183-43D6-9AEC-1C7F0A1D683C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977D-6F13-4463-808C-D45C46E13E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8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1150-8480-444D-2920-B31D4C6AD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2D2-DEE3-ED33-541C-D3834BBDE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5100" dirty="0"/>
              <a:t>                                                                                                                                                  C . SARADA</a:t>
            </a:r>
          </a:p>
          <a:p>
            <a:r>
              <a:rPr lang="en-IN" sz="5100" dirty="0"/>
              <a:t>                                                                                                                                                  192011042</a:t>
            </a:r>
          </a:p>
          <a:p>
            <a:r>
              <a:rPr lang="en-IN" dirty="0"/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26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974-D296-A4D1-959C-A2E6B391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APPS AND TOOLS(APPIUM AND ANDROID 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40E-7181-DE7A-FE06-3F7CB1CD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integrated development environment.</a:t>
            </a:r>
          </a:p>
          <a:p>
            <a:pPr marL="0" indent="0">
              <a:buNone/>
            </a:pPr>
            <a:r>
              <a:rPr lang="en-IN" dirty="0"/>
              <a:t>It has fast emulator for app testing.</a:t>
            </a:r>
          </a:p>
          <a:p>
            <a:pPr marL="0" indent="0">
              <a:buNone/>
            </a:pPr>
            <a:r>
              <a:rPr lang="en-IN" dirty="0"/>
              <a:t>It is used to develop applications for android devices.</a:t>
            </a:r>
          </a:p>
          <a:p>
            <a:pPr marL="0" indent="0">
              <a:buNone/>
            </a:pPr>
            <a:r>
              <a:rPr lang="en-IN" dirty="0"/>
              <a:t>It automates any mobile applications from any language.</a:t>
            </a:r>
          </a:p>
          <a:p>
            <a:pPr marL="0" indent="0">
              <a:buNone/>
            </a:pPr>
            <a:r>
              <a:rPr lang="en-IN" dirty="0"/>
              <a:t>It is a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6873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3105-E9C3-1ED5-6047-5D13938C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3603-FE46-A0E7-C67F-A1CED11D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 lunch 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convenience(positive)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starting(positive)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Keyboard(positive)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Score appearance(positive)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8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888A-0673-E19C-D28A-6E974A5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105B-97BD-B523-5872-F4B82BAE8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STARTING SERVER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5D63DE-122C-7968-F06D-EF5CBCC12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41" y="2752771"/>
            <a:ext cx="4321353" cy="37417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0363-0DC2-4D25-9D83-4D6F606D1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STARTING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CCB3CA-017A-DFA8-ABA8-CDF05EDA8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3953" y="2922493"/>
            <a:ext cx="5501435" cy="326716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068F96-885D-EF5C-5261-625B2667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8" y="2720695"/>
            <a:ext cx="5537671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71A6C3-E44B-79D7-2208-B7F9536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INSPECTOR(DESIRED CAPABILITIES)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0FFE0-D55B-E917-44C7-3C95CCC40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 the desired capabilities in Appium inspector.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will start the session and gives you java code to start testing.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Paste the code in IntelliJ IDE and start the testing.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108909-F206-72E2-2C6F-6F30327F5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t="33278" r="50087" b="7024"/>
          <a:stretch/>
        </p:blipFill>
        <p:spPr>
          <a:xfrm>
            <a:off x="6660776" y="2680447"/>
            <a:ext cx="4338918" cy="2572871"/>
          </a:xfrm>
        </p:spPr>
      </p:pic>
    </p:spTree>
    <p:extLst>
      <p:ext uri="{BB962C8B-B14F-4D97-AF65-F5344CB8AC3E}">
        <p14:creationId xmlns:p14="http://schemas.microsoft.com/office/powerpoint/2010/main" val="407991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A7C431-A857-A699-2CAF-7899454A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TESTING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CD930D-1BB8-2098-7DCC-066D9561D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72" r="9113" b="6600"/>
          <a:stretch/>
        </p:blipFill>
        <p:spPr>
          <a:xfrm>
            <a:off x="1730188" y="1828801"/>
            <a:ext cx="8122024" cy="406101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A0A9F-65E8-763C-EB6B-90596229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3" y="2115671"/>
            <a:ext cx="3845859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4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883-7FD1-DC71-A349-AE77B7BD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AF0A-1462-4C50-08EC-26AAE8B9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Hence we concluded that this game provides mental strength for children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Tic-Tac-Toe is a great way to pass your free time whether you are standing in a line or spending time with your kids.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this we can learn how to develop strategies to help you pull through.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These kinds of life lessons that you would want to share to your children.</a:t>
            </a:r>
          </a:p>
        </p:txBody>
      </p:sp>
    </p:spTree>
    <p:extLst>
      <p:ext uri="{BB962C8B-B14F-4D97-AF65-F5344CB8AC3E}">
        <p14:creationId xmlns:p14="http://schemas.microsoft.com/office/powerpoint/2010/main" val="166767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26D1E0-F823-8CF8-210F-4F700525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5393"/>
          </a:xfrm>
        </p:spPr>
        <p:txBody>
          <a:bodyPr/>
          <a:lstStyle/>
          <a:p>
            <a:r>
              <a:rPr lang="en-IN" dirty="0"/>
              <a:t>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</a:t>
            </a: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54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DCAF-C2F0-AAC3-E1DD-266BCD5F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960E-4E62-34C7-EDC8-EB0712A5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Objectives and introduction</a:t>
            </a:r>
          </a:p>
          <a:p>
            <a:r>
              <a:rPr lang="en-IN" dirty="0"/>
              <a:t>Proposed work</a:t>
            </a:r>
          </a:p>
          <a:p>
            <a:r>
              <a:rPr lang="en-IN" dirty="0"/>
              <a:t>Test cases</a:t>
            </a:r>
          </a:p>
          <a:p>
            <a:r>
              <a:rPr lang="en-IN" dirty="0"/>
              <a:t>Apps and tools in installation</a:t>
            </a:r>
          </a:p>
          <a:p>
            <a:r>
              <a:rPr lang="en-IN" dirty="0"/>
              <a:t>Appium server</a:t>
            </a:r>
          </a:p>
          <a:p>
            <a:r>
              <a:rPr lang="en-IN" dirty="0"/>
              <a:t>Implementation and testing</a:t>
            </a:r>
          </a:p>
          <a:p>
            <a:r>
              <a:rPr lang="en-IN" dirty="0"/>
              <a:t>Test case outcomes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27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F30C-88ED-F0C2-4AB2-63916328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44C5-CFCC-3FCF-CDB1-9D1728E1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Tic-Tac-Toe is a fun game played by two players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Before starting the game , 3x3 square grid formed using two vertical and two horizontal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player who succeeds in placing three of their marks in a horizontal, vertical, or diagonal row is the winner.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purpose of the paper is to transport this commonly traditional game to modern electronic game .</a:t>
            </a:r>
          </a:p>
        </p:txBody>
      </p:sp>
    </p:spTree>
    <p:extLst>
      <p:ext uri="{BB962C8B-B14F-4D97-AF65-F5344CB8AC3E}">
        <p14:creationId xmlns:p14="http://schemas.microsoft.com/office/powerpoint/2010/main" val="278631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8D3B-A5FC-C1B1-F756-0699CECB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6A79-CFF7-535D-6407-AE381300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Traditional games are educational tools used in running process of an individual ,particularly children.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Games teach and urge children to use indirect ways of cooperative thinking and creative thinking.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also specifies the right of the children to the  enjoyment of the highest attainable standard of health and to facilitate for the treatment of illness and rehabilitation of health.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Games are important for children as they increase harmony between mind and muscles.</a:t>
            </a:r>
          </a:p>
        </p:txBody>
      </p:sp>
    </p:spTree>
    <p:extLst>
      <p:ext uri="{BB962C8B-B14F-4D97-AF65-F5344CB8AC3E}">
        <p14:creationId xmlns:p14="http://schemas.microsoft.com/office/powerpoint/2010/main" val="14404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4421-51D8-3279-E19D-1685FEA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3B3F-2425-8FD1-8091-FA0BFB04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game is very popular and is fairly simple by itself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actually two player game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game there is a board with </a:t>
            </a:r>
            <a:r>
              <a:rPr lang="en-IN" dirty="0" err="1"/>
              <a:t>nxn</a:t>
            </a:r>
            <a:r>
              <a:rPr lang="en-IN" dirty="0"/>
              <a:t> squares.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goal of Tic-Tac-Toe is to the one of the players to get three same symbols in a row- horizontally , vertically or diagonally – on a 3x3 grid.</a:t>
            </a:r>
          </a:p>
        </p:txBody>
      </p:sp>
    </p:spTree>
    <p:extLst>
      <p:ext uri="{BB962C8B-B14F-4D97-AF65-F5344CB8AC3E}">
        <p14:creationId xmlns:p14="http://schemas.microsoft.com/office/powerpoint/2010/main" val="29238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0328-7AAA-CAE5-C78B-E52A2A51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2374-018E-C067-C5D2-E0FFC6F1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players  need to position their marks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 that they make a continuous lines of three cells vertically, horizontally ,diagonally.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opponent can prevent a win by blocking the completion of opponents line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blocking the opponents line he/she can win the game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88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ADD4-DDC9-B0FC-0DFD-CF6C72A3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C0CE-256C-7757-E767-C9A05395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 lunch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convenience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Game starting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keyboard 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Score appearance.</a:t>
            </a:r>
          </a:p>
        </p:txBody>
      </p:sp>
    </p:spTree>
    <p:extLst>
      <p:ext uri="{BB962C8B-B14F-4D97-AF65-F5344CB8AC3E}">
        <p14:creationId xmlns:p14="http://schemas.microsoft.com/office/powerpoint/2010/main" val="365908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A021-28FE-FA28-14BC-49BFCE3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2B690-6B68-1229-E80B-8E3F7DFC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16424"/>
            <a:ext cx="8947150" cy="4079662"/>
          </a:xfrm>
        </p:spPr>
      </p:pic>
    </p:spTree>
    <p:extLst>
      <p:ext uri="{BB962C8B-B14F-4D97-AF65-F5344CB8AC3E}">
        <p14:creationId xmlns:p14="http://schemas.microsoft.com/office/powerpoint/2010/main" val="126060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C48-2ACC-1A92-A291-B87B37A2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65BA5-77F4-65E4-F5D7-71C5BDFA1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2802731"/>
            <a:ext cx="8915400" cy="2695575"/>
          </a:xfrm>
        </p:spPr>
      </p:pic>
    </p:spTree>
    <p:extLst>
      <p:ext uri="{BB962C8B-B14F-4D97-AF65-F5344CB8AC3E}">
        <p14:creationId xmlns:p14="http://schemas.microsoft.com/office/powerpoint/2010/main" val="308667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516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TIC TAC TOE</vt:lpstr>
      <vt:lpstr>PROJECT INCLUDES</vt:lpstr>
      <vt:lpstr>ABSTRACT</vt:lpstr>
      <vt:lpstr>INTRODUCTION</vt:lpstr>
      <vt:lpstr>OBJECTIVES</vt:lpstr>
      <vt:lpstr>PROPOSED WORK</vt:lpstr>
      <vt:lpstr>TEST CASES</vt:lpstr>
      <vt:lpstr>CONCEPT MAP</vt:lpstr>
      <vt:lpstr>APPLICATIONS USED</vt:lpstr>
      <vt:lpstr>APPS AND TOOLS(APPIUM AND ANDROID STUDIO)</vt:lpstr>
      <vt:lpstr>TEST CASE OUTCOMES</vt:lpstr>
      <vt:lpstr>APPIUM SERVER</vt:lpstr>
      <vt:lpstr>APPIUM INSPECTOR(DESIRED CAPABILITIES)</vt:lpstr>
      <vt:lpstr>IMPLEMENTATION AND TESTING</vt:lpstr>
      <vt:lpstr>CONCLUSION</vt:lpstr>
      <vt:lpstr>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192011304.sse@saveetha.com</dc:creator>
  <cp:lastModifiedBy>192011304.sse@saveetha.com</cp:lastModifiedBy>
  <cp:revision>4</cp:revision>
  <dcterms:created xsi:type="dcterms:W3CDTF">2023-02-13T05:40:25Z</dcterms:created>
  <dcterms:modified xsi:type="dcterms:W3CDTF">2023-02-13T06:55:29Z</dcterms:modified>
</cp:coreProperties>
</file>