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pt idx="14">
                  <c:v>4.0</c:v>
                </c:pt>
                <c:pt idx="15">
                  <c:v>2.0</c:v>
                </c:pt>
                <c:pt idx="16">
                  <c:v>3.0</c:v>
                </c:pt>
                <c:pt idx="17">
                  <c:v>3.0</c:v>
                </c:pt>
                <c:pt idx="18">
                  <c:v>4.0</c:v>
                </c:pt>
              </c:numCache>
            </c:numRef>
          </c:val>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99" name="Date Placeholder 3"/>
          <p:cNvSpPr>
            <a:spLocks noGrp="1"/>
          </p:cNvSpPr>
          <p:nvPr>
            <p:ph type="dt" sz="half" idx="10"/>
          </p:nvPr>
        </p:nvSpPr>
        <p:spPr/>
        <p:txBody>
          <a:bodyPr/>
          <a:p>
            <a:fld id="{B61BEF0D-F0BB-DE4B-95CE-6DB70DBA9567}" type="datetimeFigureOut">
              <a:rPr dirty="0" lang="en-US"/>
              <a:t>8/28/2024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5"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8/28/2024</a:t>
            </a:fld>
            <a:endParaRPr lang="en-US"/>
          </a:p>
        </p:txBody>
      </p:sp>
      <p:sp>
        <p:nvSpPr>
          <p:cNvPr id="1048685" name="Footer Placeholder 4"/>
          <p:cNvSpPr>
            <a:spLocks noGrp="1"/>
          </p:cNvSpPr>
          <p:nvPr>
            <p:ph type="ftr" sz="quarter" idx="11"/>
          </p:nvPr>
        </p:nvSpPr>
        <p:spPr/>
        <p:txBody>
          <a:bodyPr/>
          <a:p>
            <a:endParaRPr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8/28/2024</a:t>
            </a:fld>
            <a:endParaRPr lang="en-US"/>
          </a:p>
        </p:txBody>
      </p:sp>
      <p:sp>
        <p:nvSpPr>
          <p:cNvPr id="1048654" name="Footer Placeholder 4"/>
          <p:cNvSpPr>
            <a:spLocks noGrp="1"/>
          </p:cNvSpPr>
          <p:nvPr>
            <p:ph type="ftr" sz="quarter" idx="11"/>
          </p:nvPr>
        </p:nvSpPr>
        <p:spPr/>
        <p:txBody>
          <a:bodyPr/>
          <a:p>
            <a:endParaRPr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8/28/2024</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9"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8/28/2024</a:t>
            </a:fld>
            <a:endParaRPr lang="en-US"/>
          </a:p>
        </p:txBody>
      </p:sp>
      <p:sp>
        <p:nvSpPr>
          <p:cNvPr id="1048646" name="Footer Placeholder 4"/>
          <p:cNvSpPr>
            <a:spLocks noGrp="1"/>
          </p:cNvSpPr>
          <p:nvPr>
            <p:ph type="ftr" sz="quarter" idx="11"/>
          </p:nvPr>
        </p:nvSpPr>
        <p:spPr/>
        <p:txBody>
          <a:bodyPr/>
          <a:p>
            <a:endParaRPr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7"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8/28/2024</a:t>
            </a:fld>
            <a:endParaRPr lang="en-US"/>
          </a:p>
        </p:txBody>
      </p:sp>
      <p:sp>
        <p:nvSpPr>
          <p:cNvPr id="1048697" name="Footer Placeholder 4"/>
          <p:cNvSpPr>
            <a:spLocks noGrp="1"/>
          </p:cNvSpPr>
          <p:nvPr>
            <p:ph type="ftr" sz="quarter" idx="11"/>
          </p:nvPr>
        </p:nvSpPr>
        <p:spPr/>
        <p:txBody>
          <a:bodyPr/>
          <a:p>
            <a:endParaRPr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p>
        </p:txBody>
      </p:sp>
      <p:sp>
        <p:nvSpPr>
          <p:cNvPr id="104866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Date Placeholder 3"/>
          <p:cNvSpPr>
            <a:spLocks noGrp="1"/>
          </p:cNvSpPr>
          <p:nvPr>
            <p:ph type="dt" sz="half" idx="10"/>
          </p:nvPr>
        </p:nvSpPr>
        <p:spPr/>
        <p:txBody>
          <a:bodyPr/>
          <a:p>
            <a:fld id="{55C6B4A9-1611-4792-9094-5F34BCA07E0B}" type="datetimeFigureOut">
              <a:rPr dirty="0" lang="en-US"/>
              <a:t>8/28/2024</a:t>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7" name="Date Placeholder 3"/>
          <p:cNvSpPr>
            <a:spLocks noGrp="1"/>
          </p:cNvSpPr>
          <p:nvPr>
            <p:ph type="dt" sz="half" idx="10"/>
          </p:nvPr>
        </p:nvSpPr>
        <p:spPr/>
        <p:txBody>
          <a:bodyPr/>
          <a:p>
            <a:fld id="{B61BEF0D-F0BB-DE4B-95CE-6DB70DBA9567}" type="datetimeFigureOut">
              <a:rPr dirty="0" lang="en-US"/>
              <a:t>8/28/2024</a:t>
            </a:fld>
            <a:endParaRPr lang="en-US"/>
          </a:p>
        </p:txBody>
      </p:sp>
      <p:sp>
        <p:nvSpPr>
          <p:cNvPr id="1048708" name="Footer Placeholder 4"/>
          <p:cNvSpPr>
            <a:spLocks noGrp="1"/>
          </p:cNvSpPr>
          <p:nvPr>
            <p:ph type="ftr" sz="quarter" idx="11"/>
          </p:nvPr>
        </p:nvSpPr>
        <p:spPr/>
        <p:txBody>
          <a:bodyPr/>
          <a:p>
            <a:endParaRPr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Date Placeholder 3"/>
          <p:cNvSpPr>
            <a:spLocks noGrp="1"/>
          </p:cNvSpPr>
          <p:nvPr>
            <p:ph type="dt" sz="half" idx="10"/>
          </p:nvPr>
        </p:nvSpPr>
        <p:spPr/>
        <p:txBody>
          <a:bodyPr/>
          <a:p>
            <a:fld id="{42A54C80-263E-416B-A8E0-580EDEADCBDC}" type="datetimeFigureOut">
              <a:rPr dirty="0" lang="en-US"/>
              <a:t>8/28/2024</a:t>
            </a:fld>
            <a:endParaRPr lang="en-US"/>
          </a:p>
        </p:txBody>
      </p:sp>
      <p:sp>
        <p:nvSpPr>
          <p:cNvPr id="1048622" name="Footer Placeholder 4"/>
          <p:cNvSpPr>
            <a:spLocks noGrp="1"/>
          </p:cNvSpPr>
          <p:nvPr>
            <p:ph type="ftr" sz="quarter" idx="11"/>
          </p:nvPr>
        </p:nvSpPr>
        <p:spPr/>
        <p:txBody>
          <a:bodyPr/>
          <a:p>
            <a:endParaRPr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8/28/2024</a:t>
            </a:fld>
            <a:endParaRPr lang="en-US"/>
          </a:p>
        </p:txBody>
      </p:sp>
      <p:sp>
        <p:nvSpPr>
          <p:cNvPr id="1048607" name="Footer Placeholder 4"/>
          <p:cNvSpPr>
            <a:spLocks noGrp="1"/>
          </p:cNvSpPr>
          <p:nvPr>
            <p:ph type="ftr" sz="quarter" idx="11"/>
          </p:nvPr>
        </p:nvSpPr>
        <p:spPr/>
        <p:txBody>
          <a:bodyPr/>
          <a:p>
            <a:endParaRPr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Date Placeholder 4"/>
          <p:cNvSpPr>
            <a:spLocks noGrp="1"/>
          </p:cNvSpPr>
          <p:nvPr>
            <p:ph type="dt" sz="half" idx="10"/>
          </p:nvPr>
        </p:nvSpPr>
        <p:spPr/>
        <p:txBody>
          <a:bodyPr/>
          <a:p>
            <a:fld id="{42A54C80-263E-416B-A8E0-580EDEADCBDC}" type="datetimeFigureOut">
              <a:rPr dirty="0" lang="en-US"/>
              <a:t>8/28/2024</a:t>
            </a:fld>
            <a:endParaRPr lang="en-US"/>
          </a:p>
        </p:txBody>
      </p:sp>
      <p:sp>
        <p:nvSpPr>
          <p:cNvPr id="1048691" name="Footer Placeholder 5"/>
          <p:cNvSpPr>
            <a:spLocks noGrp="1"/>
          </p:cNvSpPr>
          <p:nvPr>
            <p:ph type="ftr" sz="quarter" idx="11"/>
          </p:nvPr>
        </p:nvSpPr>
        <p:spPr/>
        <p:txBody>
          <a:bodyPr/>
          <a:p>
            <a:endParaRPr lang="en-US"/>
          </a:p>
        </p:txBody>
      </p:sp>
      <p:sp>
        <p:nvSpPr>
          <p:cNvPr id="1048692" name="Slide Number Placeholder 6"/>
          <p:cNvSpPr>
            <a:spLocks noGrp="1"/>
          </p:cNvSpPr>
          <p:nvPr>
            <p:ph type="sldNum" sz="quarter" idx="12"/>
          </p:nvPr>
        </p:nvSpPr>
        <p:spPr/>
        <p:txBody>
          <a:bodyPr/>
          <a:p>
            <a:fld id="{519954A3-9DFD-4C44-94BA-B95130A3BA1C}" type="slidenum">
              <a:rPr dirty="0"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Date Placeholder 6"/>
          <p:cNvSpPr>
            <a:spLocks noGrp="1"/>
          </p:cNvSpPr>
          <p:nvPr>
            <p:ph type="dt" sz="half" idx="10"/>
          </p:nvPr>
        </p:nvSpPr>
        <p:spPr/>
        <p:txBody>
          <a:bodyPr/>
          <a:p>
            <a:fld id="{B61BEF0D-F0BB-DE4B-95CE-6DB70DBA9567}" type="datetimeFigureOut">
              <a:rPr dirty="0" lang="en-US"/>
              <a:t>8/28/2024</a:t>
            </a:fld>
            <a:endParaRPr lang="en-US"/>
          </a:p>
        </p:txBody>
      </p:sp>
      <p:sp>
        <p:nvSpPr>
          <p:cNvPr id="1048675" name="Footer Placeholder 7"/>
          <p:cNvSpPr>
            <a:spLocks noGrp="1"/>
          </p:cNvSpPr>
          <p:nvPr>
            <p:ph type="ftr" sz="quarter" idx="11"/>
          </p:nvPr>
        </p:nvSpPr>
        <p:spPr/>
        <p:txBody>
          <a:bodyPr/>
          <a:p>
            <a:endParaRPr lang="en-US"/>
          </a:p>
        </p:txBody>
      </p:sp>
      <p:sp>
        <p:nvSpPr>
          <p:cNvPr id="1048676" name="Slide Number Placeholder 8"/>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p>
        </p:txBody>
      </p:sp>
      <p:sp>
        <p:nvSpPr>
          <p:cNvPr id="1048639" name="Date Placeholder 2"/>
          <p:cNvSpPr>
            <a:spLocks noGrp="1"/>
          </p:cNvSpPr>
          <p:nvPr>
            <p:ph type="dt" sz="half" idx="10"/>
          </p:nvPr>
        </p:nvSpPr>
        <p:spPr/>
        <p:txBody>
          <a:bodyPr/>
          <a:p>
            <a:fld id="{B61BEF0D-F0BB-DE4B-95CE-6DB70DBA9567}" type="datetimeFigureOut">
              <a:rPr dirty="0" lang="en-US"/>
              <a:t>8/28/2024</a:t>
            </a:fld>
            <a:endParaRPr lang="en-US"/>
          </a:p>
        </p:txBody>
      </p:sp>
      <p:sp>
        <p:nvSpPr>
          <p:cNvPr id="1048640" name="Footer Placeholder 3"/>
          <p:cNvSpPr>
            <a:spLocks noGrp="1"/>
          </p:cNvSpPr>
          <p:nvPr>
            <p:ph type="ftr" sz="quarter" idx="11"/>
          </p:nvPr>
        </p:nvSpPr>
        <p:spPr/>
        <p:txBody>
          <a:bodyPr/>
          <a:p>
            <a:endParaRPr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8/28/2024</a:t>
            </a:fld>
            <a:endParaRPr lang="en-US"/>
          </a:p>
        </p:txBody>
      </p:sp>
      <p:sp>
        <p:nvSpPr>
          <p:cNvPr id="1048615" name="Footer Placeholder 2"/>
          <p:cNvSpPr>
            <a:spLocks noGrp="1"/>
          </p:cNvSpPr>
          <p:nvPr>
            <p:ph type="ftr" sz="quarter" idx="11"/>
          </p:nvPr>
        </p:nvSpPr>
        <p:spPr/>
        <p:txBody>
          <a:bodyPr/>
          <a:p>
            <a:endParaRPr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8/28/2024</a:t>
            </a:fld>
            <a:endParaRPr lang="en-US"/>
          </a:p>
        </p:txBody>
      </p:sp>
      <p:sp>
        <p:nvSpPr>
          <p:cNvPr id="1048703" name="Footer Placeholder 5"/>
          <p:cNvSpPr>
            <a:spLocks noGrp="1"/>
          </p:cNvSpPr>
          <p:nvPr>
            <p:ph type="ftr" sz="quarter" idx="11"/>
          </p:nvPr>
        </p:nvSpPr>
        <p:spPr/>
        <p:txBody>
          <a:bodyPr/>
          <a:p>
            <a:endParaRPr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lang="en-US"/>
          </a:p>
        </p:txBody>
      </p:sp>
      <p:sp>
        <p:nvSpPr>
          <p:cNvPr id="1048663" name="Date Placeholder 4"/>
          <p:cNvSpPr>
            <a:spLocks noGrp="1"/>
          </p:cNvSpPr>
          <p:nvPr>
            <p:ph type="dt" sz="half" idx="10"/>
          </p:nvPr>
        </p:nvSpPr>
        <p:spPr/>
        <p:txBody>
          <a:bodyPr/>
          <a:p>
            <a:fld id="{B61BEF0D-F0BB-DE4B-95CE-6DB70DBA9567}" type="datetimeFigureOut">
              <a:rPr dirty="0" lang="en-US"/>
              <a:t>8/28/2024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8/28/2024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773842" y="945220"/>
            <a:ext cx="7766936" cy="1646302"/>
          </a:xfrm>
        </p:spPr>
        <p:txBody>
          <a:bodyPr/>
          <a:p>
            <a:pPr algn="l"/>
            <a:r>
              <a:rPr b="1"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1773842" y="3265714"/>
            <a:ext cx="7619999" cy="1869440"/>
          </a:xfrm>
          <a:prstGeom prst="rect"/>
          <a:noFill/>
        </p:spPr>
        <p:txBody>
          <a:bodyPr rtlCol="0" wrap="square">
            <a:spAutoFit/>
          </a:bodyPr>
          <a:p>
            <a:r>
              <a:rPr sz="2400" lang="en-US">
                <a:latin typeface="Times New Roman" panose="02020603050405020304" pitchFamily="18" charset="0"/>
                <a:cs typeface="Times New Roman" panose="02020603050405020304" pitchFamily="18" charset="0"/>
              </a:rPr>
              <a:t>PRESENTED B</a:t>
            </a:r>
            <a:r>
              <a:rPr sz="2400" lang="en-IN">
                <a:latin typeface="Times New Roman" panose="02020603050405020304" pitchFamily="18" charset="0"/>
                <a:cs typeface="Times New Roman" panose="02020603050405020304" pitchFamily="18" charset="0"/>
              </a:rPr>
              <a:t>Y:</a:t>
            </a:r>
            <a:r>
              <a:rPr sz="2400" lang="en-US">
                <a:latin typeface="Times New Roman" panose="02020603050405020304" pitchFamily="18" charset="0"/>
                <a:cs typeface="Times New Roman" panose="02020603050405020304" pitchFamily="18" charset="0"/>
              </a:rPr>
              <a:t>V</a:t>
            </a:r>
            <a:r>
              <a:rPr sz="2400" lang="en-US">
                <a:latin typeface="Times New Roman" panose="02020603050405020304" pitchFamily="18" charset="0"/>
                <a:cs typeface="Times New Roman" panose="02020603050405020304" pitchFamily="18" charset="0"/>
              </a:rPr>
              <a:t>.</a:t>
            </a:r>
            <a:r>
              <a:rPr sz="2400" lang="en-US">
                <a:latin typeface="Times New Roman" panose="02020603050405020304" pitchFamily="18" charset="0"/>
                <a:cs typeface="Times New Roman" panose="02020603050405020304" pitchFamily="18" charset="0"/>
              </a:rPr>
              <a:t>S</a:t>
            </a:r>
            <a:r>
              <a:rPr sz="2400" lang="en-US">
                <a:latin typeface="Times New Roman" panose="02020603050405020304" pitchFamily="18" charset="0"/>
                <a:cs typeface="Times New Roman" panose="02020603050405020304" pitchFamily="18" charset="0"/>
              </a:rPr>
              <a:t>a</a:t>
            </a:r>
            <a:r>
              <a:rPr sz="2400" lang="en-US">
                <a:latin typeface="Times New Roman" panose="02020603050405020304" pitchFamily="18" charset="0"/>
                <a:cs typeface="Times New Roman" panose="02020603050405020304" pitchFamily="18" charset="0"/>
              </a:rPr>
              <a:t>r</a:t>
            </a:r>
            <a:r>
              <a:rPr sz="2400" lang="en-US">
                <a:latin typeface="Times New Roman" panose="02020603050405020304" pitchFamily="18" charset="0"/>
                <a:cs typeface="Times New Roman" panose="02020603050405020304" pitchFamily="18" charset="0"/>
              </a:rPr>
              <a:t>a</a:t>
            </a:r>
            <a:r>
              <a:rPr sz="2400" lang="en-US">
                <a:latin typeface="Times New Roman" panose="02020603050405020304" pitchFamily="18" charset="0"/>
                <a:cs typeface="Times New Roman" panose="02020603050405020304" pitchFamily="18" charset="0"/>
              </a:rPr>
              <a:t>d</a:t>
            </a:r>
            <a:r>
              <a:rPr sz="2400" lang="en-US">
                <a:latin typeface="Times New Roman" panose="02020603050405020304" pitchFamily="18" charset="0"/>
                <a:cs typeface="Times New Roman" panose="02020603050405020304" pitchFamily="18" charset="0"/>
              </a:rPr>
              <a:t>h</a:t>
            </a:r>
            <a:r>
              <a:rPr sz="2400" lang="en-US">
                <a:latin typeface="Times New Roman" panose="02020603050405020304" pitchFamily="18" charset="0"/>
                <a:cs typeface="Times New Roman" panose="02020603050405020304" pitchFamily="18" charset="0"/>
              </a:rPr>
              <a:t>a</a:t>
            </a:r>
            <a:endParaRPr sz="2400" lang="en-US">
              <a:latin typeface="Times New Roman" panose="02020603050405020304" pitchFamily="18" charset="0"/>
              <a:cs typeface="Times New Roman" panose="02020603050405020304" pitchFamily="18" charset="0"/>
            </a:endParaRPr>
          </a:p>
          <a:p>
            <a:r>
              <a:rPr sz="2400" lang="en-US">
                <a:latin typeface="Times New Roman" panose="02020603050405020304" pitchFamily="18" charset="0"/>
                <a:cs typeface="Times New Roman" panose="02020603050405020304" pitchFamily="18" charset="0"/>
              </a:rPr>
              <a:t>REGISTER</a:t>
            </a:r>
            <a:r>
              <a:rPr sz="2400" lang="en-IN">
                <a:latin typeface="Times New Roman" panose="02020603050405020304" pitchFamily="18" charset="0"/>
                <a:cs typeface="Times New Roman" panose="02020603050405020304" pitchFamily="18" charset="0"/>
              </a:rPr>
              <a:t> </a:t>
            </a:r>
            <a:r>
              <a:rPr sz="2400" lang="en-US">
                <a:latin typeface="Times New Roman" panose="02020603050405020304" pitchFamily="18" charset="0"/>
                <a:cs typeface="Times New Roman" panose="02020603050405020304" pitchFamily="18" charset="0"/>
              </a:rPr>
              <a:t>N</a:t>
            </a:r>
            <a:r>
              <a:rPr sz="2400" lang="en-IN">
                <a:latin typeface="Times New Roman" panose="02020603050405020304" pitchFamily="18" charset="0"/>
                <a:cs typeface="Times New Roman" panose="02020603050405020304" pitchFamily="18" charset="0"/>
              </a:rPr>
              <a:t>O:22133310960</a:t>
            </a:r>
            <a:r>
              <a:rPr sz="2400" lang="en-US">
                <a:latin typeface="Times New Roman" panose="02020603050405020304" pitchFamily="18" charset="0"/>
                <a:cs typeface="Times New Roman" panose="02020603050405020304" pitchFamily="18" charset="0"/>
              </a:rPr>
              <a:t>6</a:t>
            </a:r>
            <a:r>
              <a:rPr sz="2400" lang="en-US">
                <a:latin typeface="Times New Roman" panose="02020603050405020304" pitchFamily="18" charset="0"/>
                <a:cs typeface="Times New Roman" panose="02020603050405020304" pitchFamily="18" charset="0"/>
              </a:rPr>
              <a:t>1</a:t>
            </a:r>
            <a:endParaRPr altLang="en-US" lang="zh-CN"/>
          </a:p>
          <a:p>
            <a:r>
              <a:rPr sz="2400" lang="en-IN">
                <a:latin typeface="Times New Roman" panose="02020603050405020304" pitchFamily="18" charset="0"/>
                <a:cs typeface="Times New Roman" panose="02020603050405020304" pitchFamily="18" charset="0"/>
              </a:rPr>
              <a:t>USERNAME:asunm133322133310960</a:t>
            </a:r>
            <a:r>
              <a:rPr sz="2400" lang="en-US">
                <a:latin typeface="Times New Roman" panose="02020603050405020304" pitchFamily="18" charset="0"/>
                <a:cs typeface="Times New Roman" panose="02020603050405020304" pitchFamily="18" charset="0"/>
              </a:rPr>
              <a:t>6</a:t>
            </a:r>
            <a:r>
              <a:rPr sz="2400" lang="en-US">
                <a:latin typeface="Times New Roman" panose="02020603050405020304" pitchFamily="18" charset="0"/>
                <a:cs typeface="Times New Roman" panose="02020603050405020304" pitchFamily="18" charset="0"/>
              </a:rPr>
              <a:t>1</a:t>
            </a:r>
            <a:endParaRPr sz="2400" lang="en-GB">
              <a:latin typeface="Times New Roman" panose="02020603050405020304" pitchFamily="18" charset="0"/>
              <a:cs typeface="Times New Roman" panose="02020603050405020304" pitchFamily="18" charset="0"/>
            </a:endParaRPr>
          </a:p>
          <a:p>
            <a:r>
              <a:rPr sz="2400" lang="en-US">
                <a:latin typeface="Times New Roman" panose="02020603050405020304" pitchFamily="18" charset="0"/>
                <a:cs typeface="Times New Roman" panose="02020603050405020304" pitchFamily="18" charset="0"/>
              </a:rPr>
              <a:t>DEPARTMENT:</a:t>
            </a:r>
            <a:r>
              <a:rPr sz="2400" lang="en-GB">
                <a:latin typeface="Times New Roman" panose="02020603050405020304" pitchFamily="18" charset="0"/>
                <a:cs typeface="Times New Roman" panose="02020603050405020304" pitchFamily="18" charset="0"/>
              </a:rPr>
              <a:t>COMMERCE</a:t>
            </a:r>
            <a:endParaRPr sz="2400" lang="en-US">
              <a:latin typeface="Times New Roman" panose="02020603050405020304" pitchFamily="18" charset="0"/>
              <a:cs typeface="Times New Roman" panose="02020603050405020304" pitchFamily="18" charset="0"/>
            </a:endParaRPr>
          </a:p>
          <a:p>
            <a:r>
              <a:rPr sz="2400" lang="en-US">
                <a:latin typeface="Times New Roman" panose="02020603050405020304" pitchFamily="18" charset="0"/>
                <a:cs typeface="Times New Roman" panose="02020603050405020304" pitchFamily="18" charset="0"/>
              </a:rPr>
              <a:t>COLLEGE:</a:t>
            </a:r>
            <a:r>
              <a:rPr sz="2400" lang="en-IN">
                <a:latin typeface="Times New Roman" panose="02020603050405020304" pitchFamily="18" charset="0"/>
                <a:cs typeface="Times New Roman" panose="02020603050405020304" pitchFamily="18" charset="0"/>
              </a:rPr>
              <a:t> BHARATHI WOMEN’S COLLEGE </a:t>
            </a:r>
            <a:endParaRPr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3" name="TextBox 1"/>
          <p:cNvSpPr txBox="1"/>
          <p:nvPr/>
        </p:nvSpPr>
        <p:spPr>
          <a:xfrm>
            <a:off x="583095" y="598509"/>
            <a:ext cx="6944140" cy="584775"/>
          </a:xfrm>
          <a:prstGeom prst="rect"/>
          <a:noFill/>
        </p:spPr>
        <p:txBody>
          <a:bodyPr rtlCol="0" wrap="square">
            <a:spAutoFit/>
          </a:bodyPr>
          <a:p>
            <a:r>
              <a:rPr b="1" sz="3200" lang="en-US">
                <a:latin typeface="Times New Roman" panose="02020603050405020304"/>
              </a:rPr>
              <a:t>RESULTS</a:t>
            </a:r>
          </a:p>
        </p:txBody>
      </p:sp>
      <p:graphicFrame>
        <p:nvGraphicFramePr>
          <p:cNvPr id="4194305" name="Chart 5"/>
          <p:cNvGraphicFramePr>
            <a:graphicFrameLocks/>
          </p:cNvGraphicFramePr>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TextBox 1"/>
          <p:cNvSpPr txBox="1"/>
          <p:nvPr/>
        </p:nvSpPr>
        <p:spPr>
          <a:xfrm>
            <a:off x="596348" y="437321"/>
            <a:ext cx="5658678" cy="584775"/>
          </a:xfrm>
          <a:prstGeom prst="rect"/>
          <a:noFill/>
        </p:spPr>
        <p:txBody>
          <a:bodyPr rtlCol="0" wrap="square">
            <a:spAutoFit/>
          </a:bodyPr>
          <a:p>
            <a:r>
              <a:rPr sz="3200" lang="en-US">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170099"/>
          </a:xfrm>
          <a:prstGeom prst="rect"/>
          <a:noFill/>
        </p:spPr>
        <p:txBody>
          <a:bodyPr wrap="square">
            <a:spAutoFit/>
          </a:bodyPr>
          <a:p>
            <a:r>
              <a:rPr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p:nvPr/>
        </p:nvSpPr>
        <p:spPr>
          <a:xfrm>
            <a:off x="799758" y="1354982"/>
            <a:ext cx="5499652" cy="646331"/>
          </a:xfrm>
          <a:prstGeom prst="rect"/>
          <a:noFill/>
        </p:spPr>
        <p:txBody>
          <a:bodyPr rtlCol="0" wrap="square">
            <a:spAutoFit/>
          </a:bodyPr>
          <a:p>
            <a:r>
              <a:rPr sz="3600" lang="en-US">
                <a:latin typeface="Times New Roman" panose="02020603050405020304"/>
              </a:rPr>
              <a:t>REFERENCE</a:t>
            </a:r>
          </a:p>
        </p:txBody>
      </p:sp>
      <p:sp>
        <p:nvSpPr>
          <p:cNvPr id="1048637" name="TextBox 3"/>
          <p:cNvSpPr txBox="1"/>
          <p:nvPr/>
        </p:nvSpPr>
        <p:spPr>
          <a:xfrm>
            <a:off x="1010103" y="2179826"/>
            <a:ext cx="8741116" cy="1569660"/>
          </a:xfrm>
          <a:prstGeom prst="rect"/>
          <a:noFill/>
        </p:spPr>
        <p:txBody>
          <a:bodyPr wrap="square">
            <a:spAutoFit/>
          </a:bodyPr>
          <a:p>
            <a:r>
              <a:rPr dirty="0" sz="2400" lang="en-IN">
                <a:latin typeface="Times New Roman" panose="02020603050405020304"/>
              </a:rPr>
              <a:t>Dr .  R.SUBHA</a:t>
            </a:r>
            <a:endParaRPr dirty="0" sz="2400" lang="en-GB">
              <a:latin typeface="Times New Roman" panose="02020603050405020304"/>
            </a:endParaRPr>
          </a:p>
          <a:p>
            <a:r>
              <a:rPr dirty="0" sz="2400" lang="en-IN">
                <a:latin typeface="Times New Roman" panose="02020603050405020304"/>
              </a:rPr>
              <a:t>ASSISTANT PROFESSOR </a:t>
            </a:r>
          </a:p>
          <a:p>
            <a:r>
              <a:rPr dirty="0" sz="2400" lang="en-IN">
                <a:latin typeface="Times New Roman" panose="02020603050405020304"/>
              </a:rPr>
              <a:t>BHARATHI WOMEN’S COLLEGE </a:t>
            </a:r>
          </a:p>
          <a:p>
            <a:r>
              <a:rPr dirty="0" sz="2400" lang="en-US">
                <a:latin typeface="Times New Roman" panose="02020603050405020304"/>
              </a:rPr>
              <a:t>C</a:t>
            </a:r>
            <a:r>
              <a:rPr dirty="0" sz="2400" lang="en-IN">
                <a:latin typeface="Times New Roman" panose="02020603050405020304"/>
              </a:rPr>
              <a:t>HENNAI, TAMILNADU </a:t>
            </a:r>
            <a:endParaRPr dirty="0" sz="2400" lang="en-US">
              <a:latin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b="1"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b="1" sz="3200" lang="en-US">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584775"/>
          </a:xfrm>
          <a:prstGeom prst="rect"/>
          <a:noFill/>
        </p:spPr>
        <p:txBody>
          <a:bodyPr rtlCol="0" wrap="square">
            <a:spAutoFit/>
          </a:bodyPr>
          <a:p>
            <a:r>
              <a:rPr b="1"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Implement PivotTables to summarize and categorize performance data.</a:t>
            </a:r>
            <a:endParaRPr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 Compare individual employee performance against benchmarks or targets.   </a:t>
            </a:r>
            <a:endParaRPr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Analyze seasonal or project-specific performance variations. . </a:t>
            </a:r>
            <a:endParaRPr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Design dashboards for easy visualization of performance metrics.</a:t>
            </a:r>
            <a:endParaRPr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Share analysis results with management for decision-making. </a:t>
            </a:r>
            <a:endParaRPr sz="2400" lang="en-GB">
              <a:latin typeface="Times New Roman" panose="02020603050405020304" pitchFamily="18" charset="0"/>
              <a:cs typeface="Times New Roman" panose="02020603050405020304" pitchFamily="18" charset="0"/>
            </a:endParaRPr>
          </a:p>
          <a:p>
            <a:pPr algn="just"/>
            <a:endParaRPr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sz="2400" lang="en-GB">
                <a:latin typeface="Times New Roman" panose="02020603050405020304" pitchFamily="18" charset="0"/>
                <a:cs typeface="Times New Roman" panose="02020603050405020304" pitchFamily="18" charset="0"/>
              </a:rPr>
              <a:t>Compensation and Benefits Teams </a:t>
            </a:r>
          </a:p>
          <a:p>
            <a:r>
              <a:rPr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noFill/>
        </p:spPr>
        <p:txBody>
          <a:bodyPr rtlCol="0" wrap="square">
            <a:spAutoFit/>
          </a:bodyPr>
          <a:p>
            <a:pPr algn="l"/>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7" name="TextBox 1"/>
          <p:cNvSpPr txBox="1"/>
          <p:nvPr/>
        </p:nvSpPr>
        <p:spPr>
          <a:xfrm>
            <a:off x="225287" y="291548"/>
            <a:ext cx="9037983" cy="523220"/>
          </a:xfrm>
          <a:prstGeom prst="rect"/>
          <a:noFill/>
        </p:spPr>
        <p:txBody>
          <a:bodyPr rtlCol="0" wrap="square">
            <a:spAutoFit/>
          </a:bodyPr>
          <a:p>
            <a:r>
              <a:rPr b="1"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016758"/>
          </a:xfrm>
          <a:prstGeom prst="rect"/>
          <a:noFill/>
        </p:spPr>
        <p:txBody>
          <a:bodyPr anchor="t" wrap="square">
            <a:spAutoFit/>
          </a:bodyPr>
          <a:p>
            <a:pPr algn="just" indent="-285750" marL="285750">
              <a:buFont typeface="Arial" panose="020B0604020202020204" pitchFamily="34" charset="0"/>
              <a:buChar char="•"/>
            </a:pPr>
            <a:r>
              <a:rPr sz="2000" lang="en-GB">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F</a:t>
            </a:r>
            <a:r>
              <a:rPr sz="2000" lang="en-GB">
                <a:latin typeface="Times New Roman" panose="02020603050405020304" pitchFamily="18" charset="0"/>
                <a:cs typeface="Times New Roman" panose="02020603050405020304" pitchFamily="18" charset="0"/>
              </a:rPr>
              <a:t>l</a:t>
            </a:r>
            <a:r>
              <a:rPr sz="2000" lang="en-US" err="1">
                <a:latin typeface="Times New Roman" panose="02020603050405020304" pitchFamily="18" charset="0"/>
                <a:cs typeface="Times New Roman" panose="02020603050405020304" pitchFamily="18" charset="0"/>
              </a:rPr>
              <a:t>exibility</a:t>
            </a:r>
            <a:r>
              <a:rPr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000" lang="en-GB">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sz="2000" lang="en-GB">
              <a:latin typeface="Times New Roman" panose="02020603050405020304" pitchFamily="18" charset="0"/>
              <a:cs typeface="Times New Roman" panose="02020603050405020304" pitchFamily="18" charset="0"/>
            </a:endParaRPr>
          </a:p>
          <a:p>
            <a:pPr algn="just"/>
            <a:endParaRPr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000" lang="en-GB">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sz="2000" lang="en-GB">
              <a:latin typeface="Times New Roman" panose="02020603050405020304" pitchFamily="18" charset="0"/>
              <a:cs typeface="Times New Roman" panose="02020603050405020304" pitchFamily="18" charset="0"/>
            </a:endParaRPr>
          </a:p>
          <a:p>
            <a:pPr algn="just"/>
            <a:r>
              <a:rPr sz="2000" lang="en-US">
                <a:latin typeface="Times New Roman" panose="02020603050405020304" pitchFamily="18" charset="0"/>
                <a:cs typeface="Times New Roman" panose="02020603050405020304" pitchFamily="18" charset="0"/>
              </a:rPr>
              <a:t> </a:t>
            </a:r>
            <a:endParaRPr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000" lang="en-GB">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sz="2000" lang="en-GB">
              <a:latin typeface="Times New Roman" panose="02020603050405020304" pitchFamily="18" charset="0"/>
              <a:cs typeface="Times New Roman" panose="02020603050405020304" pitchFamily="18" charset="0"/>
            </a:endParaRPr>
          </a:p>
          <a:p>
            <a:pPr algn="just"/>
            <a:r>
              <a:rPr sz="2000" lang="en-US">
                <a:latin typeface="Times New Roman" panose="02020603050405020304" pitchFamily="18" charset="0"/>
                <a:cs typeface="Times New Roman" panose="02020603050405020304" pitchFamily="18" charset="0"/>
              </a:rPr>
              <a:t>  </a:t>
            </a:r>
            <a:endParaRPr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000" lang="en-GB">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9" name="TextBox 1"/>
          <p:cNvSpPr txBox="1"/>
          <p:nvPr/>
        </p:nvSpPr>
        <p:spPr>
          <a:xfrm>
            <a:off x="417759" y="627374"/>
            <a:ext cx="8004314" cy="584775"/>
          </a:xfrm>
          <a:prstGeom prst="rect"/>
          <a:noFill/>
        </p:spPr>
        <p:txBody>
          <a:bodyPr rtlCol="0" wrap="square">
            <a:spAutoFit/>
          </a:bodyPr>
          <a:p>
            <a:r>
              <a:rPr b="1" sz="3200" lang="en-US">
                <a:latin typeface="Times New Roman" panose="02020603050405020304"/>
              </a:rPr>
              <a:t>DATASET DESCRIPTION</a:t>
            </a:r>
          </a:p>
        </p:txBody>
      </p:sp>
      <p:sp>
        <p:nvSpPr>
          <p:cNvPr id="1048630" name="TextBox 2"/>
          <p:cNvSpPr txBox="1"/>
          <p:nvPr/>
        </p:nvSpPr>
        <p:spPr>
          <a:xfrm>
            <a:off x="1012844" y="1603513"/>
            <a:ext cx="7699514" cy="3785652"/>
          </a:xfrm>
          <a:prstGeom prst="rect"/>
          <a:noFill/>
        </p:spPr>
        <p:txBody>
          <a:bodyPr rtlCol="0" wrap="square">
            <a:spAutoFit/>
          </a:bodyPr>
          <a:p>
            <a:pPr algn="just"/>
            <a:r>
              <a:rPr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sz="2000" lang="en-US">
                <a:latin typeface="Times New Roman" panose="02020603050405020304" pitchFamily="18" charset="0"/>
                <a:cs typeface="Times New Roman" panose="02020603050405020304" pitchFamily="18" charset="0"/>
              </a:rPr>
              <a:t>: Unique identifier for each employee in the    organization.</a:t>
            </a:r>
          </a:p>
          <a:p>
            <a:pPr algn="just"/>
            <a:endParaRPr sz="2000" lang="en-US">
              <a:latin typeface="Times New Roman" panose="02020603050405020304" pitchFamily="18" charset="0"/>
              <a:cs typeface="Times New Roman" panose="02020603050405020304" pitchFamily="18" charset="0"/>
            </a:endParaRPr>
          </a:p>
          <a:p>
            <a:pPr algn="just"/>
            <a:r>
              <a:rPr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sz="2000" lang="en-US">
                <a:latin typeface="Times New Roman" panose="02020603050405020304" pitchFamily="18" charset="0"/>
                <a:cs typeface="Times New Roman" panose="02020603050405020304" pitchFamily="18" charset="0"/>
              </a:rPr>
              <a:t>: The first name of the employee.</a:t>
            </a:r>
          </a:p>
          <a:p>
            <a:pPr algn="just"/>
            <a:endParaRPr sz="2000" lang="en-US">
              <a:latin typeface="Times New Roman" panose="02020603050405020304" pitchFamily="18" charset="0"/>
              <a:cs typeface="Times New Roman" panose="02020603050405020304" pitchFamily="18" charset="0"/>
            </a:endParaRPr>
          </a:p>
          <a:p>
            <a:pPr algn="just"/>
            <a:r>
              <a:rPr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sz="2000" lang="en-US">
              <a:latin typeface="Times New Roman" panose="02020603050405020304" pitchFamily="18" charset="0"/>
              <a:cs typeface="Times New Roman" panose="02020603050405020304" pitchFamily="18" charset="0"/>
            </a:endParaRPr>
          </a:p>
          <a:p>
            <a:pPr algn="just"/>
            <a:r>
              <a:rPr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sz="2000" lang="en-US">
              <a:latin typeface="Times New Roman" panose="02020603050405020304" pitchFamily="18" charset="0"/>
              <a:cs typeface="Times New Roman" panose="02020603050405020304" pitchFamily="18" charset="0"/>
            </a:endParaRPr>
          </a:p>
          <a:p>
            <a:pPr algn="just"/>
            <a:r>
              <a:rPr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extBox 1"/>
          <p:cNvSpPr txBox="1"/>
          <p:nvPr/>
        </p:nvSpPr>
        <p:spPr>
          <a:xfrm>
            <a:off x="543338" y="320213"/>
            <a:ext cx="6520070" cy="584775"/>
          </a:xfrm>
          <a:prstGeom prst="rect"/>
          <a:noFill/>
        </p:spPr>
        <p:txBody>
          <a:bodyPr rtlCol="0" wrap="square">
            <a:spAutoFit/>
          </a:bodyPr>
          <a:p>
            <a:r>
              <a:rPr b="1" sz="3200" lang="en-US">
                <a:latin typeface="Times New Roman" panose="02020603050405020304"/>
              </a:rPr>
              <a:t>MODELLING</a:t>
            </a:r>
          </a:p>
        </p:txBody>
      </p:sp>
      <p:sp>
        <p:nvSpPr>
          <p:cNvPr id="1048632" name="TextBox 4"/>
          <p:cNvSpPr txBox="1"/>
          <p:nvPr/>
        </p:nvSpPr>
        <p:spPr>
          <a:xfrm>
            <a:off x="1303262" y="1166842"/>
            <a:ext cx="7538355" cy="4524315"/>
          </a:xfrm>
          <a:prstGeom prst="rect"/>
          <a:noFill/>
        </p:spPr>
        <p:txBody>
          <a:bodyPr wrap="square">
            <a:spAutoFit/>
          </a:bodyPr>
          <a:p>
            <a:pPr algn="just"/>
            <a:r>
              <a:rPr sz="2400" lang="en-US">
                <a:latin typeface="Times New Roman" panose="02020603050405020304"/>
              </a:rPr>
              <a:t>DATA SET</a:t>
            </a:r>
            <a:r>
              <a:rPr sz="2400" lang="en-GB">
                <a:latin typeface="Times New Roman" panose="02020603050405020304"/>
              </a:rPr>
              <a:t>:</a:t>
            </a:r>
            <a:r>
              <a:rPr sz="2400" lang="en-US">
                <a:latin typeface="Times New Roman" panose="02020603050405020304"/>
              </a:rPr>
              <a:t> </a:t>
            </a:r>
            <a:r>
              <a:rPr sz="2400" lang="en-US" err="1">
                <a:latin typeface="Times New Roman" panose="02020603050405020304"/>
              </a:rPr>
              <a:t>Kaggle</a:t>
            </a:r>
            <a:r>
              <a:rPr sz="2400" lang="en-US">
                <a:latin typeface="Times New Roman" panose="02020603050405020304"/>
              </a:rPr>
              <a:t>, Employee dataset </a:t>
            </a:r>
            <a:endParaRPr sz="2400" lang="en-GB">
              <a:latin typeface="Times New Roman" panose="02020603050405020304"/>
            </a:endParaRPr>
          </a:p>
          <a:p>
            <a:pPr algn="just"/>
            <a:endParaRPr sz="2400" lang="en-GB">
              <a:latin typeface="Times New Roman" panose="02020603050405020304"/>
            </a:endParaRPr>
          </a:p>
          <a:p>
            <a:pPr algn="just"/>
            <a:r>
              <a:rPr sz="2400" lang="en-GB">
                <a:latin typeface="Times New Roman" panose="02020603050405020304"/>
              </a:rPr>
              <a:t>FEATURE </a:t>
            </a:r>
            <a:r>
              <a:rPr sz="2400" lang="en-US">
                <a:latin typeface="Times New Roman" panose="02020603050405020304"/>
              </a:rPr>
              <a:t>SELECTION: Slicer, Conditional Formatting, </a:t>
            </a:r>
            <a:r>
              <a:rPr sz="2400" lang="en-US" err="1">
                <a:latin typeface="Times New Roman" panose="02020603050405020304"/>
              </a:rPr>
              <a:t>Designin</a:t>
            </a:r>
            <a:r>
              <a:rPr sz="2400" lang="en-GB">
                <a:latin typeface="Times New Roman" panose="02020603050405020304"/>
              </a:rPr>
              <a:t>g</a:t>
            </a:r>
          </a:p>
          <a:p>
            <a:pPr algn="just"/>
            <a:r>
              <a:rPr sz="2400" lang="en-US">
                <a:latin typeface="Times New Roman" panose="02020603050405020304"/>
              </a:rPr>
              <a:t> </a:t>
            </a:r>
            <a:endParaRPr sz="2400" lang="en-GB">
              <a:latin typeface="Times New Roman" panose="02020603050405020304"/>
            </a:endParaRPr>
          </a:p>
          <a:p>
            <a:pPr algn="just"/>
            <a:r>
              <a:rPr sz="2400" lang="en-US">
                <a:latin typeface="Times New Roman" panose="02020603050405020304"/>
              </a:rPr>
              <a:t>DATA CLEANING Missing values, Irrelevant data, Correct Errors, Remove Unnecessary Columns and Rows </a:t>
            </a:r>
            <a:endParaRPr sz="2400" lang="en-GB">
              <a:latin typeface="Times New Roman" panose="02020603050405020304"/>
            </a:endParaRPr>
          </a:p>
          <a:p>
            <a:pPr algn="just"/>
            <a:endParaRPr sz="2400" lang="en-GB">
              <a:latin typeface="Times New Roman" panose="02020603050405020304"/>
            </a:endParaRPr>
          </a:p>
          <a:p>
            <a:pPr algn="just"/>
            <a:r>
              <a:rPr sz="2400" lang="en-US">
                <a:latin typeface="Times New Roman" panose="02020603050405020304"/>
              </a:rPr>
              <a:t>PIVOT TABLE: Employee ID, First Name, Performance Score.</a:t>
            </a:r>
            <a:endParaRPr sz="2400" lang="en-GB">
              <a:latin typeface="Times New Roman" panose="02020603050405020304"/>
            </a:endParaRPr>
          </a:p>
          <a:p>
            <a:pPr algn="just"/>
            <a:endParaRPr sz="2400" lang="en-GB">
              <a:latin typeface="Times New Roman" panose="02020603050405020304"/>
            </a:endParaRPr>
          </a:p>
          <a:p>
            <a:pPr algn="just"/>
            <a:r>
              <a:rPr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Monica S</cp:lastModifiedBy>
  <dcterms:created xsi:type="dcterms:W3CDTF">2024-08-20T13:32:52Z</dcterms:created>
  <dcterms:modified xsi:type="dcterms:W3CDTF">2024-09-09T10:19:45Z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8a52f4f04a15498092c24067fd47634a</vt:lpwstr>
  </property>
</Properties>
</file>