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8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1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73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98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2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6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0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8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6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6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C52BA6-83BB-4FC5-9F8C-5E562EF7931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053CB0-DBC4-44CD-85B4-2A81A25A40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9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8541-0B4A-A61B-A9E5-92CB1C5A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49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TRADITIONAL METHODOLOGIES</a:t>
            </a:r>
            <a:br>
              <a:rPr lang="en-US" sz="4800" b="1" dirty="0"/>
            </a:br>
            <a:r>
              <a:rPr lang="en-US" sz="4800" b="1" dirty="0"/>
              <a:t>AND</a:t>
            </a:r>
            <a:br>
              <a:rPr lang="en-US" sz="4800" b="1" dirty="0"/>
            </a:br>
            <a:r>
              <a:rPr lang="en-US" sz="4800" b="1" dirty="0"/>
              <a:t>LATEST METHODOLOGIES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90B1-98FE-3B03-CB2C-5BC5CAE9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987" y="6056672"/>
            <a:ext cx="2517058" cy="471948"/>
          </a:xfrm>
        </p:spPr>
        <p:txBody>
          <a:bodyPr>
            <a:noAutofit/>
          </a:bodyPr>
          <a:lstStyle/>
          <a:p>
            <a:r>
              <a:rPr lang="en-US" sz="1600" dirty="0"/>
              <a:t>PRESENTED BY</a:t>
            </a:r>
          </a:p>
          <a:p>
            <a:r>
              <a:rPr lang="en-US" sz="1600" dirty="0"/>
              <a:t>SARADHAPRIYA 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12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6AA6-91B5-D9D2-AE4C-145FDB44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57" y="2437305"/>
            <a:ext cx="9601196" cy="1303867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2241-69F2-EF5C-4830-664AF1C8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5270636"/>
            <a:ext cx="9601196" cy="3318936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6D0AFA-769B-3EF6-F751-77720D9A6947}"/>
              </a:ext>
            </a:extLst>
          </p:cNvPr>
          <p:cNvCxnSpPr>
            <a:cxnSpLocks/>
          </p:cNvCxnSpPr>
          <p:nvPr/>
        </p:nvCxnSpPr>
        <p:spPr>
          <a:xfrm>
            <a:off x="1364228" y="3731340"/>
            <a:ext cx="9601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3994-8B2C-9728-F8C9-7BE4FF2A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METHOD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3B108-94C8-5621-C4E6-16DDC192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TYPES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V-Model</a:t>
            </a:r>
          </a:p>
          <a:p>
            <a:r>
              <a:rPr lang="en-US" dirty="0"/>
              <a:t>Spiral Model</a:t>
            </a:r>
          </a:p>
          <a:p>
            <a:r>
              <a:rPr lang="en-US" dirty="0"/>
              <a:t>Iterative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5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8F4-8B7E-2CE1-EF7B-F824788F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8BE6-2CFA-EF8F-E2E2-26D3EE86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Well-Organized , Structured and Planned</a:t>
            </a:r>
          </a:p>
          <a:p>
            <a:r>
              <a:rPr lang="en-US" dirty="0"/>
              <a:t>Clear Documentation , Controlled Project Flow</a:t>
            </a:r>
          </a:p>
          <a:p>
            <a:r>
              <a:rPr lang="en-US" dirty="0"/>
              <a:t>Reduce risk early</a:t>
            </a:r>
          </a:p>
          <a:p>
            <a:r>
              <a:rPr lang="en-US" dirty="0"/>
              <a:t>Step-by-Step proper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55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877-3258-094A-B977-2EFA4C0A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C0C8-2025-D4A0-3CB2-F9E20003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Gathering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Maintenance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4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B0A-8801-CA92-2CA0-2C5E5ECF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4AD1-39E2-E8FE-192C-CCFA7465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2" y="2588084"/>
            <a:ext cx="10515600" cy="1603375"/>
          </a:xfrm>
        </p:spPr>
        <p:txBody>
          <a:bodyPr/>
          <a:lstStyle/>
          <a:p>
            <a:r>
              <a:rPr lang="en-US" dirty="0"/>
              <a:t>Clear Documentation</a:t>
            </a:r>
          </a:p>
          <a:p>
            <a:r>
              <a:rPr lang="en-US" dirty="0"/>
              <a:t>Easy to manage</a:t>
            </a:r>
          </a:p>
          <a:p>
            <a:r>
              <a:rPr lang="en-US" dirty="0"/>
              <a:t>Strong Control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CC658-4419-69F9-4500-A569783EA2B9}"/>
              </a:ext>
            </a:extLst>
          </p:cNvPr>
          <p:cNvSpPr txBox="1"/>
          <p:nvPr/>
        </p:nvSpPr>
        <p:spPr>
          <a:xfrm>
            <a:off x="4355573" y="3840593"/>
            <a:ext cx="3014993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latin typeface="+mj-lt"/>
                <a:ea typeface="+mj-ea"/>
                <a:cs typeface="+mj-cs"/>
              </a:rPr>
              <a:t>DRAWBACKS</a:t>
            </a:r>
            <a:endParaRPr lang="en-IN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1AF28-FA81-5894-4139-78017ED2F13F}"/>
              </a:ext>
            </a:extLst>
          </p:cNvPr>
          <p:cNvSpPr txBox="1"/>
          <p:nvPr/>
        </p:nvSpPr>
        <p:spPr>
          <a:xfrm>
            <a:off x="975852" y="4980707"/>
            <a:ext cx="35173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Less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 More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1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5564-9D25-A508-560C-8B2C3ED2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LATEST METHODOLOGY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C805-A5A4-885A-2B19-61B44EB3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TYPES</a:t>
            </a:r>
            <a:endParaRPr lang="en-IN" b="1" dirty="0"/>
          </a:p>
          <a:p>
            <a:r>
              <a:rPr lang="en-IN" dirty="0"/>
              <a:t>Agile</a:t>
            </a:r>
          </a:p>
          <a:p>
            <a:r>
              <a:rPr lang="en-IN" dirty="0"/>
              <a:t>Scrum</a:t>
            </a:r>
          </a:p>
          <a:p>
            <a:r>
              <a:rPr lang="en-IN" dirty="0"/>
              <a:t>Kanban</a:t>
            </a:r>
          </a:p>
          <a:p>
            <a:r>
              <a:rPr lang="en-IN" dirty="0"/>
              <a:t>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2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BDAB-5C6E-7EBB-246D-47100025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8452-0D1F-FD9B-0BD5-44807454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09" y="2720362"/>
            <a:ext cx="10515600" cy="1851640"/>
          </a:xfrm>
        </p:spPr>
        <p:txBody>
          <a:bodyPr/>
          <a:lstStyle/>
          <a:p>
            <a:r>
              <a:rPr lang="en-US" dirty="0"/>
              <a:t>Adapt Quickly to changes</a:t>
            </a:r>
          </a:p>
          <a:p>
            <a:r>
              <a:rPr lang="en-US" dirty="0"/>
              <a:t>Continuous Feedback</a:t>
            </a:r>
          </a:p>
          <a:p>
            <a:r>
              <a:rPr lang="en-US" dirty="0"/>
              <a:t>Team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2DC6-2336-AD6D-DF87-8D15510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060D-6673-5448-0613-A6EA1B9DE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Design and 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Review and Feedback</a:t>
            </a:r>
          </a:p>
          <a:p>
            <a:r>
              <a:rPr lang="en-US" dirty="0"/>
              <a:t>Improvement</a:t>
            </a:r>
          </a:p>
          <a:p>
            <a:r>
              <a:rPr lang="en-US" dirty="0"/>
              <a:t>Delivery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27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482B-ED87-9258-D798-0D272815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28A2-1C85-7039-C276-0A1F7BB4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Flexible</a:t>
            </a:r>
          </a:p>
          <a:p>
            <a:r>
              <a:rPr lang="en-US" dirty="0"/>
              <a:t>Fastest Delivery</a:t>
            </a:r>
          </a:p>
          <a:p>
            <a:r>
              <a:rPr lang="en-US" dirty="0"/>
              <a:t>Customer Satisfaction</a:t>
            </a:r>
          </a:p>
          <a:p>
            <a:r>
              <a:rPr lang="en-US" dirty="0"/>
              <a:t>Early Problem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100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TRADITIONAL METHODOLOGIES AND LATEST METHODOLOGIES</vt:lpstr>
      <vt:lpstr>TRADITIONAL METHOD</vt:lpstr>
      <vt:lpstr>OBJECTIVE</vt:lpstr>
      <vt:lpstr>PROCESS</vt:lpstr>
      <vt:lpstr>ADVANTAGE</vt:lpstr>
      <vt:lpstr>LATEST METHODOLOGY</vt:lpstr>
      <vt:lpstr>OBJECTIVE</vt:lpstr>
      <vt:lpstr>PROCESS</vt:lpstr>
      <vt:lpstr>ADVANTAGE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Saradhapriya S</dc:creator>
  <cp:lastModifiedBy>Saradhapriya S</cp:lastModifiedBy>
  <cp:revision>3</cp:revision>
  <dcterms:created xsi:type="dcterms:W3CDTF">2025-04-28T04:38:56Z</dcterms:created>
  <dcterms:modified xsi:type="dcterms:W3CDTF">2025-04-28T08:27:52Z</dcterms:modified>
</cp:coreProperties>
</file>