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0" y="761999"/>
            <a:ext cx="9141619" cy="5334001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9270263" y="761999"/>
            <a:ext cx="2925318" cy="5334001"/>
          </a:xfrm>
          <a:prstGeom prst="rect"/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baseline="0" sz="5900" spc="-100">
                <a:solidFill>
                  <a:srgbClr val="FFFFFF"/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algn="l" indent="0" marL="0">
              <a:buNone/>
              <a:defRPr baseline="0" cap="none" sz="2200" spc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algn="ctr" indent="0" marL="457200">
              <a:buNone/>
              <a:defRPr sz="2200"/>
            </a:lvl2pPr>
            <a:lvl3pPr algn="ctr" indent="0" marL="914400">
              <a:buNone/>
              <a:defRPr sz="22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8/31/2024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2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8/31/2024</a:t>
            </a:fld>
            <a:endParaRPr dirty="0" lang="en-US"/>
          </a:p>
        </p:txBody>
      </p:sp>
      <p:sp>
        <p:nvSpPr>
          <p:cNvPr id="104862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p>
            <a:r>
              <a:rPr dirty="0" lang="en-US"/>
              <a:t>Click to edit Master title style</a:t>
            </a:r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anchor="t" vert="eaVert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8/31/2024</a:t>
            </a:fld>
            <a:endParaRPr dirty="0" lang="en-US"/>
          </a:p>
        </p:txBody>
      </p:sp>
      <p:sp>
        <p:nvSpPr>
          <p:cNvPr id="10486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8/31/2024</a:t>
            </a:fld>
            <a:endParaRPr dirty="0"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baseline="0" b="0" sz="5900" spc="-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indent="0" marL="0">
              <a:buNone/>
              <a:defRPr baseline="0" cap="none" sz="2200" spc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8/31/2024</a:t>
            </a:fld>
            <a:endParaRPr dirty="0"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3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8/31/2024</a:t>
            </a:fld>
            <a:endParaRPr dirty="0" lang="en-US"/>
          </a:p>
        </p:txBody>
      </p:sp>
      <p:sp>
        <p:nvSpPr>
          <p:cNvPr id="104863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indent="0" marL="0">
              <a:spcBef>
                <a:spcPts val="0"/>
              </a:spcBef>
              <a:buNone/>
              <a:defRPr b="1"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indent="0" marL="0">
              <a:spcBef>
                <a:spcPts val="0"/>
              </a:spcBef>
              <a:buNone/>
              <a:defRPr b="1"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8/31/2024</a:t>
            </a:fld>
            <a:endParaRPr dirty="0" lang="en-US"/>
          </a:p>
        </p:txBody>
      </p:sp>
      <p:sp>
        <p:nvSpPr>
          <p:cNvPr id="1048644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5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0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8/31/2024</a:t>
            </a:fld>
            <a:endParaRPr dirty="0" lang="en-US"/>
          </a:p>
        </p:txBody>
      </p:sp>
      <p:sp>
        <p:nvSpPr>
          <p:cNvPr id="10486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8/31/2024</a:t>
            </a:fld>
            <a:endParaRPr dirty="0"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baseline="0" b="0" sz="32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indent="0" marL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52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8/31/2024</a:t>
            </a:fld>
            <a:endParaRPr dirty="0" lang="en-US"/>
          </a:p>
        </p:txBody>
      </p:sp>
      <p:sp>
        <p:nvSpPr>
          <p:cNvPr id="104865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b="0" sz="32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1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dirty="0" lang="en-US"/>
              <a:t>Click icon to add picture</a:t>
            </a:r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indent="0" marL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19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8/31/2024</a:t>
            </a:fld>
            <a:endParaRPr dirty="0" lang="en-US"/>
          </a:p>
        </p:txBody>
      </p:sp>
      <p:sp>
        <p:nvSpPr>
          <p:cNvPr id="104862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p>
            <a:endParaRPr dirty="0" lang="en-US"/>
          </a:p>
        </p:txBody>
      </p:sp>
      <p:sp>
        <p:nvSpPr>
          <p:cNvPr id="1048621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758952"/>
            <a:ext cx="3443590" cy="533095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</a:p>
        </p:txBody>
      </p:sp>
      <p:sp>
        <p:nvSpPr>
          <p:cNvPr id="1048578" name="Rectangle 37"/>
          <p:cNvSpPr/>
          <p:nvPr/>
        </p:nvSpPr>
        <p:spPr>
          <a:xfrm>
            <a:off x="11815864" y="758952"/>
            <a:ext cx="384048" cy="5330952"/>
          </a:xfrm>
          <a:prstGeom prst="rect"/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dirty="0" lang="en-US"/>
              <a:t>8/31/2024</a:t>
            </a:fld>
            <a:endParaRPr dirty="0"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sz="3600" kern="1200" spc="-6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6858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11430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6002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20574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59530" y="1"/>
            <a:ext cx="12251530" cy="6858000"/>
          </a:xfrm>
          <a:prstGeom prst="rect"/>
        </p:spPr>
      </p:pic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51171"/>
            <a:ext cx="12192000" cy="6755658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1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25016"/>
            <a:ext cx="12191999" cy="698301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44450" dir="5400000" dist="1397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l" rig="twoPt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monim6883@gmail.com</dc:creator>
  <cp:lastModifiedBy>Monisha S</cp:lastModifiedBy>
  <dcterms:created xsi:type="dcterms:W3CDTF">2023-08-29T09:29:40Z</dcterms:created>
  <dcterms:modified xsi:type="dcterms:W3CDTF">2024-09-09T07:19:16Z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5467f7e716df4f28a3361c21285deb8b</vt:lpwstr>
  </property>
</Properties>
</file>