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3" r:id="rId6"/>
    <p:sldId id="262" r:id="rId7"/>
    <p:sldId id="261" r:id="rId8"/>
    <p:sldId id="265" r:id="rId9"/>
    <p:sldId id="266" r:id="rId10"/>
    <p:sldId id="264" r:id="rId11"/>
    <p:sldId id="269" r:id="rId12"/>
    <p:sldId id="268" r:id="rId13"/>
    <p:sldId id="267" r:id="rId14"/>
    <p:sldId id="260" r:id="rId15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379FFB6-878B-4D89-A9F1-908C5F95EE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2E99EC-6DAC-40C4-9CB0-839F706897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BDA83-60F2-4E0C-99F1-3B198C71DA2A}" type="datetimeFigureOut">
              <a:rPr lang="ru-RU" smtClean="0"/>
              <a:t>11.05.2022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36B973-D323-4241-8653-DEF1D8539A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A8A117-4B44-48FF-836C-74493A3812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BC633-CCA9-47F5-BCED-A56AA433DC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140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E1020-F5BA-43CF-AAA9-C04B3B12EF98}" type="datetimeFigureOut">
              <a:rPr lang="ru-RU" smtClean="0"/>
              <a:t>11.05.2022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73D1A-6084-4304-99B6-284B940079F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64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175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1268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330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7620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7623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558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2799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9428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4293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97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5376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5C8F0DE-DCFB-4354-8112-588B45C19F1A}" type="datetime1">
              <a:rPr lang="ru-RU" smtClean="0"/>
              <a:t>11.05.2022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B28829-F9CE-4A60-BAD2-B30F1BE4EFBD}" type="datetime1">
              <a:rPr lang="ru-RU" smtClean="0"/>
              <a:t>11.05.2022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7638BE5-3B62-4C03-A438-E1216F2C074B}" type="datetime1">
              <a:rPr lang="ru-RU" smtClean="0"/>
              <a:t>11.05.2022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87B0E0-754C-4477-80CA-88F8319B7DB8}" type="datetime1">
              <a:rPr lang="ru-RU" smtClean="0"/>
              <a:t>11.05.2022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317EAC1-6C84-442C-8E88-63BE1308B9AD}" type="datetime1">
              <a:rPr lang="ru-RU" smtClean="0"/>
              <a:t>11.05.2022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B404C7-1C11-4173-AE97-ACE1CDB1DA83}" type="datetime1">
              <a:rPr lang="ru-RU" smtClean="0"/>
              <a:t>11.05.2022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A08C9A-F61E-410C-8D06-F83B63A4711B}" type="datetime1">
              <a:rPr lang="ru-RU" smtClean="0"/>
              <a:t>11.05.2022</a:t>
            </a:fld>
            <a:endParaRPr lang="ru-RU" dirty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D3CD88-AC87-4FC1-8AA2-0F05556AC852}" type="datetime1">
              <a:rPr lang="ru-RU" smtClean="0"/>
              <a:t>11.05.2022</a:t>
            </a:fld>
            <a:endParaRPr lang="ru-RU" dirty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B0009C-43A7-442E-9A53-3E5FB03870F2}" type="datetime1">
              <a:rPr lang="ru-RU" smtClean="0"/>
              <a:t>11.05.2022</a:t>
            </a:fld>
            <a:endParaRPr lang="ru-RU" dirty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 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9AADAC3-179B-49AA-A8D7-B2E70D0E899B}" type="datetime1">
              <a:rPr lang="ru-RU" smtClean="0"/>
              <a:t>11.05.2022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Щелкните значок, чтобы добавить изображение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E95E6D-EE8A-4AB4-A6E4-CDAE9E775FB7}" type="datetime1">
              <a:rPr lang="ru-RU" smtClean="0"/>
              <a:t>11.05.2022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85DD959-E34E-4321-8E46-EA4484D707DA}" type="datetime1">
              <a:rPr lang="ru-RU" smtClean="0"/>
              <a:t>11.05.2022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0" name="Прямоугольник 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7" name="Рисунок 6" descr="Цифровые подключени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па 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 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угольник 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Прямоугольник 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ru-RU" sz="4400" dirty="0" smtClean="0">
                <a:solidFill>
                  <a:schemeClr val="bg1"/>
                </a:solidFill>
              </a:rPr>
              <a:t>Графический проект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>
                <a:solidFill>
                  <a:srgbClr val="7CEBFF"/>
                </a:solidFill>
              </a:rPr>
              <a:t>Смирнов </a:t>
            </a:r>
            <a:r>
              <a:rPr lang="ru-RU" dirty="0" err="1" smtClean="0">
                <a:solidFill>
                  <a:srgbClr val="7CEBFF"/>
                </a:solidFill>
              </a:rPr>
              <a:t>савва</a:t>
            </a:r>
            <a:r>
              <a:rPr lang="ru-RU" dirty="0" smtClean="0">
                <a:solidFill>
                  <a:srgbClr val="7CEBFF"/>
                </a:solidFill>
              </a:rPr>
              <a:t> 10-3</a:t>
            </a:r>
            <a:endParaRPr lang="ru-RU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Прямоугольник 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8" name="Объект 4" descr="Числа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Группа 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Прямоугольник 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 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Прямоугольник 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ru-RU" dirty="0" smtClean="0"/>
              <a:t>Все в месте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4912" y="2128827"/>
            <a:ext cx="78105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7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угольник 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5" name="Рисунок 4" descr="Числа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Прямоугольник 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ru-RU" sz="4800" dirty="0">
                <a:solidFill>
                  <a:srgbClr val="FFFFFF"/>
                </a:solidFill>
              </a:rPr>
              <a:t>С</a:t>
            </a:r>
            <a:r>
              <a:rPr lang="ru-RU" dirty="0">
                <a:solidFill>
                  <a:srgbClr val="FFFFFF"/>
                </a:solidFill>
              </a:rPr>
              <a:t>пасибо за внимание!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ru-RU" dirty="0">
              <a:solidFill>
                <a:schemeClr val="bg2"/>
              </a:solidFill>
            </a:endParaRPr>
          </a:p>
          <a:p>
            <a:pPr rtl="0"/>
            <a:endParaRPr lang="ru-RU" dirty="0">
              <a:solidFill>
                <a:schemeClr val="bg2"/>
              </a:solidFill>
            </a:endParaRPr>
          </a:p>
        </p:txBody>
      </p:sp>
      <p:grpSp>
        <p:nvGrpSpPr>
          <p:cNvPr id="14" name="Группа 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Прямоугольник 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Прямоугольник 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 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Прямоугольник 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8" name="Объект 4" descr="Числа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-2500" y="0"/>
            <a:ext cx="12191980" cy="6857990"/>
          </a:xfrm>
          <a:prstGeom prst="rect">
            <a:avLst/>
          </a:prstGeom>
        </p:spPr>
      </p:pic>
      <p:grpSp>
        <p:nvGrpSpPr>
          <p:cNvPr id="15" name="Группа 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Прямоугольник 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 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Прямоугольник 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ru-RU" sz="4000" dirty="0" smtClean="0"/>
              <a:t>П</a:t>
            </a:r>
            <a:r>
              <a:rPr lang="ru-RU" dirty="0" smtClean="0"/>
              <a:t>остановка задачи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3" y="2180496"/>
            <a:ext cx="7216608" cy="181673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На плоскости задано множество точек. Найти из них такие 4 точки, что </a:t>
            </a:r>
            <a:r>
              <a:rPr lang="ru-RU" dirty="0" err="1">
                <a:solidFill>
                  <a:schemeClr val="bg1"/>
                </a:solidFill>
              </a:rPr>
              <a:t>построенныйпо</a:t>
            </a:r>
            <a:r>
              <a:rPr lang="ru-RU" dirty="0">
                <a:solidFill>
                  <a:schemeClr val="bg1"/>
                </a:solidFill>
              </a:rPr>
              <a:t> ним 4-хугольник не является самопересекающимся и имеет при </a:t>
            </a:r>
            <a:r>
              <a:rPr lang="ru-RU" dirty="0" smtClean="0">
                <a:solidFill>
                  <a:schemeClr val="bg1"/>
                </a:solidFill>
              </a:rPr>
              <a:t>этом максимальную </a:t>
            </a:r>
            <a:r>
              <a:rPr lang="ru-RU" dirty="0">
                <a:solidFill>
                  <a:schemeClr val="bg1"/>
                </a:solidFill>
              </a:rPr>
              <a:t>площадь</a:t>
            </a:r>
            <a:r>
              <a:rPr lang="ru-RU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l="31716" t="17757" r="28626" b="28007"/>
          <a:stretch/>
        </p:blipFill>
        <p:spPr>
          <a:xfrm>
            <a:off x="802071" y="3606461"/>
            <a:ext cx="3629941" cy="276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7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Прямоугольник 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8" name="Объект 4" descr="Числа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78398" y="10"/>
            <a:ext cx="12191980" cy="6857990"/>
          </a:xfrm>
          <a:prstGeom prst="rect">
            <a:avLst/>
          </a:prstGeom>
        </p:spPr>
      </p:pic>
      <p:grpSp>
        <p:nvGrpSpPr>
          <p:cNvPr id="15" name="Группа 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Прямоугольник 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 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Прямоугольник 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ru-RU" sz="4400" dirty="0"/>
              <a:t>Э</a:t>
            </a:r>
            <a:r>
              <a:rPr lang="ru-RU" dirty="0" smtClean="0"/>
              <a:t>лементы управления </a:t>
            </a:r>
            <a:r>
              <a:rPr lang="ru-RU" dirty="0"/>
              <a:t/>
            </a:r>
            <a:br>
              <a:rPr lang="ru-RU" dirty="0"/>
            </a:br>
            <a:r>
              <a:rPr lang="ru-RU" sz="1800" dirty="0" smtClean="0"/>
              <a:t>добавление точки</a:t>
            </a:r>
            <a:endParaRPr lang="ru-RU" sz="1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-6854" t="5566" r="69017" b="85336"/>
          <a:stretch/>
        </p:blipFill>
        <p:spPr>
          <a:xfrm>
            <a:off x="-1031779" y="3339117"/>
            <a:ext cx="8699190" cy="11856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0220" y="4662844"/>
            <a:ext cx="67151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0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Прямоугольник 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8" name="Объект 4" descr="Числа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Группа 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Прямоугольник 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 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Прямоугольник 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ru-RU" sz="4400" dirty="0" smtClean="0"/>
              <a:t>Д</a:t>
            </a:r>
            <a:r>
              <a:rPr lang="ru-RU" dirty="0" smtClean="0"/>
              <a:t>обавление мышью</a:t>
            </a:r>
            <a:br>
              <a:rPr lang="ru-RU" dirty="0" smtClean="0"/>
            </a:br>
            <a:r>
              <a:rPr lang="ru-RU" sz="1600" dirty="0" smtClean="0"/>
              <a:t>нажатие левой кнопки мыши-добавление точки</a:t>
            </a:r>
            <a:endParaRPr lang="ru-RU" sz="1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41430" y="2209800"/>
            <a:ext cx="3200400" cy="24384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9899" y="3742746"/>
            <a:ext cx="76676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2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Прямоугольник 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8" name="Объект 4" descr="Числа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Группа 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Прямоугольник 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 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Прямоугольник 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n-US" sz="4400" dirty="0" smtClean="0"/>
              <a:t>R</a:t>
            </a:r>
            <a:r>
              <a:rPr lang="en-US" dirty="0" smtClean="0"/>
              <a:t>EAD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415401" y="1714913"/>
            <a:ext cx="7128842" cy="27412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36784"/>
            <a:ext cx="6445733" cy="370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4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Прямоугольник 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8" name="Объект 4" descr="Числа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Группа 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Прямоугольник 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 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Прямоугольник 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ru-RU" sz="4400" dirty="0" smtClean="0"/>
              <a:t>С</a:t>
            </a:r>
            <a:r>
              <a:rPr lang="ru-RU" dirty="0" smtClean="0"/>
              <a:t>труктуры данных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4200" y="2194697"/>
            <a:ext cx="5200650" cy="8572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665" y="3250904"/>
            <a:ext cx="3552825" cy="8382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263" y="4287402"/>
            <a:ext cx="3286125" cy="8286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7077" y="4320907"/>
            <a:ext cx="46482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3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Прямоугольник 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8" name="Объект 4" descr="Числа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Группа 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Прямоугольник 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 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Прямоугольник 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ru-RU" sz="4400" dirty="0" smtClean="0"/>
              <a:t>Р</a:t>
            </a:r>
            <a:r>
              <a:rPr lang="ru-RU" dirty="0" smtClean="0"/>
              <a:t>исование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50406" y="2421460"/>
            <a:ext cx="4106100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65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Прямоугольник 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8" name="Объект 4" descr="Числа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76204"/>
            <a:ext cx="12191980" cy="6857990"/>
          </a:xfrm>
          <a:prstGeom prst="rect">
            <a:avLst/>
          </a:prstGeom>
        </p:spPr>
      </p:pic>
      <p:grpSp>
        <p:nvGrpSpPr>
          <p:cNvPr id="15" name="Группа 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Прямоугольник 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 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Прямоугольник 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33" y="628401"/>
            <a:ext cx="7213600" cy="1121871"/>
          </a:xfrm>
        </p:spPr>
        <p:txBody>
          <a:bodyPr rtlCol="0" anchor="ctr">
            <a:normAutofit fontScale="90000"/>
          </a:bodyPr>
          <a:lstStyle/>
          <a:p>
            <a:pPr algn="ctr" rtl="0"/>
            <a:r>
              <a:rPr lang="ru-RU" sz="4400" dirty="0" smtClean="0"/>
              <a:t>П</a:t>
            </a:r>
            <a:r>
              <a:rPr lang="ru-RU" dirty="0" smtClean="0"/>
              <a:t>ересечения отрезков</a:t>
            </a:r>
            <a:br>
              <a:rPr lang="ru-RU" dirty="0" smtClean="0"/>
            </a:br>
            <a:r>
              <a:rPr lang="ru-RU" sz="1800" dirty="0" smtClean="0"/>
              <a:t>проверяем пары отрезков, нам необходимо чтобы они пересекались но не имели общих концов и начал</a:t>
            </a:r>
            <a:endParaRPr lang="ru-RU" sz="1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0633" y="3139495"/>
            <a:ext cx="5962650" cy="3505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2044" y="2059400"/>
            <a:ext cx="6182723" cy="25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Прямоугольник 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8" name="Объект 4" descr="Числа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Группа 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Прямоугольник 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 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Прямоугольник 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 fontScale="90000"/>
          </a:bodyPr>
          <a:lstStyle/>
          <a:p>
            <a:pPr algn="ctr" rtl="0"/>
            <a:r>
              <a:rPr lang="ru-RU" sz="4400" dirty="0" smtClean="0"/>
              <a:t>С</a:t>
            </a:r>
            <a:r>
              <a:rPr lang="ru-RU" dirty="0" smtClean="0"/>
              <a:t>оздание 4х угольника и его площадь</a:t>
            </a:r>
            <a:br>
              <a:rPr lang="ru-RU" dirty="0" smtClean="0"/>
            </a:b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60013" y="2194697"/>
            <a:ext cx="6762750" cy="21812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72" y="4387914"/>
            <a:ext cx="7259628" cy="20373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8987" y="4845517"/>
            <a:ext cx="58578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87762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71af3243-3dd4-4a8d-8c0d-dd76da1f02a5"/>
    <ds:schemaRef ds:uri="http://schemas.openxmlformats.org/package/2006/metadata/core-properties"/>
    <ds:schemaRef ds:uri="16c05727-aa75-4e4a-9b5f-8a80a1165891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 «Дивиденд» для ИТ-бизнеса</Template>
  <TotalTime>0</TotalTime>
  <Words>69</Words>
  <Application>Microsoft Office PowerPoint</Application>
  <PresentationFormat>Широкоэкранный</PresentationFormat>
  <Paragraphs>24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Calibri</vt:lpstr>
      <vt:lpstr>Corbel</vt:lpstr>
      <vt:lpstr>Gill Sans MT</vt:lpstr>
      <vt:lpstr>Wingdings 2</vt:lpstr>
      <vt:lpstr>Дивиденд</vt:lpstr>
      <vt:lpstr>Графический проект</vt:lpstr>
      <vt:lpstr>Постановка задачи:</vt:lpstr>
      <vt:lpstr>Элементы управления  добавление точки</vt:lpstr>
      <vt:lpstr>Добавление мышью нажатие левой кнопки мыши-добавление точки</vt:lpstr>
      <vt:lpstr>READ </vt:lpstr>
      <vt:lpstr>Структуры данных</vt:lpstr>
      <vt:lpstr>Рисование </vt:lpstr>
      <vt:lpstr>Пересечения отрезков проверяем пары отрезков, нам необходимо чтобы они пересекались но не имели общих концов и начал</vt:lpstr>
      <vt:lpstr>Создание 4х угольника и его площадь  </vt:lpstr>
      <vt:lpstr>Все в месте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2022-05-11T17:05:51Z</dcterms:created>
  <dcterms:modified xsi:type="dcterms:W3CDTF">2022-05-12T03:51:04Z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