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59" r:id="rId6"/>
    <p:sldId id="267" r:id="rId7"/>
    <p:sldId id="268" r:id="rId8"/>
    <p:sldId id="261" r:id="rId9"/>
    <p:sldId id="264" r:id="rId10"/>
    <p:sldId id="269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1522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5D185-34B2-40BA-A22F-9963BFEDF27D}" type="doc">
      <dgm:prSet loTypeId="urn:microsoft.com/office/officeart/2005/8/layout/chevronAccent+Icon" loCatId="process" qsTypeId="urn:microsoft.com/office/officeart/2005/8/quickstyle/simple3" qsCatId="simple" csTypeId="urn:microsoft.com/office/officeart/2005/8/colors/accent0_1" csCatId="mainScheme" phldr="1"/>
      <dgm:spPr/>
    </dgm:pt>
    <dgm:pt modelId="{F25CF962-CA95-442E-B81F-64E6A8D42642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51FAB343-8008-40F7-900B-83EB537C1161}" type="parTrans" cxnId="{8A16BC27-CAB5-42C9-953D-017ABD54272B}">
      <dgm:prSet/>
      <dgm:spPr/>
      <dgm:t>
        <a:bodyPr/>
        <a:lstStyle/>
        <a:p>
          <a:endParaRPr lang="en-US"/>
        </a:p>
      </dgm:t>
    </dgm:pt>
    <dgm:pt modelId="{2A33C122-742F-44AF-9638-553AE8637E3C}" type="sibTrans" cxnId="{8A16BC27-CAB5-42C9-953D-017ABD54272B}">
      <dgm:prSet/>
      <dgm:spPr/>
      <dgm:t>
        <a:bodyPr/>
        <a:lstStyle/>
        <a:p>
          <a:endParaRPr lang="en-US"/>
        </a:p>
      </dgm:t>
    </dgm:pt>
    <dgm:pt modelId="{01CED236-45DF-4CD6-A403-9E4D809E2870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9137B8D2-2BEA-407F-A4BB-95176409890A}" type="parTrans" cxnId="{C7906EDA-733A-4EB7-ABAB-868CFB6E939B}">
      <dgm:prSet/>
      <dgm:spPr/>
      <dgm:t>
        <a:bodyPr/>
        <a:lstStyle/>
        <a:p>
          <a:endParaRPr lang="en-US"/>
        </a:p>
      </dgm:t>
    </dgm:pt>
    <dgm:pt modelId="{48262A84-B923-4086-A709-1084FBE42E96}" type="sibTrans" cxnId="{C7906EDA-733A-4EB7-ABAB-868CFB6E939B}">
      <dgm:prSet/>
      <dgm:spPr/>
      <dgm:t>
        <a:bodyPr/>
        <a:lstStyle/>
        <a:p>
          <a:endParaRPr lang="en-US"/>
        </a:p>
      </dgm:t>
    </dgm:pt>
    <dgm:pt modelId="{35EA9DD3-1851-4A85-A1A1-29534824236D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2955BE1D-CDA5-4E1C-9945-FC7512729EBD}" type="parTrans" cxnId="{B2D66444-3D14-410D-8770-BB2CC7C5D33D}">
      <dgm:prSet/>
      <dgm:spPr/>
      <dgm:t>
        <a:bodyPr/>
        <a:lstStyle/>
        <a:p>
          <a:endParaRPr lang="en-US"/>
        </a:p>
      </dgm:t>
    </dgm:pt>
    <dgm:pt modelId="{694DD30F-E16F-4AA6-9CE4-EA2AC4BCB55A}" type="sibTrans" cxnId="{B2D66444-3D14-410D-8770-BB2CC7C5D33D}">
      <dgm:prSet/>
      <dgm:spPr/>
      <dgm:t>
        <a:bodyPr/>
        <a:lstStyle/>
        <a:p>
          <a:endParaRPr lang="en-US"/>
        </a:p>
      </dgm:t>
    </dgm:pt>
    <dgm:pt modelId="{FF51A6C9-CD97-4F0C-AF92-08D7A6B6333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43BDB4FC-5D29-4FE8-A5FF-168E8A919E70}" type="parTrans" cxnId="{65C5B3B1-021F-432C-99A7-6CDA24F26814}">
      <dgm:prSet/>
      <dgm:spPr/>
      <dgm:t>
        <a:bodyPr/>
        <a:lstStyle/>
        <a:p>
          <a:endParaRPr lang="en-US"/>
        </a:p>
      </dgm:t>
    </dgm:pt>
    <dgm:pt modelId="{2D578B1E-26C2-432C-8246-BF282EE9872F}" type="sibTrans" cxnId="{65C5B3B1-021F-432C-99A7-6CDA24F26814}">
      <dgm:prSet/>
      <dgm:spPr/>
      <dgm:t>
        <a:bodyPr/>
        <a:lstStyle/>
        <a:p>
          <a:endParaRPr lang="en-US"/>
        </a:p>
      </dgm:t>
    </dgm:pt>
    <dgm:pt modelId="{9B42B893-BB04-42D5-94A1-21C293E8872C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1AC5E64A-3A8F-4F1F-A779-6D71FBFE259F}" type="parTrans" cxnId="{1B214C85-6AED-43CC-A863-F8A3BD542983}">
      <dgm:prSet/>
      <dgm:spPr/>
      <dgm:t>
        <a:bodyPr/>
        <a:lstStyle/>
        <a:p>
          <a:endParaRPr lang="en-US"/>
        </a:p>
      </dgm:t>
    </dgm:pt>
    <dgm:pt modelId="{FCF822AC-11D2-4D00-A94B-1234EF9D893C}" type="sibTrans" cxnId="{1B214C85-6AED-43CC-A863-F8A3BD542983}">
      <dgm:prSet/>
      <dgm:spPr/>
      <dgm:t>
        <a:bodyPr/>
        <a:lstStyle/>
        <a:p>
          <a:endParaRPr lang="en-US"/>
        </a:p>
      </dgm:t>
    </dgm:pt>
    <dgm:pt modelId="{C81A5C46-3909-444E-8EE2-EE6A487FBB82}" type="pres">
      <dgm:prSet presAssocID="{74A5D185-34B2-40BA-A22F-9963BFEDF27D}" presName="Name0" presStyleCnt="0">
        <dgm:presLayoutVars>
          <dgm:dir/>
          <dgm:resizeHandles val="exact"/>
        </dgm:presLayoutVars>
      </dgm:prSet>
      <dgm:spPr/>
    </dgm:pt>
    <dgm:pt modelId="{5463B3F5-C5C4-44FD-B029-C3A510A7B47D}" type="pres">
      <dgm:prSet presAssocID="{F25CF962-CA95-442E-B81F-64E6A8D42642}" presName="composite" presStyleCnt="0"/>
      <dgm:spPr/>
    </dgm:pt>
    <dgm:pt modelId="{8680A1C4-43DD-4DDF-B0EA-C2929F544E12}" type="pres">
      <dgm:prSet presAssocID="{F25CF962-CA95-442E-B81F-64E6A8D42642}" presName="bgChev" presStyleLbl="node1" presStyleIdx="0" presStyleCnt="5"/>
      <dgm:spPr/>
    </dgm:pt>
    <dgm:pt modelId="{2AF5749C-E4CF-4C80-B774-159D0975040E}" type="pres">
      <dgm:prSet presAssocID="{F25CF962-CA95-442E-B81F-64E6A8D42642}" presName="txNode" presStyleLbl="fgAcc1" presStyleIdx="0" presStyleCnt="5">
        <dgm:presLayoutVars>
          <dgm:bulletEnabled val="1"/>
        </dgm:presLayoutVars>
      </dgm:prSet>
      <dgm:spPr/>
    </dgm:pt>
    <dgm:pt modelId="{2B699D19-330C-4C22-ADE7-079E70DD1A9F}" type="pres">
      <dgm:prSet presAssocID="{2A33C122-742F-44AF-9638-553AE8637E3C}" presName="compositeSpace" presStyleCnt="0"/>
      <dgm:spPr/>
    </dgm:pt>
    <dgm:pt modelId="{88FD7195-B4F7-49CF-91D7-33AE5B03F9F2}" type="pres">
      <dgm:prSet presAssocID="{01CED236-45DF-4CD6-A403-9E4D809E2870}" presName="composite" presStyleCnt="0"/>
      <dgm:spPr/>
    </dgm:pt>
    <dgm:pt modelId="{0BE75346-6BB1-4077-904A-6BEE9E8A91F6}" type="pres">
      <dgm:prSet presAssocID="{01CED236-45DF-4CD6-A403-9E4D809E2870}" presName="bgChev" presStyleLbl="node1" presStyleIdx="1" presStyleCnt="5"/>
      <dgm:spPr/>
    </dgm:pt>
    <dgm:pt modelId="{AF27FDD1-F1A9-40EC-8F16-B189D3C743D6}" type="pres">
      <dgm:prSet presAssocID="{01CED236-45DF-4CD6-A403-9E4D809E2870}" presName="txNode" presStyleLbl="fgAcc1" presStyleIdx="1" presStyleCnt="5">
        <dgm:presLayoutVars>
          <dgm:bulletEnabled val="1"/>
        </dgm:presLayoutVars>
      </dgm:prSet>
      <dgm:spPr/>
    </dgm:pt>
    <dgm:pt modelId="{6BDF4198-F977-4E07-8CEE-E081454B0B00}" type="pres">
      <dgm:prSet presAssocID="{48262A84-B923-4086-A709-1084FBE42E96}" presName="compositeSpace" presStyleCnt="0"/>
      <dgm:spPr/>
    </dgm:pt>
    <dgm:pt modelId="{2BE5ABA2-A6EB-4D07-BB09-AC30D5B00BCD}" type="pres">
      <dgm:prSet presAssocID="{35EA9DD3-1851-4A85-A1A1-29534824236D}" presName="composite" presStyleCnt="0"/>
      <dgm:spPr/>
    </dgm:pt>
    <dgm:pt modelId="{D98564AD-A240-45E8-A736-E3C4B12CE946}" type="pres">
      <dgm:prSet presAssocID="{35EA9DD3-1851-4A85-A1A1-29534824236D}" presName="bgChev" presStyleLbl="node1" presStyleIdx="2" presStyleCnt="5"/>
      <dgm:spPr/>
    </dgm:pt>
    <dgm:pt modelId="{5A17653A-4000-432A-87EF-46C60118199D}" type="pres">
      <dgm:prSet presAssocID="{35EA9DD3-1851-4A85-A1A1-29534824236D}" presName="txNode" presStyleLbl="fgAcc1" presStyleIdx="2" presStyleCnt="5">
        <dgm:presLayoutVars>
          <dgm:bulletEnabled val="1"/>
        </dgm:presLayoutVars>
      </dgm:prSet>
      <dgm:spPr/>
    </dgm:pt>
    <dgm:pt modelId="{5534FD7A-1089-44F0-A8F9-3D358B2E55CD}" type="pres">
      <dgm:prSet presAssocID="{694DD30F-E16F-4AA6-9CE4-EA2AC4BCB55A}" presName="compositeSpace" presStyleCnt="0"/>
      <dgm:spPr/>
    </dgm:pt>
    <dgm:pt modelId="{00081C72-4D83-475B-AFC0-86DD64B1460A}" type="pres">
      <dgm:prSet presAssocID="{FF51A6C9-CD97-4F0C-AF92-08D7A6B6333E}" presName="composite" presStyleCnt="0"/>
      <dgm:spPr/>
    </dgm:pt>
    <dgm:pt modelId="{F00FAE43-0514-4561-A0AE-6FB06B72FE11}" type="pres">
      <dgm:prSet presAssocID="{FF51A6C9-CD97-4F0C-AF92-08D7A6B6333E}" presName="bgChev" presStyleLbl="node1" presStyleIdx="3" presStyleCnt="5"/>
      <dgm:spPr/>
    </dgm:pt>
    <dgm:pt modelId="{7FF311E1-4D1C-45BA-816D-02A5388F21A3}" type="pres">
      <dgm:prSet presAssocID="{FF51A6C9-CD97-4F0C-AF92-08D7A6B6333E}" presName="txNode" presStyleLbl="fgAcc1" presStyleIdx="3" presStyleCnt="5">
        <dgm:presLayoutVars>
          <dgm:bulletEnabled val="1"/>
        </dgm:presLayoutVars>
      </dgm:prSet>
      <dgm:spPr/>
    </dgm:pt>
    <dgm:pt modelId="{6C813A78-C010-4651-9F23-9C3C9065E1D7}" type="pres">
      <dgm:prSet presAssocID="{2D578B1E-26C2-432C-8246-BF282EE9872F}" presName="compositeSpace" presStyleCnt="0"/>
      <dgm:spPr/>
    </dgm:pt>
    <dgm:pt modelId="{2BE75091-0CEE-4A82-8476-A1BB390D8EF6}" type="pres">
      <dgm:prSet presAssocID="{9B42B893-BB04-42D5-94A1-21C293E8872C}" presName="composite" presStyleCnt="0"/>
      <dgm:spPr/>
    </dgm:pt>
    <dgm:pt modelId="{73D5336C-F4FA-4A27-84AA-B35FE0044C39}" type="pres">
      <dgm:prSet presAssocID="{9B42B893-BB04-42D5-94A1-21C293E8872C}" presName="bgChev" presStyleLbl="node1" presStyleIdx="4" presStyleCnt="5"/>
      <dgm:spPr/>
    </dgm:pt>
    <dgm:pt modelId="{7664A461-331F-4CD3-80B4-20A7ECE78A92}" type="pres">
      <dgm:prSet presAssocID="{9B42B893-BB04-42D5-94A1-21C293E8872C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CE19DF11-3BB0-4DD4-AD6C-4F2EE1FD50C3}" type="presOf" srcId="{74A5D185-34B2-40BA-A22F-9963BFEDF27D}" destId="{C81A5C46-3909-444E-8EE2-EE6A487FBB82}" srcOrd="0" destOrd="0" presId="urn:microsoft.com/office/officeart/2005/8/layout/chevronAccent+Icon"/>
    <dgm:cxn modelId="{8A16BC27-CAB5-42C9-953D-017ABD54272B}" srcId="{74A5D185-34B2-40BA-A22F-9963BFEDF27D}" destId="{F25CF962-CA95-442E-B81F-64E6A8D42642}" srcOrd="0" destOrd="0" parTransId="{51FAB343-8008-40F7-900B-83EB537C1161}" sibTransId="{2A33C122-742F-44AF-9638-553AE8637E3C}"/>
    <dgm:cxn modelId="{6A13DB42-2079-4417-AA14-0B6C51505D2D}" type="presOf" srcId="{9B42B893-BB04-42D5-94A1-21C293E8872C}" destId="{7664A461-331F-4CD3-80B4-20A7ECE78A92}" srcOrd="0" destOrd="0" presId="urn:microsoft.com/office/officeart/2005/8/layout/chevronAccent+Icon"/>
    <dgm:cxn modelId="{48462363-8B62-43CF-BA00-BAAE49C72443}" type="presOf" srcId="{35EA9DD3-1851-4A85-A1A1-29534824236D}" destId="{5A17653A-4000-432A-87EF-46C60118199D}" srcOrd="0" destOrd="0" presId="urn:microsoft.com/office/officeart/2005/8/layout/chevronAccent+Icon"/>
    <dgm:cxn modelId="{B2D66444-3D14-410D-8770-BB2CC7C5D33D}" srcId="{74A5D185-34B2-40BA-A22F-9963BFEDF27D}" destId="{35EA9DD3-1851-4A85-A1A1-29534824236D}" srcOrd="2" destOrd="0" parTransId="{2955BE1D-CDA5-4E1C-9945-FC7512729EBD}" sibTransId="{694DD30F-E16F-4AA6-9CE4-EA2AC4BCB55A}"/>
    <dgm:cxn modelId="{1B214C85-6AED-43CC-A863-F8A3BD542983}" srcId="{74A5D185-34B2-40BA-A22F-9963BFEDF27D}" destId="{9B42B893-BB04-42D5-94A1-21C293E8872C}" srcOrd="4" destOrd="0" parTransId="{1AC5E64A-3A8F-4F1F-A779-6D71FBFE259F}" sibTransId="{FCF822AC-11D2-4D00-A94B-1234EF9D893C}"/>
    <dgm:cxn modelId="{5FABD788-A665-4541-9025-545C65A273B9}" type="presOf" srcId="{F25CF962-CA95-442E-B81F-64E6A8D42642}" destId="{2AF5749C-E4CF-4C80-B774-159D0975040E}" srcOrd="0" destOrd="0" presId="urn:microsoft.com/office/officeart/2005/8/layout/chevronAccent+Icon"/>
    <dgm:cxn modelId="{65C5B3B1-021F-432C-99A7-6CDA24F26814}" srcId="{74A5D185-34B2-40BA-A22F-9963BFEDF27D}" destId="{FF51A6C9-CD97-4F0C-AF92-08D7A6B6333E}" srcOrd="3" destOrd="0" parTransId="{43BDB4FC-5D29-4FE8-A5FF-168E8A919E70}" sibTransId="{2D578B1E-26C2-432C-8246-BF282EE9872F}"/>
    <dgm:cxn modelId="{7CE264BE-2A70-4B35-9C49-C363DC3C6517}" type="presOf" srcId="{01CED236-45DF-4CD6-A403-9E4D809E2870}" destId="{AF27FDD1-F1A9-40EC-8F16-B189D3C743D6}" srcOrd="0" destOrd="0" presId="urn:microsoft.com/office/officeart/2005/8/layout/chevronAccent+Icon"/>
    <dgm:cxn modelId="{A358BACE-8A37-448F-8341-727C54458980}" type="presOf" srcId="{FF51A6C9-CD97-4F0C-AF92-08D7A6B6333E}" destId="{7FF311E1-4D1C-45BA-816D-02A5388F21A3}" srcOrd="0" destOrd="0" presId="urn:microsoft.com/office/officeart/2005/8/layout/chevronAccent+Icon"/>
    <dgm:cxn modelId="{C7906EDA-733A-4EB7-ABAB-868CFB6E939B}" srcId="{74A5D185-34B2-40BA-A22F-9963BFEDF27D}" destId="{01CED236-45DF-4CD6-A403-9E4D809E2870}" srcOrd="1" destOrd="0" parTransId="{9137B8D2-2BEA-407F-A4BB-95176409890A}" sibTransId="{48262A84-B923-4086-A709-1084FBE42E96}"/>
    <dgm:cxn modelId="{2811C41B-C295-46AF-8149-8D9D850A6FD6}" type="presParOf" srcId="{C81A5C46-3909-444E-8EE2-EE6A487FBB82}" destId="{5463B3F5-C5C4-44FD-B029-C3A510A7B47D}" srcOrd="0" destOrd="0" presId="urn:microsoft.com/office/officeart/2005/8/layout/chevronAccent+Icon"/>
    <dgm:cxn modelId="{E69841CC-9139-4C42-B50C-B747C50E208D}" type="presParOf" srcId="{5463B3F5-C5C4-44FD-B029-C3A510A7B47D}" destId="{8680A1C4-43DD-4DDF-B0EA-C2929F544E12}" srcOrd="0" destOrd="0" presId="urn:microsoft.com/office/officeart/2005/8/layout/chevronAccent+Icon"/>
    <dgm:cxn modelId="{932131A9-62C4-4EFE-B41A-9F365977B991}" type="presParOf" srcId="{5463B3F5-C5C4-44FD-B029-C3A510A7B47D}" destId="{2AF5749C-E4CF-4C80-B774-159D0975040E}" srcOrd="1" destOrd="0" presId="urn:microsoft.com/office/officeart/2005/8/layout/chevronAccent+Icon"/>
    <dgm:cxn modelId="{EF31705D-2F53-434C-B73A-1C4165EB7AA8}" type="presParOf" srcId="{C81A5C46-3909-444E-8EE2-EE6A487FBB82}" destId="{2B699D19-330C-4C22-ADE7-079E70DD1A9F}" srcOrd="1" destOrd="0" presId="urn:microsoft.com/office/officeart/2005/8/layout/chevronAccent+Icon"/>
    <dgm:cxn modelId="{F4C431AD-C6D5-4878-ADA3-84D66A0050D6}" type="presParOf" srcId="{C81A5C46-3909-444E-8EE2-EE6A487FBB82}" destId="{88FD7195-B4F7-49CF-91D7-33AE5B03F9F2}" srcOrd="2" destOrd="0" presId="urn:microsoft.com/office/officeart/2005/8/layout/chevronAccent+Icon"/>
    <dgm:cxn modelId="{F68AFEE2-66AD-4EDE-B9A3-319D8D994DA9}" type="presParOf" srcId="{88FD7195-B4F7-49CF-91D7-33AE5B03F9F2}" destId="{0BE75346-6BB1-4077-904A-6BEE9E8A91F6}" srcOrd="0" destOrd="0" presId="urn:microsoft.com/office/officeart/2005/8/layout/chevronAccent+Icon"/>
    <dgm:cxn modelId="{0A3AECF3-FFBD-4B00-82CD-55ECDAF6932C}" type="presParOf" srcId="{88FD7195-B4F7-49CF-91D7-33AE5B03F9F2}" destId="{AF27FDD1-F1A9-40EC-8F16-B189D3C743D6}" srcOrd="1" destOrd="0" presId="urn:microsoft.com/office/officeart/2005/8/layout/chevronAccent+Icon"/>
    <dgm:cxn modelId="{9BB5B530-9596-4ED1-AB0D-E1329BB0183A}" type="presParOf" srcId="{C81A5C46-3909-444E-8EE2-EE6A487FBB82}" destId="{6BDF4198-F977-4E07-8CEE-E081454B0B00}" srcOrd="3" destOrd="0" presId="urn:microsoft.com/office/officeart/2005/8/layout/chevronAccent+Icon"/>
    <dgm:cxn modelId="{DA9D51D9-2ED7-44A2-9937-2B49CF9ECBB6}" type="presParOf" srcId="{C81A5C46-3909-444E-8EE2-EE6A487FBB82}" destId="{2BE5ABA2-A6EB-4D07-BB09-AC30D5B00BCD}" srcOrd="4" destOrd="0" presId="urn:microsoft.com/office/officeart/2005/8/layout/chevronAccent+Icon"/>
    <dgm:cxn modelId="{7C49E56E-862F-4CAA-96F1-4CA1541961A8}" type="presParOf" srcId="{2BE5ABA2-A6EB-4D07-BB09-AC30D5B00BCD}" destId="{D98564AD-A240-45E8-A736-E3C4B12CE946}" srcOrd="0" destOrd="0" presId="urn:microsoft.com/office/officeart/2005/8/layout/chevronAccent+Icon"/>
    <dgm:cxn modelId="{61EFDE9F-E9A6-4630-AE4E-7C75F5CB54B1}" type="presParOf" srcId="{2BE5ABA2-A6EB-4D07-BB09-AC30D5B00BCD}" destId="{5A17653A-4000-432A-87EF-46C60118199D}" srcOrd="1" destOrd="0" presId="urn:microsoft.com/office/officeart/2005/8/layout/chevronAccent+Icon"/>
    <dgm:cxn modelId="{A6E02A31-1F56-4682-95BF-82B78D50A0D6}" type="presParOf" srcId="{C81A5C46-3909-444E-8EE2-EE6A487FBB82}" destId="{5534FD7A-1089-44F0-A8F9-3D358B2E55CD}" srcOrd="5" destOrd="0" presId="urn:microsoft.com/office/officeart/2005/8/layout/chevronAccent+Icon"/>
    <dgm:cxn modelId="{A4CF33F5-956E-4DCE-AE15-333A00233374}" type="presParOf" srcId="{C81A5C46-3909-444E-8EE2-EE6A487FBB82}" destId="{00081C72-4D83-475B-AFC0-86DD64B1460A}" srcOrd="6" destOrd="0" presId="urn:microsoft.com/office/officeart/2005/8/layout/chevronAccent+Icon"/>
    <dgm:cxn modelId="{3621D924-1CDE-4235-B7A7-BD45C8A8F34D}" type="presParOf" srcId="{00081C72-4D83-475B-AFC0-86DD64B1460A}" destId="{F00FAE43-0514-4561-A0AE-6FB06B72FE11}" srcOrd="0" destOrd="0" presId="urn:microsoft.com/office/officeart/2005/8/layout/chevronAccent+Icon"/>
    <dgm:cxn modelId="{C64A8CF0-10D2-41A8-B926-E3C5E379C4C8}" type="presParOf" srcId="{00081C72-4D83-475B-AFC0-86DD64B1460A}" destId="{7FF311E1-4D1C-45BA-816D-02A5388F21A3}" srcOrd="1" destOrd="0" presId="urn:microsoft.com/office/officeart/2005/8/layout/chevronAccent+Icon"/>
    <dgm:cxn modelId="{0E0E6670-7C07-44FF-9F04-A04C914B65ED}" type="presParOf" srcId="{C81A5C46-3909-444E-8EE2-EE6A487FBB82}" destId="{6C813A78-C010-4651-9F23-9C3C9065E1D7}" srcOrd="7" destOrd="0" presId="urn:microsoft.com/office/officeart/2005/8/layout/chevronAccent+Icon"/>
    <dgm:cxn modelId="{098DE35E-94CA-48F0-A1C7-E319A48ABA0B}" type="presParOf" srcId="{C81A5C46-3909-444E-8EE2-EE6A487FBB82}" destId="{2BE75091-0CEE-4A82-8476-A1BB390D8EF6}" srcOrd="8" destOrd="0" presId="urn:microsoft.com/office/officeart/2005/8/layout/chevronAccent+Icon"/>
    <dgm:cxn modelId="{E0B0E845-1EBD-49E4-919D-C248B7461B18}" type="presParOf" srcId="{2BE75091-0CEE-4A82-8476-A1BB390D8EF6}" destId="{73D5336C-F4FA-4A27-84AA-B35FE0044C39}" srcOrd="0" destOrd="0" presId="urn:microsoft.com/office/officeart/2005/8/layout/chevronAccent+Icon"/>
    <dgm:cxn modelId="{C49CB225-4CBF-42C1-B47C-27C57416B6CB}" type="presParOf" srcId="{2BE75091-0CEE-4A82-8476-A1BB390D8EF6}" destId="{7664A461-331F-4CD3-80B4-20A7ECE78A92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0A1C4-43DD-4DDF-B0EA-C2929F544E12}">
      <dsp:nvSpPr>
        <dsp:cNvPr id="0" name=""/>
        <dsp:cNvSpPr/>
      </dsp:nvSpPr>
      <dsp:spPr>
        <a:xfrm>
          <a:off x="1804" y="287933"/>
          <a:ext cx="2019977" cy="779711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F5749C-E4CF-4C80-B774-159D0975040E}">
      <dsp:nvSpPr>
        <dsp:cNvPr id="0" name=""/>
        <dsp:cNvSpPr/>
      </dsp:nvSpPr>
      <dsp:spPr>
        <a:xfrm>
          <a:off x="540465" y="482861"/>
          <a:ext cx="1705759" cy="77971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</a:p>
      </dsp:txBody>
      <dsp:txXfrm>
        <a:off x="563302" y="505698"/>
        <a:ext cx="1660085" cy="734037"/>
      </dsp:txXfrm>
    </dsp:sp>
    <dsp:sp modelId="{0BE75346-6BB1-4077-904A-6BEE9E8A91F6}">
      <dsp:nvSpPr>
        <dsp:cNvPr id="0" name=""/>
        <dsp:cNvSpPr/>
      </dsp:nvSpPr>
      <dsp:spPr>
        <a:xfrm>
          <a:off x="2309068" y="287933"/>
          <a:ext cx="2019977" cy="779711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F27FDD1-F1A9-40EC-8F16-B189D3C743D6}">
      <dsp:nvSpPr>
        <dsp:cNvPr id="0" name=""/>
        <dsp:cNvSpPr/>
      </dsp:nvSpPr>
      <dsp:spPr>
        <a:xfrm>
          <a:off x="2847728" y="482861"/>
          <a:ext cx="1705759" cy="77971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</a:p>
      </dsp:txBody>
      <dsp:txXfrm>
        <a:off x="2870565" y="505698"/>
        <a:ext cx="1660085" cy="734037"/>
      </dsp:txXfrm>
    </dsp:sp>
    <dsp:sp modelId="{D98564AD-A240-45E8-A736-E3C4B12CE946}">
      <dsp:nvSpPr>
        <dsp:cNvPr id="0" name=""/>
        <dsp:cNvSpPr/>
      </dsp:nvSpPr>
      <dsp:spPr>
        <a:xfrm>
          <a:off x="4616331" y="287933"/>
          <a:ext cx="2019977" cy="779711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17653A-4000-432A-87EF-46C60118199D}">
      <dsp:nvSpPr>
        <dsp:cNvPr id="0" name=""/>
        <dsp:cNvSpPr/>
      </dsp:nvSpPr>
      <dsp:spPr>
        <a:xfrm>
          <a:off x="5154992" y="482861"/>
          <a:ext cx="1705759" cy="77971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</a:t>
          </a:r>
        </a:p>
      </dsp:txBody>
      <dsp:txXfrm>
        <a:off x="5177829" y="505698"/>
        <a:ext cx="1660085" cy="734037"/>
      </dsp:txXfrm>
    </dsp:sp>
    <dsp:sp modelId="{F00FAE43-0514-4561-A0AE-6FB06B72FE11}">
      <dsp:nvSpPr>
        <dsp:cNvPr id="0" name=""/>
        <dsp:cNvSpPr/>
      </dsp:nvSpPr>
      <dsp:spPr>
        <a:xfrm>
          <a:off x="6923595" y="287933"/>
          <a:ext cx="2019977" cy="779711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FF311E1-4D1C-45BA-816D-02A5388F21A3}">
      <dsp:nvSpPr>
        <dsp:cNvPr id="0" name=""/>
        <dsp:cNvSpPr/>
      </dsp:nvSpPr>
      <dsp:spPr>
        <a:xfrm>
          <a:off x="7462255" y="482861"/>
          <a:ext cx="1705759" cy="77971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4</a:t>
          </a:r>
        </a:p>
      </dsp:txBody>
      <dsp:txXfrm>
        <a:off x="7485092" y="505698"/>
        <a:ext cx="1660085" cy="734037"/>
      </dsp:txXfrm>
    </dsp:sp>
    <dsp:sp modelId="{73D5336C-F4FA-4A27-84AA-B35FE0044C39}">
      <dsp:nvSpPr>
        <dsp:cNvPr id="0" name=""/>
        <dsp:cNvSpPr/>
      </dsp:nvSpPr>
      <dsp:spPr>
        <a:xfrm>
          <a:off x="9230858" y="287933"/>
          <a:ext cx="2019977" cy="779711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64A461-331F-4CD3-80B4-20A7ECE78A92}">
      <dsp:nvSpPr>
        <dsp:cNvPr id="0" name=""/>
        <dsp:cNvSpPr/>
      </dsp:nvSpPr>
      <dsp:spPr>
        <a:xfrm>
          <a:off x="9769519" y="482861"/>
          <a:ext cx="1705759" cy="77971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5</a:t>
          </a:r>
        </a:p>
      </dsp:txBody>
      <dsp:txXfrm>
        <a:off x="9792356" y="505698"/>
        <a:ext cx="1660085" cy="734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56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25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2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33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5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436038" y="1571858"/>
            <a:ext cx="7415927" cy="23055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621"/>
              </a:lnSpc>
              <a:buNone/>
            </a:pPr>
            <a:r>
              <a:rPr lang="en-US" sz="6097" b="1" kern="0" spc="-61" dirty="0">
                <a:solidFill>
                  <a:srgbClr val="FFFFFF"/>
                </a:solidFill>
                <a:ea typeface="Montserrat" pitchFamily="34" charset="-122"/>
                <a:cs typeface="Montserrat" pitchFamily="34" charset="-120"/>
              </a:rPr>
              <a:t>IMDb Movie Rating Prediction</a:t>
            </a:r>
          </a:p>
          <a:p>
            <a:pPr marL="0" indent="0">
              <a:lnSpc>
                <a:spcPts val="7621"/>
              </a:lnSpc>
              <a:buNone/>
            </a:pPr>
            <a:r>
              <a:rPr lang="en-US" sz="3600" b="1" kern="0" spc="-61" dirty="0">
                <a:solidFill>
                  <a:srgbClr val="FFFFFF"/>
                </a:solidFill>
              </a:rPr>
              <a:t>Using ML</a:t>
            </a:r>
            <a:endParaRPr lang="en-US" sz="3600" dirty="0"/>
          </a:p>
        </p:txBody>
      </p:sp>
      <p:sp>
        <p:nvSpPr>
          <p:cNvPr id="7" name="Text 3"/>
          <p:cNvSpPr/>
          <p:nvPr/>
        </p:nvSpPr>
        <p:spPr>
          <a:xfrm>
            <a:off x="5486400" y="7565604"/>
            <a:ext cx="7415927" cy="5985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</a:rPr>
              <a:t>BY: </a:t>
            </a:r>
            <a:r>
              <a:rPr lang="en-US" sz="1944" u="sng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</a:rPr>
              <a:t>Osarum Khurshid</a:t>
            </a:r>
            <a:endParaRPr lang="en-US" sz="1944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47251F-224B-A44C-DACD-16CE49A5E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2554" y="0"/>
            <a:ext cx="6725154" cy="870314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5437208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4865997" y="1328194"/>
            <a:ext cx="8380070" cy="5312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523"/>
              </a:lnSpc>
              <a:buNone/>
            </a:pPr>
            <a:endParaRPr lang="en-US" sz="7200" kern="0" spc="-44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Montserrat" pitchFamily="34" charset="-120"/>
            </a:endParaRPr>
          </a:p>
          <a:p>
            <a:pPr marL="0" indent="0" algn="ctr">
              <a:lnSpc>
                <a:spcPts val="5523"/>
              </a:lnSpc>
              <a:buNone/>
            </a:pPr>
            <a:endParaRPr lang="en-US" sz="7200" kern="0" spc="-44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Montserrat" pitchFamily="34" charset="-120"/>
            </a:endParaRPr>
          </a:p>
          <a:p>
            <a:pPr marL="0" indent="0" algn="ctr">
              <a:lnSpc>
                <a:spcPts val="5523"/>
              </a:lnSpc>
              <a:buNone/>
            </a:pPr>
            <a:endParaRPr lang="en-US" sz="7200" kern="0" spc="-44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Montserrat" pitchFamily="34" charset="-120"/>
            </a:endParaRPr>
          </a:p>
          <a:p>
            <a:pPr marL="0" indent="0" algn="ctr">
              <a:lnSpc>
                <a:spcPts val="5523"/>
              </a:lnSpc>
              <a:buNone/>
            </a:pPr>
            <a:endParaRPr lang="en-US" sz="7200" kern="0" spc="-44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Montserrat" pitchFamily="34" charset="-120"/>
            </a:endParaRPr>
          </a:p>
          <a:p>
            <a:pPr marL="0" indent="0" algn="ctr">
              <a:lnSpc>
                <a:spcPts val="5523"/>
              </a:lnSpc>
              <a:buNone/>
            </a:pPr>
            <a:endParaRPr lang="en-US" sz="7200" kern="0" spc="-44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Montserrat" pitchFamily="34" charset="-120"/>
            </a:endParaRPr>
          </a:p>
          <a:p>
            <a:pPr marL="0" indent="0" algn="ctr">
              <a:lnSpc>
                <a:spcPts val="5523"/>
              </a:lnSpc>
              <a:buNone/>
            </a:pPr>
            <a:r>
              <a:rPr lang="en-US" sz="7200" b="1" kern="0" spc="-44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" pitchFamily="34" charset="-120"/>
              </a:rPr>
              <a:t>Thank You</a:t>
            </a:r>
            <a:endParaRPr lang="en-US" sz="7200" b="1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89CDE2-3F81-3351-ACE7-74A2270B9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6977685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8809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785091" y="3496347"/>
            <a:ext cx="7060218" cy="6563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169"/>
              </a:lnSpc>
              <a:buNone/>
            </a:pPr>
            <a:r>
              <a:rPr lang="en-US" sz="4135" b="1" kern="0" spc="-4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</a:t>
            </a:r>
            <a:endParaRPr lang="en-US" sz="4135" dirty="0"/>
          </a:p>
        </p:txBody>
      </p:sp>
      <p:sp>
        <p:nvSpPr>
          <p:cNvPr id="8" name="Text 5"/>
          <p:cNvSpPr/>
          <p:nvPr/>
        </p:nvSpPr>
        <p:spPr>
          <a:xfrm>
            <a:off x="2460308" y="5199880"/>
            <a:ext cx="9709783" cy="16432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just">
              <a:lnSpc>
                <a:spcPts val="2584"/>
              </a:lnSpc>
            </a:pPr>
            <a:r>
              <a:rPr lang="en-US" sz="2067" b="1" kern="0" spc="-21" dirty="0">
                <a:solidFill>
                  <a:srgbClr val="FFFFFF"/>
                </a:solidFill>
                <a:latin typeface="Montserrat" pitchFamily="34" charset="0"/>
              </a:rPr>
              <a:t>The aim of this project is to predict rating of any movie based on its</a:t>
            </a:r>
          </a:p>
          <a:p>
            <a:pPr algn="just">
              <a:lnSpc>
                <a:spcPts val="2584"/>
              </a:lnSpc>
            </a:pPr>
            <a:r>
              <a:rPr lang="en-US" sz="2067" b="1" kern="0" spc="-21" dirty="0">
                <a:solidFill>
                  <a:srgbClr val="FFFFFF"/>
                </a:solidFill>
                <a:latin typeface="Montserrat" pitchFamily="34" charset="0"/>
              </a:rPr>
              <a:t>features.</a:t>
            </a:r>
            <a:r>
              <a:rPr lang="en-US" sz="2067" b="1" kern="0" spc="-2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To achieve accurate prediction we use different regression </a:t>
            </a:r>
          </a:p>
          <a:p>
            <a:pPr algn="just">
              <a:lnSpc>
                <a:spcPts val="2584"/>
              </a:lnSpc>
            </a:pPr>
            <a:r>
              <a:rPr lang="en-US" sz="2067" b="1" kern="0" spc="-21" dirty="0">
                <a:solidFill>
                  <a:srgbClr val="FFFFFF"/>
                </a:solidFill>
                <a:latin typeface="Montserrat" pitchFamily="34" charset="0"/>
              </a:rPr>
              <a:t>models </a:t>
            </a:r>
            <a:endParaRPr lang="en-US" sz="2067" dirty="0"/>
          </a:p>
          <a:p>
            <a:pPr marL="0" indent="0" algn="just">
              <a:lnSpc>
                <a:spcPts val="2584"/>
              </a:lnSpc>
              <a:buNone/>
            </a:pPr>
            <a:endParaRPr lang="en-US" sz="2067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4" name="Text 2"/>
          <p:cNvSpPr/>
          <p:nvPr/>
        </p:nvSpPr>
        <p:spPr>
          <a:xfrm>
            <a:off x="1185029" y="2304931"/>
            <a:ext cx="9995178" cy="70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8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Collection and Preprocessing</a:t>
            </a:r>
            <a:endParaRPr lang="en-US" sz="4418" dirty="0"/>
          </a:p>
        </p:txBody>
      </p:sp>
      <p:sp>
        <p:nvSpPr>
          <p:cNvPr id="5" name="Text 3"/>
          <p:cNvSpPr/>
          <p:nvPr/>
        </p:nvSpPr>
        <p:spPr>
          <a:xfrm>
            <a:off x="1185029" y="3623429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Sources</a:t>
            </a:r>
            <a:endParaRPr lang="en-US" sz="2209" dirty="0"/>
          </a:p>
        </p:txBody>
      </p:sp>
      <p:sp>
        <p:nvSpPr>
          <p:cNvPr id="6" name="Text 4"/>
          <p:cNvSpPr/>
          <p:nvPr/>
        </p:nvSpPr>
        <p:spPr>
          <a:xfrm>
            <a:off x="1185029" y="4220885"/>
            <a:ext cx="3684746" cy="1481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 IMDb's movie metadata from </a:t>
            </a:r>
            <a:r>
              <a:rPr lang="en-US" sz="1944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Keggel</a:t>
            </a:r>
            <a:r>
              <a:rPr lang="en-US" sz="1944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which includes</a:t>
            </a:r>
          </a:p>
          <a:p>
            <a:pPr marL="0" indent="0">
              <a:lnSpc>
                <a:spcPts val="2916"/>
              </a:lnSpc>
              <a:buNone/>
            </a:pPr>
            <a:r>
              <a:rPr lang="en-US" sz="2000" i="0" dirty="0">
                <a:solidFill>
                  <a:srgbClr val="CCCCCC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year</a:t>
            </a:r>
            <a:r>
              <a:rPr lang="en-US" sz="1944" i="0" dirty="0">
                <a:solidFill>
                  <a:srgbClr val="E2E6E9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2000" i="0" dirty="0">
                <a:solidFill>
                  <a:srgbClr val="CCCCCC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	 	 rating</a:t>
            </a:r>
            <a:r>
              <a:rPr lang="en-US" sz="2000" i="0" dirty="0">
                <a:solidFill>
                  <a:srgbClr val="E2E6E9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US" sz="2000" i="0" dirty="0">
              <a:solidFill>
                <a:srgbClr val="CCCCCC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lnSpc>
                <a:spcPts val="2916"/>
              </a:lnSpc>
              <a:buNone/>
            </a:pPr>
            <a:r>
              <a:rPr lang="en-US" sz="2000" i="0" dirty="0">
                <a:solidFill>
                  <a:srgbClr val="CCCCCC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Duration</a:t>
            </a:r>
            <a:r>
              <a:rPr lang="en-US" sz="2000" i="0" dirty="0">
                <a:solidFill>
                  <a:srgbClr val="E2E6E9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,</a:t>
            </a:r>
            <a:r>
              <a:rPr lang="en-US" sz="2000" i="0" dirty="0">
                <a:solidFill>
                  <a:srgbClr val="CCCCCC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	 name</a:t>
            </a:r>
            <a:r>
              <a:rPr lang="en-US" sz="1944" i="0" dirty="0">
                <a:solidFill>
                  <a:srgbClr val="E2E6E9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US" sz="2000" i="0" dirty="0">
              <a:solidFill>
                <a:srgbClr val="CCCCCC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lnSpc>
                <a:spcPts val="2916"/>
              </a:lnSpc>
              <a:buNone/>
            </a:pPr>
            <a:r>
              <a:rPr lang="en-US" sz="2000" i="0" dirty="0" err="1">
                <a:solidFill>
                  <a:srgbClr val="CCCCCC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Metascore</a:t>
            </a:r>
            <a:r>
              <a:rPr lang="en-US" sz="2000" i="0" dirty="0">
                <a:solidFill>
                  <a:srgbClr val="E2E6E9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,</a:t>
            </a:r>
            <a:r>
              <a:rPr lang="en-US" sz="2000" i="0" dirty="0">
                <a:solidFill>
                  <a:srgbClr val="CCCCCC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	 description</a:t>
            </a:r>
          </a:p>
          <a:p>
            <a:pPr marL="0" indent="0">
              <a:lnSpc>
                <a:spcPts val="2916"/>
              </a:lnSpc>
              <a:buNone/>
            </a:pPr>
            <a:r>
              <a:rPr lang="en-US" sz="2000" i="0" dirty="0" err="1">
                <a:solidFill>
                  <a:srgbClr val="CCCCCC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age_limit</a:t>
            </a:r>
            <a:r>
              <a:rPr lang="en-US" sz="2000" i="0" dirty="0">
                <a:solidFill>
                  <a:srgbClr val="E2E6E9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,</a:t>
            </a:r>
            <a:r>
              <a:rPr lang="en-US" sz="2000" dirty="0">
                <a:solidFill>
                  <a:srgbClr val="E2E6E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US" sz="2000" i="0" dirty="0" err="1">
                <a:solidFill>
                  <a:srgbClr val="CCCCCC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numberof_ratings</a:t>
            </a:r>
            <a:r>
              <a:rPr lang="en-US" sz="2000" dirty="0">
                <a:solidFill>
                  <a:srgbClr val="E2E6E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US" sz="2000" i="0" dirty="0">
              <a:solidFill>
                <a:srgbClr val="E2E6E9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6626712" y="3438287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Cleaning</a:t>
            </a:r>
            <a:endParaRPr lang="en-US" sz="2209" dirty="0"/>
          </a:p>
        </p:txBody>
      </p:sp>
      <p:sp>
        <p:nvSpPr>
          <p:cNvPr id="8" name="Text 6"/>
          <p:cNvSpPr/>
          <p:nvPr/>
        </p:nvSpPr>
        <p:spPr>
          <a:xfrm>
            <a:off x="6626712" y="3974068"/>
            <a:ext cx="5987506" cy="1481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Here we deal with any missing values  or junk values that are not useful</a:t>
            </a:r>
          </a:p>
          <a:p>
            <a:pPr marL="0" indent="0">
              <a:lnSpc>
                <a:spcPts val="2916"/>
              </a:lnSpc>
              <a:buNone/>
            </a:pPr>
            <a:r>
              <a:rPr lang="en-US" sz="1944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data.isnull</a:t>
            </a:r>
            <a:r>
              <a:rPr lang="en-US" sz="1944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().sum() </a:t>
            </a:r>
          </a:p>
          <a:p>
            <a:pPr marL="0" indent="0">
              <a:lnSpc>
                <a:spcPts val="2916"/>
              </a:lnSpc>
              <a:buNone/>
            </a:pPr>
            <a:r>
              <a:rPr lang="en-US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= </a:t>
            </a:r>
            <a:r>
              <a:rPr lang="en-US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data.dropna</a:t>
            </a:r>
            <a:r>
              <a:rPr lang="en-US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(subset=['</a:t>
            </a:r>
            <a:r>
              <a:rPr lang="en-US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Metascore</a:t>
            </a:r>
            <a:r>
              <a:rPr lang="en-US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','</a:t>
            </a:r>
            <a:r>
              <a:rPr lang="en-US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age_limit</a:t>
            </a:r>
            <a:r>
              <a:rPr lang="en-US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' ]) </a:t>
            </a:r>
          </a:p>
          <a:p>
            <a:pPr marL="0" indent="0">
              <a:lnSpc>
                <a:spcPts val="2916"/>
              </a:lnSpc>
              <a:buNone/>
            </a:pPr>
            <a:r>
              <a:rPr lang="en-US" sz="1944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data.duplicated</a:t>
            </a:r>
            <a:r>
              <a:rPr lang="en-US" sz="1944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().sum()</a:t>
            </a:r>
          </a:p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data['rating'].</a:t>
            </a:r>
            <a:r>
              <a:rPr lang="en-US" sz="1944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value_counts</a:t>
            </a:r>
            <a:r>
              <a:rPr lang="en-US" sz="1944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()</a:t>
            </a:r>
          </a:p>
          <a:p>
            <a:pPr marL="0" indent="0">
              <a:lnSpc>
                <a:spcPts val="2916"/>
              </a:lnSpc>
              <a:buNone/>
            </a:pPr>
            <a:r>
              <a:rPr lang="en-US" sz="20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data.drop</a:t>
            </a:r>
            <a:r>
              <a:rPr lang="en-US" sz="20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(columns=['rank', 'description', 'name'])</a:t>
            </a:r>
            <a:endParaRPr lang="en-US" sz="1944" dirty="0">
              <a:solidFill>
                <a:srgbClr val="E2E6E9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12057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4" name="Text 2"/>
          <p:cNvSpPr/>
          <p:nvPr/>
        </p:nvSpPr>
        <p:spPr>
          <a:xfrm>
            <a:off x="991391" y="1255887"/>
            <a:ext cx="9995178" cy="70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8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Collection and Preprocessing</a:t>
            </a:r>
            <a:endParaRPr lang="en-US" sz="4418" dirty="0"/>
          </a:p>
        </p:txBody>
      </p:sp>
      <p:sp>
        <p:nvSpPr>
          <p:cNvPr id="9" name="Text 7"/>
          <p:cNvSpPr/>
          <p:nvPr/>
        </p:nvSpPr>
        <p:spPr>
          <a:xfrm>
            <a:off x="991391" y="2377723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Preprocessing</a:t>
            </a:r>
            <a:endParaRPr lang="en-US" sz="2209" dirty="0"/>
          </a:p>
        </p:txBody>
      </p:sp>
      <p:sp>
        <p:nvSpPr>
          <p:cNvPr id="10" name="Text 8"/>
          <p:cNvSpPr/>
          <p:nvPr/>
        </p:nvSpPr>
        <p:spPr>
          <a:xfrm>
            <a:off x="991391" y="3373993"/>
            <a:ext cx="10314896" cy="1481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916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Encoding age limit.</a:t>
            </a:r>
          </a:p>
          <a:p>
            <a:pPr marL="0" indent="0">
              <a:lnSpc>
                <a:spcPts val="2916"/>
              </a:lnSpc>
              <a:buNone/>
            </a:pPr>
            <a:r>
              <a:rPr lang="en-US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	le = </a:t>
            </a:r>
            <a:r>
              <a:rPr lang="en-US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LabelEncoder</a:t>
            </a:r>
            <a:r>
              <a:rPr lang="en-US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()</a:t>
            </a:r>
          </a:p>
          <a:p>
            <a:pPr marL="0" indent="0">
              <a:lnSpc>
                <a:spcPts val="2916"/>
              </a:lnSpc>
              <a:buNone/>
            </a:pPr>
            <a:r>
              <a:rPr lang="en-US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	data['</a:t>
            </a:r>
            <a:r>
              <a:rPr lang="en-US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age_limit</a:t>
            </a:r>
            <a:r>
              <a:rPr lang="en-US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'] = </a:t>
            </a:r>
            <a:r>
              <a:rPr lang="en-US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le.fit_transform</a:t>
            </a:r>
            <a:r>
              <a:rPr lang="en-US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(data['</a:t>
            </a:r>
            <a:r>
              <a:rPr lang="en-US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age_limit</a:t>
            </a:r>
            <a:r>
              <a:rPr lang="en-US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’])</a:t>
            </a:r>
            <a:r>
              <a:rPr lang="en-GB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</a:p>
          <a:p>
            <a:pPr marL="285750" indent="-285750">
              <a:lnSpc>
                <a:spcPts val="2916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Converting duration as integer and apply new values to dataset.</a:t>
            </a:r>
          </a:p>
          <a:p>
            <a:pPr lvl="1">
              <a:lnSpc>
                <a:spcPts val="2916"/>
              </a:lnSpc>
            </a:pPr>
            <a:r>
              <a:rPr lang="en-GB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	data['duration'] = data['duration'].apply(</a:t>
            </a:r>
            <a:r>
              <a:rPr lang="en-GB" u="sng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FUNCTION NAME THE CONVERTS</a:t>
            </a:r>
            <a:r>
              <a:rPr lang="en-GB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)</a:t>
            </a:r>
          </a:p>
          <a:p>
            <a:pPr marL="285750" indent="-285750">
              <a:lnSpc>
                <a:spcPts val="2916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Converting  number of ratings to numerical  and apply new values to dataset. </a:t>
            </a:r>
          </a:p>
          <a:p>
            <a:pPr lvl="2">
              <a:lnSpc>
                <a:spcPts val="2916"/>
              </a:lnSpc>
            </a:pPr>
            <a:r>
              <a:rPr lang="en-GB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data['</a:t>
            </a:r>
            <a:r>
              <a:rPr lang="en-GB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numberof_ratings</a:t>
            </a:r>
            <a:r>
              <a:rPr lang="en-GB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'] = data['</a:t>
            </a:r>
            <a:r>
              <a:rPr lang="en-GB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numberof_ratings</a:t>
            </a:r>
            <a:r>
              <a:rPr lang="en-GB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'].apply(FUNCTION NAME THE CONVERTS)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5224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841247" y="3328213"/>
            <a:ext cx="8947904" cy="6254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925"/>
              </a:lnSpc>
              <a:buNone/>
            </a:pPr>
            <a:r>
              <a:rPr lang="en-US" sz="3940" b="1" kern="0" spc="-39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Selection</a:t>
            </a:r>
            <a:endParaRPr lang="en-US" sz="3940" dirty="0"/>
          </a:p>
        </p:txBody>
      </p:sp>
      <p:sp>
        <p:nvSpPr>
          <p:cNvPr id="15" name="Shape 12"/>
          <p:cNvSpPr/>
          <p:nvPr/>
        </p:nvSpPr>
        <p:spPr>
          <a:xfrm>
            <a:off x="1757880" y="4114800"/>
            <a:ext cx="11114639" cy="3640931"/>
          </a:xfrm>
          <a:prstGeom prst="roundRect">
            <a:avLst>
              <a:gd name="adj" fmla="val 4274"/>
            </a:avLst>
          </a:prstGeom>
          <a:solidFill>
            <a:srgbClr val="232629"/>
          </a:solidFill>
          <a:ln/>
        </p:spPr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4CAC857-14DB-F409-64F6-2D65F8AAE7CB}"/>
              </a:ext>
            </a:extLst>
          </p:cNvPr>
          <p:cNvSpPr txBox="1">
            <a:spLocks/>
          </p:cNvSpPr>
          <p:nvPr/>
        </p:nvSpPr>
        <p:spPr>
          <a:xfrm>
            <a:off x="2322874" y="4644945"/>
            <a:ext cx="7948886" cy="3210560"/>
          </a:xfrm>
          <a:prstGeom prst="rect">
            <a:avLst/>
          </a:prstGeom>
        </p:spPr>
        <p:txBody>
          <a:bodyPr numCol="3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Linear Regression</a:t>
            </a:r>
          </a:p>
          <a:p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</a:t>
            </a:r>
          </a:p>
          <a:p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Random Forest</a:t>
            </a:r>
          </a:p>
          <a:p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Gradient Boosting</a:t>
            </a:r>
          </a:p>
          <a:p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SVR</a:t>
            </a:r>
          </a:p>
          <a:p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K-Nearest Neighbors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57C1CED-F098-54F1-AFD3-BE6EF8ADDAFB}"/>
              </a:ext>
            </a:extLst>
          </p:cNvPr>
          <p:cNvSpPr txBox="1">
            <a:spLocks/>
          </p:cNvSpPr>
          <p:nvPr/>
        </p:nvSpPr>
        <p:spPr>
          <a:xfrm>
            <a:off x="6602512" y="4857543"/>
            <a:ext cx="6008723" cy="2943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Evaluation Metrics</a:t>
            </a:r>
          </a:p>
          <a:p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Mean Absolute Error (MAE)</a:t>
            </a:r>
          </a:p>
          <a:p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Mean Squared Error (MSE)</a:t>
            </a:r>
          </a:p>
          <a:p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Root Mean Square Error (RMSE)</a:t>
            </a:r>
          </a:p>
          <a:p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R-squared (R²)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5224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841247" y="3328213"/>
            <a:ext cx="8947904" cy="6254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925"/>
              </a:lnSpc>
              <a:buNone/>
            </a:pPr>
            <a:r>
              <a:rPr lang="en-US" sz="3940" b="1" kern="0" spc="-39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Selection</a:t>
            </a:r>
            <a:endParaRPr lang="en-US" sz="3940" dirty="0"/>
          </a:p>
        </p:txBody>
      </p:sp>
      <p:sp>
        <p:nvSpPr>
          <p:cNvPr id="15" name="Shape 12"/>
          <p:cNvSpPr/>
          <p:nvPr/>
        </p:nvSpPr>
        <p:spPr>
          <a:xfrm>
            <a:off x="1757880" y="4114800"/>
            <a:ext cx="11114639" cy="3640931"/>
          </a:xfrm>
          <a:prstGeom prst="roundRect">
            <a:avLst>
              <a:gd name="adj" fmla="val 4274"/>
            </a:avLst>
          </a:prstGeom>
          <a:solidFill>
            <a:srgbClr val="232629"/>
          </a:solidFill>
          <a:ln/>
        </p:spPr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4CAC857-14DB-F409-64F6-2D65F8AAE7CB}"/>
              </a:ext>
            </a:extLst>
          </p:cNvPr>
          <p:cNvSpPr txBox="1">
            <a:spLocks/>
          </p:cNvSpPr>
          <p:nvPr/>
        </p:nvSpPr>
        <p:spPr>
          <a:xfrm>
            <a:off x="2093545" y="4289346"/>
            <a:ext cx="11946545" cy="3740705"/>
          </a:xfrm>
          <a:prstGeom prst="rect">
            <a:avLst/>
          </a:prstGeom>
        </p:spPr>
        <p:txBody>
          <a:bodyPr numCol="3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Linear Regression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MSE: 0.04433760681942772 	R2: 0.47956337811537286</a:t>
            </a:r>
          </a:p>
          <a:p>
            <a:r>
              <a:rPr lang="en-GB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MSE: 0.08106508875739644 	R2: 0.04845470984711531</a:t>
            </a:r>
            <a:endParaRPr lang="en-US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Random Forest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MSE: 0.04244702366863917 	R2: 0.501755119595593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A1784C7-7784-FD29-386A-81CAC000F3ED}"/>
              </a:ext>
            </a:extLst>
          </p:cNvPr>
          <p:cNvSpPr txBox="1">
            <a:spLocks/>
          </p:cNvSpPr>
          <p:nvPr/>
        </p:nvSpPr>
        <p:spPr>
          <a:xfrm>
            <a:off x="7314464" y="4202073"/>
            <a:ext cx="12779922" cy="3740705"/>
          </a:xfrm>
          <a:prstGeom prst="rect">
            <a:avLst/>
          </a:prstGeom>
        </p:spPr>
        <p:txBody>
          <a:bodyPr numCol="3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Gradient Boosting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MSE: 0.044944844508599376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R2: 0.4724355975628365</a:t>
            </a:r>
          </a:p>
          <a:p>
            <a:r>
              <a:rPr lang="pt-B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SVR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MSE: 0.04173708641744858 	R2: 0.5100883917603367</a:t>
            </a:r>
            <a:endParaRPr lang="en-US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K-Nearest </a:t>
            </a:r>
            <a:r>
              <a:rPr lang="en-GB" sz="2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Neighbors</a:t>
            </a:r>
            <a:r>
              <a:rPr lang="en-GB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MSE: 0.05275502958579884 	R2: 0.38075932927831646</a:t>
            </a:r>
            <a:endParaRPr lang="en-US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053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5224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841247" y="3328213"/>
            <a:ext cx="8947904" cy="6254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925"/>
              </a:lnSpc>
              <a:buNone/>
            </a:pPr>
            <a:r>
              <a:rPr lang="en-US" sz="3940" b="1" kern="0" spc="-39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Selection</a:t>
            </a:r>
            <a:endParaRPr lang="en-US" sz="3940" dirty="0"/>
          </a:p>
        </p:txBody>
      </p:sp>
      <p:sp>
        <p:nvSpPr>
          <p:cNvPr id="15" name="Shape 12"/>
          <p:cNvSpPr/>
          <p:nvPr/>
        </p:nvSpPr>
        <p:spPr>
          <a:xfrm>
            <a:off x="1757880" y="4114800"/>
            <a:ext cx="11114639" cy="3640931"/>
          </a:xfrm>
          <a:prstGeom prst="roundRect">
            <a:avLst>
              <a:gd name="adj" fmla="val 4274"/>
            </a:avLst>
          </a:prstGeom>
          <a:solidFill>
            <a:srgbClr val="232629"/>
          </a:solidFill>
          <a:ln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9A3B6-84F4-92EF-3E73-AF7C6A365372}"/>
              </a:ext>
            </a:extLst>
          </p:cNvPr>
          <p:cNvSpPr txBox="1"/>
          <p:nvPr/>
        </p:nvSpPr>
        <p:spPr>
          <a:xfrm>
            <a:off x="2326512" y="6337356"/>
            <a:ext cx="1031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 select these models for predictions as there score are bester then rest of 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2FAF4-77AE-BA10-8969-8977D05881E3}"/>
              </a:ext>
            </a:extLst>
          </p:cNvPr>
          <p:cNvSpPr txBox="1"/>
          <p:nvPr/>
        </p:nvSpPr>
        <p:spPr>
          <a:xfrm>
            <a:off x="2543368" y="4549651"/>
            <a:ext cx="4771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Random Forest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MSE: 0.04244702366863917 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R2: 0.501755119595593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8B900-DB51-6041-2EB2-A00D305843FC}"/>
              </a:ext>
            </a:extLst>
          </p:cNvPr>
          <p:cNvSpPr txBox="1"/>
          <p:nvPr/>
        </p:nvSpPr>
        <p:spPr>
          <a:xfrm>
            <a:off x="7541242" y="4549651"/>
            <a:ext cx="42479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SVR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MSE: 0.04173708641744858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           R2: 0.5100883917603367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476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9568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159079" y="3167658"/>
            <a:ext cx="10312241" cy="11799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45"/>
              </a:lnSpc>
              <a:buNone/>
            </a:pPr>
            <a:r>
              <a:rPr lang="en-US" sz="3716" b="1" kern="0" spc="-37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Predicting The Ratings</a:t>
            </a:r>
            <a:endParaRPr lang="en-US" sz="3716" dirty="0"/>
          </a:p>
        </p:txBody>
      </p:sp>
      <p:sp>
        <p:nvSpPr>
          <p:cNvPr id="7" name="Text 3"/>
          <p:cNvSpPr/>
          <p:nvPr/>
        </p:nvSpPr>
        <p:spPr>
          <a:xfrm>
            <a:off x="1604734" y="5117579"/>
            <a:ext cx="2162770" cy="5898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23"/>
              </a:lnSpc>
              <a:buNone/>
            </a:pPr>
            <a:r>
              <a:rPr lang="en-US" sz="1858" b="1" kern="0" spc="-19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Create Function</a:t>
            </a:r>
          </a:p>
        </p:txBody>
      </p:sp>
      <p:sp>
        <p:nvSpPr>
          <p:cNvPr id="8" name="Text 4"/>
          <p:cNvSpPr/>
          <p:nvPr/>
        </p:nvSpPr>
        <p:spPr>
          <a:xfrm>
            <a:off x="1604734" y="5760460"/>
            <a:ext cx="2162770" cy="934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3"/>
              </a:lnSpc>
              <a:buNone/>
            </a:pPr>
            <a:r>
              <a:rPr lang="en-US" sz="1635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Created a function in which it does the following steps.</a:t>
            </a:r>
            <a:endParaRPr lang="en-US" sz="1635" dirty="0"/>
          </a:p>
        </p:txBody>
      </p:sp>
      <p:sp>
        <p:nvSpPr>
          <p:cNvPr id="10" name="Text 5"/>
          <p:cNvSpPr/>
          <p:nvPr/>
        </p:nvSpPr>
        <p:spPr>
          <a:xfrm>
            <a:off x="3989008" y="5119506"/>
            <a:ext cx="2162770" cy="5898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23"/>
              </a:lnSpc>
              <a:buNone/>
            </a:pPr>
            <a:r>
              <a:rPr lang="en-US" sz="1858" b="1" kern="0" spc="-19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New data</a:t>
            </a:r>
            <a:endParaRPr lang="en-US" sz="1858" dirty="0"/>
          </a:p>
        </p:txBody>
      </p:sp>
      <p:sp>
        <p:nvSpPr>
          <p:cNvPr id="11" name="Text 6"/>
          <p:cNvSpPr/>
          <p:nvPr/>
        </p:nvSpPr>
        <p:spPr>
          <a:xfrm>
            <a:off x="3976660" y="5759742"/>
            <a:ext cx="2162770" cy="934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3"/>
              </a:lnSpc>
              <a:buNone/>
            </a:pPr>
            <a:r>
              <a:rPr lang="en-US" sz="1635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</a:rPr>
              <a:t>It take input from a user for a new data to predict .</a:t>
            </a:r>
            <a:endParaRPr lang="en-US" sz="1635" dirty="0"/>
          </a:p>
        </p:txBody>
      </p:sp>
      <p:sp>
        <p:nvSpPr>
          <p:cNvPr id="13" name="Text 7"/>
          <p:cNvSpPr/>
          <p:nvPr/>
        </p:nvSpPr>
        <p:spPr>
          <a:xfrm>
            <a:off x="6273119" y="5117579"/>
            <a:ext cx="2162770" cy="2949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23"/>
              </a:lnSpc>
              <a:buNone/>
            </a:pPr>
            <a:r>
              <a:rPr lang="en-US" sz="1858" b="1" kern="0" spc="-19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Featuring </a:t>
            </a:r>
            <a:endParaRPr lang="en-US" sz="1858" dirty="0"/>
          </a:p>
        </p:txBody>
      </p:sp>
      <p:sp>
        <p:nvSpPr>
          <p:cNvPr id="14" name="Text 8"/>
          <p:cNvSpPr/>
          <p:nvPr/>
        </p:nvSpPr>
        <p:spPr>
          <a:xfrm>
            <a:off x="6315854" y="5698863"/>
            <a:ext cx="2162770" cy="934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3"/>
              </a:lnSpc>
              <a:buNone/>
            </a:pPr>
            <a:r>
              <a:rPr lang="en-US" sz="1635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And applies scaling  and conversion functions to new data.</a:t>
            </a:r>
            <a:endParaRPr lang="en-US" sz="1635" dirty="0"/>
          </a:p>
        </p:txBody>
      </p:sp>
      <p:sp>
        <p:nvSpPr>
          <p:cNvPr id="16" name="Text 9"/>
          <p:cNvSpPr/>
          <p:nvPr/>
        </p:nvSpPr>
        <p:spPr>
          <a:xfrm>
            <a:off x="8569581" y="5119506"/>
            <a:ext cx="2162770" cy="2949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23"/>
              </a:lnSpc>
              <a:buNone/>
            </a:pPr>
            <a:r>
              <a:rPr lang="en-US" sz="1858" b="1" kern="0" spc="-19" dirty="0">
                <a:solidFill>
                  <a:srgbClr val="FFFFFF"/>
                </a:solidFill>
                <a:latin typeface="Montserrat" pitchFamily="34" charset="0"/>
              </a:rPr>
              <a:t>Predict</a:t>
            </a:r>
            <a:endParaRPr lang="en-US" sz="1858" dirty="0"/>
          </a:p>
        </p:txBody>
      </p:sp>
      <p:sp>
        <p:nvSpPr>
          <p:cNvPr id="17" name="Text 10"/>
          <p:cNvSpPr/>
          <p:nvPr/>
        </p:nvSpPr>
        <p:spPr>
          <a:xfrm>
            <a:off x="8569581" y="5753337"/>
            <a:ext cx="2162770" cy="934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3"/>
              </a:lnSpc>
              <a:buNone/>
            </a:pPr>
            <a:r>
              <a:rPr lang="en-US" sz="1635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Then  predict using the features provided by user.</a:t>
            </a:r>
            <a:endParaRPr lang="en-US" sz="1635" dirty="0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F02EA065-F563-7921-F0ED-C3F9AAA4D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0748613"/>
              </p:ext>
            </p:extLst>
          </p:nvPr>
        </p:nvGraphicFramePr>
        <p:xfrm>
          <a:off x="1369013" y="3558406"/>
          <a:ext cx="11477083" cy="1550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5" name="Text 9">
            <a:extLst>
              <a:ext uri="{FF2B5EF4-FFF2-40B4-BE49-F238E27FC236}">
                <a16:creationId xmlns:a16="http://schemas.microsoft.com/office/drawing/2014/main" id="{7BD7F5F5-F1CA-D754-2932-075E3947924C}"/>
              </a:ext>
            </a:extLst>
          </p:cNvPr>
          <p:cNvSpPr/>
          <p:nvPr/>
        </p:nvSpPr>
        <p:spPr>
          <a:xfrm>
            <a:off x="10987384" y="5108912"/>
            <a:ext cx="2162770" cy="2949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23"/>
              </a:lnSpc>
              <a:buNone/>
            </a:pPr>
            <a:r>
              <a:rPr lang="en-US" sz="1858" b="1" kern="0" spc="-19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Rating </a:t>
            </a:r>
            <a:endParaRPr lang="en-US" sz="1858" dirty="0"/>
          </a:p>
        </p:txBody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2B0D70F8-3FC7-52B6-4F41-8FF944C024A6}"/>
              </a:ext>
            </a:extLst>
          </p:cNvPr>
          <p:cNvSpPr/>
          <p:nvPr/>
        </p:nvSpPr>
        <p:spPr>
          <a:xfrm>
            <a:off x="10908775" y="5755624"/>
            <a:ext cx="2162770" cy="934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3"/>
              </a:lnSpc>
              <a:buNone/>
            </a:pPr>
            <a:r>
              <a:rPr lang="en-US" sz="1635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Display the rating based on input.</a:t>
            </a:r>
            <a:endParaRPr lang="en-US" sz="1635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4" name="Text 2"/>
          <p:cNvSpPr/>
          <p:nvPr/>
        </p:nvSpPr>
        <p:spPr>
          <a:xfrm>
            <a:off x="1651397" y="909069"/>
            <a:ext cx="11327606" cy="70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523"/>
              </a:lnSpc>
              <a:buNone/>
            </a:pPr>
            <a:r>
              <a:rPr lang="en-US" sz="4418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Result </a:t>
            </a:r>
            <a:endParaRPr lang="en-US" sz="4418" dirty="0"/>
          </a:p>
        </p:txBody>
      </p:sp>
      <p:sp>
        <p:nvSpPr>
          <p:cNvPr id="7" name="Text 4"/>
          <p:cNvSpPr/>
          <p:nvPr/>
        </p:nvSpPr>
        <p:spPr>
          <a:xfrm>
            <a:off x="2249899" y="6950127"/>
            <a:ext cx="11327606" cy="740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916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 our best two models Random Forest shows better performance then SVR</a:t>
            </a: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B29E07-4BED-4FF7-A340-5787750E5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342" y="1932474"/>
            <a:ext cx="9669716" cy="473125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462</Words>
  <Application>Microsoft Office PowerPoint</Application>
  <PresentationFormat>Custom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Montserrat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Osarum Soduzai</cp:lastModifiedBy>
  <cp:revision>2</cp:revision>
  <dcterms:created xsi:type="dcterms:W3CDTF">2024-07-04T21:03:03Z</dcterms:created>
  <dcterms:modified xsi:type="dcterms:W3CDTF">2024-07-04T23:24:05Z</dcterms:modified>
</cp:coreProperties>
</file>