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80" r:id="rId2"/>
  </p:sldMasterIdLst>
  <p:notesMasterIdLst>
    <p:notesMasterId r:id="rId22"/>
  </p:notesMasterIdLst>
  <p:sldIdLst>
    <p:sldId id="256" r:id="rId3"/>
    <p:sldId id="274" r:id="rId4"/>
    <p:sldId id="259" r:id="rId5"/>
    <p:sldId id="260" r:id="rId6"/>
    <p:sldId id="257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40" d="100"/>
          <a:sy n="40" d="100"/>
        </p:scale>
        <p:origin x="56" y="448"/>
      </p:cViewPr>
      <p:guideLst>
        <p:guide orient="horz" pos="2878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811F6-403E-46F2-88BD-9F895F5CFCAD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EAE43-64B0-4263-B77E-1FF947D6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7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EAE43-64B0-4263-B77E-1FF947D6BE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6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977648" y="0"/>
            <a:ext cx="7310755" cy="10287000"/>
          </a:xfrm>
          <a:custGeom>
            <a:avLst/>
            <a:gdLst/>
            <a:ahLst/>
            <a:cxnLst/>
            <a:rect l="l" t="t" r="r" b="b"/>
            <a:pathLst>
              <a:path w="7310755" h="10287000">
                <a:moveTo>
                  <a:pt x="7310352" y="10286999"/>
                </a:moveTo>
                <a:lnTo>
                  <a:pt x="3327591" y="10286999"/>
                </a:lnTo>
                <a:lnTo>
                  <a:pt x="3291914" y="10238027"/>
                </a:lnTo>
                <a:lnTo>
                  <a:pt x="3263233" y="10197999"/>
                </a:lnTo>
                <a:lnTo>
                  <a:pt x="3234829" y="10157807"/>
                </a:lnTo>
                <a:lnTo>
                  <a:pt x="3206701" y="10117457"/>
                </a:lnTo>
                <a:lnTo>
                  <a:pt x="3178849" y="10076957"/>
                </a:lnTo>
                <a:lnTo>
                  <a:pt x="3151273" y="10036314"/>
                </a:lnTo>
                <a:lnTo>
                  <a:pt x="3123972" y="9995534"/>
                </a:lnTo>
                <a:lnTo>
                  <a:pt x="3096945" y="9954625"/>
                </a:lnTo>
                <a:lnTo>
                  <a:pt x="3070192" y="9913594"/>
                </a:lnTo>
                <a:lnTo>
                  <a:pt x="3043712" y="9872447"/>
                </a:lnTo>
                <a:lnTo>
                  <a:pt x="3017504" y="9831193"/>
                </a:lnTo>
                <a:lnTo>
                  <a:pt x="2990538" y="9788291"/>
                </a:lnTo>
                <a:lnTo>
                  <a:pt x="2963792" y="9745276"/>
                </a:lnTo>
                <a:lnTo>
                  <a:pt x="2937261" y="9702150"/>
                </a:lnTo>
                <a:lnTo>
                  <a:pt x="2910939" y="9658915"/>
                </a:lnTo>
                <a:lnTo>
                  <a:pt x="2884821" y="9615575"/>
                </a:lnTo>
                <a:lnTo>
                  <a:pt x="2858902" y="9572133"/>
                </a:lnTo>
                <a:lnTo>
                  <a:pt x="2833176" y="9528591"/>
                </a:lnTo>
                <a:lnTo>
                  <a:pt x="2807637" y="9484951"/>
                </a:lnTo>
                <a:lnTo>
                  <a:pt x="2782282" y="9441218"/>
                </a:lnTo>
                <a:lnTo>
                  <a:pt x="2757103" y="9397394"/>
                </a:lnTo>
                <a:lnTo>
                  <a:pt x="2732096" y="9353481"/>
                </a:lnTo>
                <a:lnTo>
                  <a:pt x="2707256" y="9309482"/>
                </a:lnTo>
                <a:lnTo>
                  <a:pt x="2682577" y="9265401"/>
                </a:lnTo>
                <a:lnTo>
                  <a:pt x="2658053" y="9221239"/>
                </a:lnTo>
                <a:lnTo>
                  <a:pt x="2633680" y="9177001"/>
                </a:lnTo>
                <a:lnTo>
                  <a:pt x="2609452" y="9132688"/>
                </a:lnTo>
                <a:lnTo>
                  <a:pt x="2585363" y="9088304"/>
                </a:lnTo>
                <a:lnTo>
                  <a:pt x="2561409" y="9043851"/>
                </a:lnTo>
                <a:lnTo>
                  <a:pt x="2537583" y="8999332"/>
                </a:lnTo>
                <a:lnTo>
                  <a:pt x="2513881" y="8954751"/>
                </a:lnTo>
                <a:lnTo>
                  <a:pt x="2490297" y="8910109"/>
                </a:lnTo>
                <a:lnTo>
                  <a:pt x="2466826" y="8865410"/>
                </a:lnTo>
                <a:lnTo>
                  <a:pt x="2443463" y="8820656"/>
                </a:lnTo>
                <a:lnTo>
                  <a:pt x="2420201" y="8775851"/>
                </a:lnTo>
                <a:lnTo>
                  <a:pt x="2397037" y="8730996"/>
                </a:lnTo>
                <a:lnTo>
                  <a:pt x="2350976" y="8641153"/>
                </a:lnTo>
                <a:lnTo>
                  <a:pt x="2305238" y="8551148"/>
                </a:lnTo>
                <a:lnTo>
                  <a:pt x="2237141" y="8415887"/>
                </a:lnTo>
                <a:lnTo>
                  <a:pt x="2169529" y="8280390"/>
                </a:lnTo>
                <a:lnTo>
                  <a:pt x="1945795" y="7828009"/>
                </a:lnTo>
                <a:lnTo>
                  <a:pt x="1811135" y="7556906"/>
                </a:lnTo>
                <a:lnTo>
                  <a:pt x="1743228" y="7421687"/>
                </a:lnTo>
                <a:lnTo>
                  <a:pt x="1697645" y="7331717"/>
                </a:lnTo>
                <a:lnTo>
                  <a:pt x="1651763" y="7241913"/>
                </a:lnTo>
                <a:lnTo>
                  <a:pt x="1605538" y="7152298"/>
                </a:lnTo>
                <a:lnTo>
                  <a:pt x="1582284" y="7107569"/>
                </a:lnTo>
                <a:lnTo>
                  <a:pt x="1558928" y="7062895"/>
                </a:lnTo>
                <a:lnTo>
                  <a:pt x="1535465" y="7018280"/>
                </a:lnTo>
                <a:lnTo>
                  <a:pt x="1511889" y="6973727"/>
                </a:lnTo>
                <a:lnTo>
                  <a:pt x="1488196" y="6929238"/>
                </a:lnTo>
                <a:lnTo>
                  <a:pt x="1464380" y="6884816"/>
                </a:lnTo>
                <a:lnTo>
                  <a:pt x="1440435" y="6840463"/>
                </a:lnTo>
                <a:lnTo>
                  <a:pt x="1416356" y="6796184"/>
                </a:lnTo>
                <a:lnTo>
                  <a:pt x="1392138" y="6751980"/>
                </a:lnTo>
                <a:lnTo>
                  <a:pt x="1367776" y="6707855"/>
                </a:lnTo>
                <a:lnTo>
                  <a:pt x="1343263" y="6663810"/>
                </a:lnTo>
                <a:lnTo>
                  <a:pt x="1318596" y="6619850"/>
                </a:lnTo>
                <a:lnTo>
                  <a:pt x="1293767" y="6575977"/>
                </a:lnTo>
                <a:lnTo>
                  <a:pt x="1268773" y="6532193"/>
                </a:lnTo>
                <a:lnTo>
                  <a:pt x="1243607" y="6488502"/>
                </a:lnTo>
                <a:lnTo>
                  <a:pt x="1218264" y="6444907"/>
                </a:lnTo>
                <a:lnTo>
                  <a:pt x="1192739" y="6401409"/>
                </a:lnTo>
                <a:lnTo>
                  <a:pt x="1167027" y="6358013"/>
                </a:lnTo>
                <a:lnTo>
                  <a:pt x="1141122" y="6314720"/>
                </a:lnTo>
                <a:lnTo>
                  <a:pt x="1115018" y="6271535"/>
                </a:lnTo>
                <a:lnTo>
                  <a:pt x="1088711" y="6228458"/>
                </a:lnTo>
                <a:lnTo>
                  <a:pt x="1062195" y="6185494"/>
                </a:lnTo>
                <a:lnTo>
                  <a:pt x="1035465" y="6142645"/>
                </a:lnTo>
                <a:lnTo>
                  <a:pt x="1008515" y="6099915"/>
                </a:lnTo>
                <a:lnTo>
                  <a:pt x="981340" y="6057305"/>
                </a:lnTo>
                <a:lnTo>
                  <a:pt x="843385" y="5841899"/>
                </a:lnTo>
                <a:lnTo>
                  <a:pt x="815889" y="5798752"/>
                </a:lnTo>
                <a:lnTo>
                  <a:pt x="788480" y="5755558"/>
                </a:lnTo>
                <a:lnTo>
                  <a:pt x="761180" y="5712307"/>
                </a:lnTo>
                <a:lnTo>
                  <a:pt x="734014" y="5668987"/>
                </a:lnTo>
                <a:lnTo>
                  <a:pt x="707003" y="5625590"/>
                </a:lnTo>
                <a:lnTo>
                  <a:pt x="680173" y="5582103"/>
                </a:lnTo>
                <a:lnTo>
                  <a:pt x="653545" y="5538516"/>
                </a:lnTo>
                <a:lnTo>
                  <a:pt x="627144" y="5494819"/>
                </a:lnTo>
                <a:lnTo>
                  <a:pt x="600992" y="5451001"/>
                </a:lnTo>
                <a:lnTo>
                  <a:pt x="575113" y="5407051"/>
                </a:lnTo>
                <a:lnTo>
                  <a:pt x="549530" y="5362959"/>
                </a:lnTo>
                <a:lnTo>
                  <a:pt x="524268" y="5318714"/>
                </a:lnTo>
                <a:lnTo>
                  <a:pt x="499348" y="5274305"/>
                </a:lnTo>
                <a:lnTo>
                  <a:pt x="474794" y="5229723"/>
                </a:lnTo>
                <a:lnTo>
                  <a:pt x="450630" y="5184956"/>
                </a:lnTo>
                <a:lnTo>
                  <a:pt x="426879" y="5139993"/>
                </a:lnTo>
                <a:lnTo>
                  <a:pt x="403564" y="5094825"/>
                </a:lnTo>
                <a:lnTo>
                  <a:pt x="380709" y="5049440"/>
                </a:lnTo>
                <a:lnTo>
                  <a:pt x="358337" y="5003828"/>
                </a:lnTo>
                <a:lnTo>
                  <a:pt x="336471" y="4957978"/>
                </a:lnTo>
                <a:lnTo>
                  <a:pt x="315135" y="4911879"/>
                </a:lnTo>
                <a:lnTo>
                  <a:pt x="294352" y="4865522"/>
                </a:lnTo>
                <a:lnTo>
                  <a:pt x="274145" y="4818895"/>
                </a:lnTo>
                <a:lnTo>
                  <a:pt x="254537" y="4771988"/>
                </a:lnTo>
                <a:lnTo>
                  <a:pt x="235553" y="4724790"/>
                </a:lnTo>
                <a:lnTo>
                  <a:pt x="217215" y="4677291"/>
                </a:lnTo>
                <a:lnTo>
                  <a:pt x="199546" y="4629480"/>
                </a:lnTo>
                <a:lnTo>
                  <a:pt x="182571" y="4581346"/>
                </a:lnTo>
                <a:lnTo>
                  <a:pt x="166312" y="4532878"/>
                </a:lnTo>
                <a:lnTo>
                  <a:pt x="150792" y="4484067"/>
                </a:lnTo>
                <a:lnTo>
                  <a:pt x="136036" y="4434901"/>
                </a:lnTo>
                <a:lnTo>
                  <a:pt x="122065" y="4385371"/>
                </a:lnTo>
                <a:lnTo>
                  <a:pt x="109205" y="4337558"/>
                </a:lnTo>
                <a:lnTo>
                  <a:pt x="97068" y="4289524"/>
                </a:lnTo>
                <a:lnTo>
                  <a:pt x="85655" y="4241280"/>
                </a:lnTo>
                <a:lnTo>
                  <a:pt x="74962" y="4192839"/>
                </a:lnTo>
                <a:lnTo>
                  <a:pt x="64989" y="4144212"/>
                </a:lnTo>
                <a:lnTo>
                  <a:pt x="55734" y="4095413"/>
                </a:lnTo>
                <a:lnTo>
                  <a:pt x="47195" y="4046453"/>
                </a:lnTo>
                <a:lnTo>
                  <a:pt x="39370" y="3997346"/>
                </a:lnTo>
                <a:lnTo>
                  <a:pt x="32258" y="3948102"/>
                </a:lnTo>
                <a:lnTo>
                  <a:pt x="25858" y="3898736"/>
                </a:lnTo>
                <a:lnTo>
                  <a:pt x="20168" y="3849258"/>
                </a:lnTo>
                <a:lnTo>
                  <a:pt x="15185" y="3799682"/>
                </a:lnTo>
                <a:lnTo>
                  <a:pt x="10909" y="3750020"/>
                </a:lnTo>
                <a:lnTo>
                  <a:pt x="7338" y="3700283"/>
                </a:lnTo>
                <a:lnTo>
                  <a:pt x="4470" y="3650486"/>
                </a:lnTo>
                <a:lnTo>
                  <a:pt x="2304" y="3600639"/>
                </a:lnTo>
                <a:lnTo>
                  <a:pt x="838" y="3550755"/>
                </a:lnTo>
                <a:lnTo>
                  <a:pt x="70" y="3500847"/>
                </a:lnTo>
                <a:lnTo>
                  <a:pt x="0" y="3450926"/>
                </a:lnTo>
                <a:lnTo>
                  <a:pt x="624" y="3401006"/>
                </a:lnTo>
                <a:lnTo>
                  <a:pt x="1942" y="3351099"/>
                </a:lnTo>
                <a:lnTo>
                  <a:pt x="3951" y="3301216"/>
                </a:lnTo>
                <a:lnTo>
                  <a:pt x="6651" y="3251371"/>
                </a:lnTo>
                <a:lnTo>
                  <a:pt x="10040" y="3201575"/>
                </a:lnTo>
                <a:lnTo>
                  <a:pt x="14116" y="3151842"/>
                </a:lnTo>
                <a:lnTo>
                  <a:pt x="18877" y="3102183"/>
                </a:lnTo>
                <a:lnTo>
                  <a:pt x="24322" y="3052610"/>
                </a:lnTo>
                <a:lnTo>
                  <a:pt x="30449" y="3003137"/>
                </a:lnTo>
                <a:lnTo>
                  <a:pt x="37257" y="2953775"/>
                </a:lnTo>
                <a:lnTo>
                  <a:pt x="44744" y="2904536"/>
                </a:lnTo>
                <a:lnTo>
                  <a:pt x="52909" y="2855434"/>
                </a:lnTo>
                <a:lnTo>
                  <a:pt x="61749" y="2806481"/>
                </a:lnTo>
                <a:lnTo>
                  <a:pt x="71263" y="2757688"/>
                </a:lnTo>
                <a:lnTo>
                  <a:pt x="92218" y="2659707"/>
                </a:lnTo>
                <a:lnTo>
                  <a:pt x="103656" y="2610488"/>
                </a:lnTo>
                <a:lnTo>
                  <a:pt x="115761" y="2561423"/>
                </a:lnTo>
                <a:lnTo>
                  <a:pt x="128533" y="2512522"/>
                </a:lnTo>
                <a:lnTo>
                  <a:pt x="141969" y="2463796"/>
                </a:lnTo>
                <a:lnTo>
                  <a:pt x="156068" y="2415254"/>
                </a:lnTo>
                <a:lnTo>
                  <a:pt x="170828" y="2366907"/>
                </a:lnTo>
                <a:lnTo>
                  <a:pt x="186248" y="2318766"/>
                </a:lnTo>
                <a:lnTo>
                  <a:pt x="202326" y="2270842"/>
                </a:lnTo>
                <a:lnTo>
                  <a:pt x="219059" y="2223143"/>
                </a:lnTo>
                <a:lnTo>
                  <a:pt x="236448" y="2175682"/>
                </a:lnTo>
                <a:lnTo>
                  <a:pt x="254489" y="2128468"/>
                </a:lnTo>
                <a:lnTo>
                  <a:pt x="273181" y="2081512"/>
                </a:lnTo>
                <a:lnTo>
                  <a:pt x="292523" y="2034824"/>
                </a:lnTo>
                <a:lnTo>
                  <a:pt x="312513" y="1988414"/>
                </a:lnTo>
                <a:lnTo>
                  <a:pt x="333148" y="1942294"/>
                </a:lnTo>
                <a:lnTo>
                  <a:pt x="354429" y="1896473"/>
                </a:lnTo>
                <a:lnTo>
                  <a:pt x="376352" y="1850962"/>
                </a:lnTo>
                <a:lnTo>
                  <a:pt x="398916" y="1805771"/>
                </a:lnTo>
                <a:lnTo>
                  <a:pt x="422120" y="1760911"/>
                </a:lnTo>
                <a:lnTo>
                  <a:pt x="445962" y="1716392"/>
                </a:lnTo>
                <a:lnTo>
                  <a:pt x="470440" y="1672224"/>
                </a:lnTo>
                <a:lnTo>
                  <a:pt x="495553" y="1628419"/>
                </a:lnTo>
                <a:lnTo>
                  <a:pt x="521298" y="1584986"/>
                </a:lnTo>
                <a:lnTo>
                  <a:pt x="547675" y="1541935"/>
                </a:lnTo>
                <a:lnTo>
                  <a:pt x="574681" y="1499278"/>
                </a:lnTo>
                <a:lnTo>
                  <a:pt x="602315" y="1457025"/>
                </a:lnTo>
                <a:lnTo>
                  <a:pt x="630576" y="1415185"/>
                </a:lnTo>
                <a:lnTo>
                  <a:pt x="659460" y="1373770"/>
                </a:lnTo>
                <a:lnTo>
                  <a:pt x="688968" y="1332790"/>
                </a:lnTo>
                <a:lnTo>
                  <a:pt x="719097" y="1292255"/>
                </a:lnTo>
                <a:lnTo>
                  <a:pt x="749846" y="1252176"/>
                </a:lnTo>
                <a:lnTo>
                  <a:pt x="781212" y="1212564"/>
                </a:lnTo>
                <a:lnTo>
                  <a:pt x="812497" y="1174441"/>
                </a:lnTo>
                <a:lnTo>
                  <a:pt x="844583" y="1136872"/>
                </a:lnTo>
                <a:lnTo>
                  <a:pt x="877442" y="1099851"/>
                </a:lnTo>
                <a:lnTo>
                  <a:pt x="911047" y="1063370"/>
                </a:lnTo>
                <a:lnTo>
                  <a:pt x="945370" y="1027424"/>
                </a:lnTo>
                <a:lnTo>
                  <a:pt x="980384" y="992005"/>
                </a:lnTo>
                <a:lnTo>
                  <a:pt x="1016060" y="957107"/>
                </a:lnTo>
                <a:lnTo>
                  <a:pt x="1052373" y="922724"/>
                </a:lnTo>
                <a:lnTo>
                  <a:pt x="1089294" y="888847"/>
                </a:lnTo>
                <a:lnTo>
                  <a:pt x="1126795" y="855471"/>
                </a:lnTo>
                <a:lnTo>
                  <a:pt x="1164850" y="822589"/>
                </a:lnTo>
                <a:lnTo>
                  <a:pt x="1203430" y="790195"/>
                </a:lnTo>
                <a:lnTo>
                  <a:pt x="1242508" y="758281"/>
                </a:lnTo>
                <a:lnTo>
                  <a:pt x="1282056" y="726841"/>
                </a:lnTo>
                <a:lnTo>
                  <a:pt x="1322048" y="695868"/>
                </a:lnTo>
                <a:lnTo>
                  <a:pt x="1362455" y="665355"/>
                </a:lnTo>
                <a:lnTo>
                  <a:pt x="1403249" y="635296"/>
                </a:lnTo>
                <a:lnTo>
                  <a:pt x="1444405" y="605685"/>
                </a:lnTo>
                <a:lnTo>
                  <a:pt x="1485893" y="576513"/>
                </a:lnTo>
                <a:lnTo>
                  <a:pt x="1527686" y="547775"/>
                </a:lnTo>
                <a:lnTo>
                  <a:pt x="1569758" y="519465"/>
                </a:lnTo>
                <a:lnTo>
                  <a:pt x="1612079" y="491574"/>
                </a:lnTo>
                <a:lnTo>
                  <a:pt x="1654624" y="464097"/>
                </a:lnTo>
                <a:lnTo>
                  <a:pt x="1740270" y="410357"/>
                </a:lnTo>
                <a:lnTo>
                  <a:pt x="1826478" y="358191"/>
                </a:lnTo>
                <a:lnTo>
                  <a:pt x="1913026" y="307545"/>
                </a:lnTo>
                <a:lnTo>
                  <a:pt x="1999694" y="258365"/>
                </a:lnTo>
                <a:lnTo>
                  <a:pt x="2129441" y="187229"/>
                </a:lnTo>
                <a:lnTo>
                  <a:pt x="2173973" y="163361"/>
                </a:lnTo>
                <a:lnTo>
                  <a:pt x="2218672" y="139894"/>
                </a:lnTo>
                <a:lnTo>
                  <a:pt x="2263536" y="116826"/>
                </a:lnTo>
                <a:lnTo>
                  <a:pt x="2308561" y="94154"/>
                </a:lnTo>
                <a:lnTo>
                  <a:pt x="2353745" y="71875"/>
                </a:lnTo>
                <a:lnTo>
                  <a:pt x="2399087" y="49987"/>
                </a:lnTo>
                <a:lnTo>
                  <a:pt x="2444582" y="28486"/>
                </a:lnTo>
                <a:lnTo>
                  <a:pt x="2490229" y="7369"/>
                </a:lnTo>
                <a:lnTo>
                  <a:pt x="2506506" y="0"/>
                </a:lnTo>
                <a:lnTo>
                  <a:pt x="7310352" y="0"/>
                </a:lnTo>
                <a:lnTo>
                  <a:pt x="7310352" y="10286999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303803" y="0"/>
            <a:ext cx="1984375" cy="2903220"/>
          </a:xfrm>
          <a:custGeom>
            <a:avLst/>
            <a:gdLst/>
            <a:ahLst/>
            <a:cxnLst/>
            <a:rect l="l" t="t" r="r" b="b"/>
            <a:pathLst>
              <a:path w="1984375" h="2903220">
                <a:moveTo>
                  <a:pt x="1526984" y="2617266"/>
                </a:moveTo>
                <a:lnTo>
                  <a:pt x="1523898" y="2575331"/>
                </a:lnTo>
                <a:lnTo>
                  <a:pt x="1514690" y="2534310"/>
                </a:lnTo>
                <a:lnTo>
                  <a:pt x="1499552" y="2495092"/>
                </a:lnTo>
                <a:lnTo>
                  <a:pt x="1478838" y="2458504"/>
                </a:lnTo>
                <a:lnTo>
                  <a:pt x="1452968" y="2425369"/>
                </a:lnTo>
                <a:lnTo>
                  <a:pt x="1422514" y="2396375"/>
                </a:lnTo>
                <a:lnTo>
                  <a:pt x="1388148" y="2372169"/>
                </a:lnTo>
                <a:lnTo>
                  <a:pt x="1350594" y="2353259"/>
                </a:lnTo>
                <a:lnTo>
                  <a:pt x="1310665" y="2340076"/>
                </a:lnTo>
                <a:lnTo>
                  <a:pt x="1269250" y="2332888"/>
                </a:lnTo>
                <a:lnTo>
                  <a:pt x="1241234" y="2331516"/>
                </a:lnTo>
                <a:lnTo>
                  <a:pt x="1234224" y="2331593"/>
                </a:lnTo>
                <a:lnTo>
                  <a:pt x="1192390" y="2335720"/>
                </a:lnTo>
                <a:lnTo>
                  <a:pt x="1151597" y="2345931"/>
                </a:lnTo>
                <a:lnTo>
                  <a:pt x="1112761" y="2362022"/>
                </a:lnTo>
                <a:lnTo>
                  <a:pt x="1076706" y="2383637"/>
                </a:lnTo>
                <a:lnTo>
                  <a:pt x="1044206" y="2410307"/>
                </a:lnTo>
                <a:lnTo>
                  <a:pt x="1015974" y="2441460"/>
                </a:lnTo>
                <a:lnTo>
                  <a:pt x="992619" y="2476411"/>
                </a:lnTo>
                <a:lnTo>
                  <a:pt x="974636" y="2514422"/>
                </a:lnTo>
                <a:lnTo>
                  <a:pt x="962431" y="2554655"/>
                </a:lnTo>
                <a:lnTo>
                  <a:pt x="956259" y="2596248"/>
                </a:lnTo>
                <a:lnTo>
                  <a:pt x="955484" y="2617266"/>
                </a:lnTo>
                <a:lnTo>
                  <a:pt x="955573" y="2624277"/>
                </a:lnTo>
                <a:lnTo>
                  <a:pt x="959700" y="2666111"/>
                </a:lnTo>
                <a:lnTo>
                  <a:pt x="969911" y="2706903"/>
                </a:lnTo>
                <a:lnTo>
                  <a:pt x="986002" y="2745740"/>
                </a:lnTo>
                <a:lnTo>
                  <a:pt x="1007618" y="2781795"/>
                </a:lnTo>
                <a:lnTo>
                  <a:pt x="1034288" y="2814294"/>
                </a:lnTo>
                <a:lnTo>
                  <a:pt x="1065441" y="2842539"/>
                </a:lnTo>
                <a:lnTo>
                  <a:pt x="1100391" y="2865894"/>
                </a:lnTo>
                <a:lnTo>
                  <a:pt x="1138402" y="2883865"/>
                </a:lnTo>
                <a:lnTo>
                  <a:pt x="1178623" y="2896070"/>
                </a:lnTo>
                <a:lnTo>
                  <a:pt x="1220216" y="2902242"/>
                </a:lnTo>
                <a:lnTo>
                  <a:pt x="1241234" y="2903016"/>
                </a:lnTo>
                <a:lnTo>
                  <a:pt x="1248257" y="2902928"/>
                </a:lnTo>
                <a:lnTo>
                  <a:pt x="1290091" y="2898800"/>
                </a:lnTo>
                <a:lnTo>
                  <a:pt x="1330871" y="2888589"/>
                </a:lnTo>
                <a:lnTo>
                  <a:pt x="1369720" y="2872498"/>
                </a:lnTo>
                <a:lnTo>
                  <a:pt x="1405775" y="2850883"/>
                </a:lnTo>
                <a:lnTo>
                  <a:pt x="1438275" y="2824213"/>
                </a:lnTo>
                <a:lnTo>
                  <a:pt x="1466507" y="2793060"/>
                </a:lnTo>
                <a:lnTo>
                  <a:pt x="1489862" y="2758109"/>
                </a:lnTo>
                <a:lnTo>
                  <a:pt x="1507845" y="2720098"/>
                </a:lnTo>
                <a:lnTo>
                  <a:pt x="1520050" y="2679877"/>
                </a:lnTo>
                <a:lnTo>
                  <a:pt x="1526209" y="2638285"/>
                </a:lnTo>
                <a:lnTo>
                  <a:pt x="1526984" y="2617266"/>
                </a:lnTo>
                <a:close/>
              </a:path>
              <a:path w="1984375" h="2903220">
                <a:moveTo>
                  <a:pt x="1984184" y="0"/>
                </a:moveTo>
                <a:lnTo>
                  <a:pt x="47815" y="0"/>
                </a:lnTo>
                <a:lnTo>
                  <a:pt x="45085" y="6388"/>
                </a:lnTo>
                <a:lnTo>
                  <a:pt x="28600" y="55054"/>
                </a:lnTo>
                <a:lnTo>
                  <a:pt x="15836" y="104851"/>
                </a:lnTo>
                <a:lnTo>
                  <a:pt x="6845" y="155435"/>
                </a:lnTo>
                <a:lnTo>
                  <a:pt x="1384" y="207251"/>
                </a:lnTo>
                <a:lnTo>
                  <a:pt x="0" y="259461"/>
                </a:lnTo>
                <a:lnTo>
                  <a:pt x="2717" y="311658"/>
                </a:lnTo>
                <a:lnTo>
                  <a:pt x="9537" y="363410"/>
                </a:lnTo>
                <a:lnTo>
                  <a:pt x="20510" y="414299"/>
                </a:lnTo>
                <a:lnTo>
                  <a:pt x="35661" y="463905"/>
                </a:lnTo>
                <a:lnTo>
                  <a:pt x="54127" y="510349"/>
                </a:lnTo>
                <a:lnTo>
                  <a:pt x="76009" y="554888"/>
                </a:lnTo>
                <a:lnTo>
                  <a:pt x="100698" y="597852"/>
                </a:lnTo>
                <a:lnTo>
                  <a:pt x="127571" y="639597"/>
                </a:lnTo>
                <a:lnTo>
                  <a:pt x="156019" y="680440"/>
                </a:lnTo>
                <a:lnTo>
                  <a:pt x="185420" y="720725"/>
                </a:lnTo>
                <a:lnTo>
                  <a:pt x="215176" y="760780"/>
                </a:lnTo>
                <a:lnTo>
                  <a:pt x="244195" y="800887"/>
                </a:lnTo>
                <a:lnTo>
                  <a:pt x="272199" y="841629"/>
                </a:lnTo>
                <a:lnTo>
                  <a:pt x="299339" y="882929"/>
                </a:lnTo>
                <a:lnTo>
                  <a:pt x="325767" y="924687"/>
                </a:lnTo>
                <a:lnTo>
                  <a:pt x="351599" y="966825"/>
                </a:lnTo>
                <a:lnTo>
                  <a:pt x="376999" y="1009243"/>
                </a:lnTo>
                <a:lnTo>
                  <a:pt x="402094" y="1051852"/>
                </a:lnTo>
                <a:lnTo>
                  <a:pt x="451967" y="1137323"/>
                </a:lnTo>
                <a:lnTo>
                  <a:pt x="477037" y="1179995"/>
                </a:lnTo>
                <a:lnTo>
                  <a:pt x="502373" y="1222502"/>
                </a:lnTo>
                <a:lnTo>
                  <a:pt x="528129" y="1264780"/>
                </a:lnTo>
                <a:lnTo>
                  <a:pt x="554443" y="1306703"/>
                </a:lnTo>
                <a:lnTo>
                  <a:pt x="581456" y="1348206"/>
                </a:lnTo>
                <a:lnTo>
                  <a:pt x="609307" y="1389202"/>
                </a:lnTo>
                <a:lnTo>
                  <a:pt x="638162" y="1429588"/>
                </a:lnTo>
                <a:lnTo>
                  <a:pt x="668591" y="1469720"/>
                </a:lnTo>
                <a:lnTo>
                  <a:pt x="700544" y="1508925"/>
                </a:lnTo>
                <a:lnTo>
                  <a:pt x="734021" y="1546987"/>
                </a:lnTo>
                <a:lnTo>
                  <a:pt x="769010" y="1583690"/>
                </a:lnTo>
                <a:lnTo>
                  <a:pt x="805535" y="1618792"/>
                </a:lnTo>
                <a:lnTo>
                  <a:pt x="843584" y="1652092"/>
                </a:lnTo>
                <a:lnTo>
                  <a:pt x="883158" y="1683334"/>
                </a:lnTo>
                <a:lnTo>
                  <a:pt x="924267" y="1712315"/>
                </a:lnTo>
                <a:lnTo>
                  <a:pt x="966914" y="1738795"/>
                </a:lnTo>
                <a:lnTo>
                  <a:pt x="1011097" y="1762556"/>
                </a:lnTo>
                <a:lnTo>
                  <a:pt x="1056817" y="1783384"/>
                </a:lnTo>
                <a:lnTo>
                  <a:pt x="1104087" y="1801025"/>
                </a:lnTo>
                <a:lnTo>
                  <a:pt x="1152893" y="1815287"/>
                </a:lnTo>
                <a:lnTo>
                  <a:pt x="1203248" y="1825917"/>
                </a:lnTo>
                <a:lnTo>
                  <a:pt x="1251775" y="1831987"/>
                </a:lnTo>
                <a:lnTo>
                  <a:pt x="1299679" y="1833791"/>
                </a:lnTo>
                <a:lnTo>
                  <a:pt x="1346873" y="1831505"/>
                </a:lnTo>
                <a:lnTo>
                  <a:pt x="1393266" y="1825332"/>
                </a:lnTo>
                <a:lnTo>
                  <a:pt x="1438770" y="1815452"/>
                </a:lnTo>
                <a:lnTo>
                  <a:pt x="1483296" y="1802041"/>
                </a:lnTo>
                <a:lnTo>
                  <a:pt x="1526743" y="1785315"/>
                </a:lnTo>
                <a:lnTo>
                  <a:pt x="1569021" y="1765439"/>
                </a:lnTo>
                <a:lnTo>
                  <a:pt x="1610042" y="1742605"/>
                </a:lnTo>
                <a:lnTo>
                  <a:pt x="1649717" y="1717014"/>
                </a:lnTo>
                <a:lnTo>
                  <a:pt x="1687957" y="1688833"/>
                </a:lnTo>
                <a:lnTo>
                  <a:pt x="1724660" y="1658264"/>
                </a:lnTo>
                <a:lnTo>
                  <a:pt x="1759750" y="1625485"/>
                </a:lnTo>
                <a:lnTo>
                  <a:pt x="1793113" y="1590700"/>
                </a:lnTo>
                <a:lnTo>
                  <a:pt x="1826615" y="1551711"/>
                </a:lnTo>
                <a:lnTo>
                  <a:pt x="1858048" y="1511249"/>
                </a:lnTo>
                <a:lnTo>
                  <a:pt x="1887474" y="1469428"/>
                </a:lnTo>
                <a:lnTo>
                  <a:pt x="1914931" y="1426337"/>
                </a:lnTo>
                <a:lnTo>
                  <a:pt x="1940458" y="1382090"/>
                </a:lnTo>
                <a:lnTo>
                  <a:pt x="1964118" y="1336789"/>
                </a:lnTo>
                <a:lnTo>
                  <a:pt x="1984184" y="1294244"/>
                </a:lnTo>
                <a:lnTo>
                  <a:pt x="1984184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518811"/>
            <a:ext cx="1721485" cy="2536190"/>
          </a:xfrm>
          <a:custGeom>
            <a:avLst/>
            <a:gdLst/>
            <a:ahLst/>
            <a:cxnLst/>
            <a:rect l="l" t="t" r="r" b="b"/>
            <a:pathLst>
              <a:path w="1721485" h="2536190">
                <a:moveTo>
                  <a:pt x="431016" y="145153"/>
                </a:moveTo>
                <a:lnTo>
                  <a:pt x="474186" y="120149"/>
                </a:lnTo>
                <a:lnTo>
                  <a:pt x="518444" y="97014"/>
                </a:lnTo>
                <a:lnTo>
                  <a:pt x="563787" y="75843"/>
                </a:lnTo>
                <a:lnTo>
                  <a:pt x="610211" y="56731"/>
                </a:lnTo>
                <a:lnTo>
                  <a:pt x="657599" y="40125"/>
                </a:lnTo>
                <a:lnTo>
                  <a:pt x="705633" y="26203"/>
                </a:lnTo>
                <a:lnTo>
                  <a:pt x="754142" y="15098"/>
                </a:lnTo>
                <a:lnTo>
                  <a:pt x="802952" y="6941"/>
                </a:lnTo>
                <a:lnTo>
                  <a:pt x="851890" y="1865"/>
                </a:lnTo>
                <a:lnTo>
                  <a:pt x="900782" y="0"/>
                </a:lnTo>
                <a:lnTo>
                  <a:pt x="949456" y="1478"/>
                </a:lnTo>
                <a:lnTo>
                  <a:pt x="997739" y="6431"/>
                </a:lnTo>
                <a:lnTo>
                  <a:pt x="1045456" y="14991"/>
                </a:lnTo>
                <a:lnTo>
                  <a:pt x="1092436" y="27290"/>
                </a:lnTo>
                <a:lnTo>
                  <a:pt x="1138504" y="43458"/>
                </a:lnTo>
                <a:lnTo>
                  <a:pt x="1183488" y="63628"/>
                </a:lnTo>
                <a:lnTo>
                  <a:pt x="1227215" y="87932"/>
                </a:lnTo>
                <a:lnTo>
                  <a:pt x="1269511" y="116501"/>
                </a:lnTo>
                <a:lnTo>
                  <a:pt x="1308679" y="147849"/>
                </a:lnTo>
                <a:lnTo>
                  <a:pt x="1345106" y="181508"/>
                </a:lnTo>
                <a:lnTo>
                  <a:pt x="1378879" y="217308"/>
                </a:lnTo>
                <a:lnTo>
                  <a:pt x="1410086" y="255080"/>
                </a:lnTo>
                <a:lnTo>
                  <a:pt x="1438814" y="294653"/>
                </a:lnTo>
                <a:lnTo>
                  <a:pt x="1465153" y="335858"/>
                </a:lnTo>
                <a:lnTo>
                  <a:pt x="1489190" y="378525"/>
                </a:lnTo>
                <a:lnTo>
                  <a:pt x="1511013" y="422486"/>
                </a:lnTo>
                <a:lnTo>
                  <a:pt x="1530710" y="467570"/>
                </a:lnTo>
                <a:lnTo>
                  <a:pt x="1548368" y="513608"/>
                </a:lnTo>
                <a:lnTo>
                  <a:pt x="1564076" y="560430"/>
                </a:lnTo>
                <a:lnTo>
                  <a:pt x="1577922" y="607867"/>
                </a:lnTo>
                <a:lnTo>
                  <a:pt x="1589994" y="655749"/>
                </a:lnTo>
                <a:lnTo>
                  <a:pt x="1600379" y="703906"/>
                </a:lnTo>
                <a:lnTo>
                  <a:pt x="1609166" y="752170"/>
                </a:lnTo>
                <a:lnTo>
                  <a:pt x="1617037" y="803374"/>
                </a:lnTo>
                <a:lnTo>
                  <a:pt x="1623707" y="854674"/>
                </a:lnTo>
                <a:lnTo>
                  <a:pt x="1629350" y="906052"/>
                </a:lnTo>
                <a:lnTo>
                  <a:pt x="1634140" y="957495"/>
                </a:lnTo>
                <a:lnTo>
                  <a:pt x="1638253" y="1008986"/>
                </a:lnTo>
                <a:lnTo>
                  <a:pt x="1641862" y="1060510"/>
                </a:lnTo>
                <a:lnTo>
                  <a:pt x="1645142" y="1112053"/>
                </a:lnTo>
                <a:lnTo>
                  <a:pt x="1651412" y="1215133"/>
                </a:lnTo>
                <a:lnTo>
                  <a:pt x="1654752" y="1266640"/>
                </a:lnTo>
                <a:lnTo>
                  <a:pt x="1658460" y="1318104"/>
                </a:lnTo>
                <a:lnTo>
                  <a:pt x="1662711" y="1369510"/>
                </a:lnTo>
                <a:lnTo>
                  <a:pt x="1667679" y="1420843"/>
                </a:lnTo>
                <a:lnTo>
                  <a:pt x="1673540" y="1472088"/>
                </a:lnTo>
                <a:lnTo>
                  <a:pt x="1680466" y="1523230"/>
                </a:lnTo>
                <a:lnTo>
                  <a:pt x="1688634" y="1574253"/>
                </a:lnTo>
                <a:lnTo>
                  <a:pt x="1697504" y="1625574"/>
                </a:lnTo>
                <a:lnTo>
                  <a:pt x="1705946" y="1676945"/>
                </a:lnTo>
                <a:lnTo>
                  <a:pt x="1713233" y="1728385"/>
                </a:lnTo>
                <a:lnTo>
                  <a:pt x="1718634" y="1779916"/>
                </a:lnTo>
                <a:lnTo>
                  <a:pt x="1721422" y="1831558"/>
                </a:lnTo>
                <a:lnTo>
                  <a:pt x="1720868" y="1883333"/>
                </a:lnTo>
                <a:lnTo>
                  <a:pt x="1716241" y="1935261"/>
                </a:lnTo>
                <a:lnTo>
                  <a:pt x="1707032" y="1988577"/>
                </a:lnTo>
                <a:lnTo>
                  <a:pt x="1693343" y="2041111"/>
                </a:lnTo>
                <a:lnTo>
                  <a:pt x="1675392" y="2092488"/>
                </a:lnTo>
                <a:lnTo>
                  <a:pt x="1653402" y="2142328"/>
                </a:lnTo>
                <a:lnTo>
                  <a:pt x="1627591" y="2190256"/>
                </a:lnTo>
                <a:lnTo>
                  <a:pt x="1598181" y="2235894"/>
                </a:lnTo>
                <a:lnTo>
                  <a:pt x="1566055" y="2278710"/>
                </a:lnTo>
                <a:lnTo>
                  <a:pt x="1530803" y="2319010"/>
                </a:lnTo>
                <a:lnTo>
                  <a:pt x="1492605" y="2356506"/>
                </a:lnTo>
                <a:lnTo>
                  <a:pt x="1451638" y="2390912"/>
                </a:lnTo>
                <a:lnTo>
                  <a:pt x="1408081" y="2421940"/>
                </a:lnTo>
                <a:lnTo>
                  <a:pt x="1362114" y="2449304"/>
                </a:lnTo>
                <a:lnTo>
                  <a:pt x="1320394" y="2469374"/>
                </a:lnTo>
                <a:lnTo>
                  <a:pt x="1276696" y="2486007"/>
                </a:lnTo>
                <a:lnTo>
                  <a:pt x="1231523" y="2499574"/>
                </a:lnTo>
                <a:lnTo>
                  <a:pt x="1185378" y="2510448"/>
                </a:lnTo>
                <a:lnTo>
                  <a:pt x="1138762" y="2519000"/>
                </a:lnTo>
                <a:lnTo>
                  <a:pt x="1092179" y="2525603"/>
                </a:lnTo>
                <a:lnTo>
                  <a:pt x="1046132" y="2530628"/>
                </a:lnTo>
                <a:lnTo>
                  <a:pt x="995454" y="2534475"/>
                </a:lnTo>
                <a:lnTo>
                  <a:pt x="944814" y="2536110"/>
                </a:lnTo>
                <a:lnTo>
                  <a:pt x="894248" y="2535633"/>
                </a:lnTo>
                <a:lnTo>
                  <a:pt x="843787" y="2533144"/>
                </a:lnTo>
                <a:lnTo>
                  <a:pt x="793468" y="2528742"/>
                </a:lnTo>
                <a:lnTo>
                  <a:pt x="743323" y="2522526"/>
                </a:lnTo>
                <a:lnTo>
                  <a:pt x="693387" y="2514597"/>
                </a:lnTo>
                <a:lnTo>
                  <a:pt x="643694" y="2505053"/>
                </a:lnTo>
                <a:lnTo>
                  <a:pt x="594279" y="2493995"/>
                </a:lnTo>
                <a:lnTo>
                  <a:pt x="545175" y="2481521"/>
                </a:lnTo>
                <a:lnTo>
                  <a:pt x="496417" y="2467732"/>
                </a:lnTo>
                <a:lnTo>
                  <a:pt x="448038" y="2452726"/>
                </a:lnTo>
                <a:lnTo>
                  <a:pt x="400073" y="2436604"/>
                </a:lnTo>
                <a:lnTo>
                  <a:pt x="353263" y="2419788"/>
                </a:lnTo>
                <a:lnTo>
                  <a:pt x="306665" y="2402069"/>
                </a:lnTo>
                <a:lnTo>
                  <a:pt x="260380" y="2383375"/>
                </a:lnTo>
                <a:lnTo>
                  <a:pt x="214511" y="2363630"/>
                </a:lnTo>
                <a:lnTo>
                  <a:pt x="169157" y="2342761"/>
                </a:lnTo>
                <a:lnTo>
                  <a:pt x="124420" y="2320692"/>
                </a:lnTo>
                <a:lnTo>
                  <a:pt x="80400" y="2297350"/>
                </a:lnTo>
                <a:lnTo>
                  <a:pt x="37199" y="2272661"/>
                </a:lnTo>
                <a:lnTo>
                  <a:pt x="0" y="2249688"/>
                </a:lnTo>
                <a:lnTo>
                  <a:pt x="0" y="554864"/>
                </a:lnTo>
                <a:lnTo>
                  <a:pt x="28925" y="516137"/>
                </a:lnTo>
                <a:lnTo>
                  <a:pt x="59903" y="476896"/>
                </a:lnTo>
                <a:lnTo>
                  <a:pt x="92006" y="438471"/>
                </a:lnTo>
                <a:lnTo>
                  <a:pt x="125231" y="400957"/>
                </a:lnTo>
                <a:lnTo>
                  <a:pt x="159574" y="364452"/>
                </a:lnTo>
                <a:lnTo>
                  <a:pt x="195033" y="329049"/>
                </a:lnTo>
                <a:lnTo>
                  <a:pt x="231604" y="294845"/>
                </a:lnTo>
                <a:lnTo>
                  <a:pt x="269283" y="261935"/>
                </a:lnTo>
                <a:lnTo>
                  <a:pt x="308067" y="230415"/>
                </a:lnTo>
                <a:lnTo>
                  <a:pt x="347953" y="200381"/>
                </a:lnTo>
                <a:lnTo>
                  <a:pt x="388937" y="171928"/>
                </a:lnTo>
                <a:lnTo>
                  <a:pt x="431016" y="145153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477548"/>
            <a:ext cx="8361045" cy="6809740"/>
          </a:xfrm>
          <a:custGeom>
            <a:avLst/>
            <a:gdLst/>
            <a:ahLst/>
            <a:cxnLst/>
            <a:rect l="l" t="t" r="r" b="b"/>
            <a:pathLst>
              <a:path w="8361045" h="6809740">
                <a:moveTo>
                  <a:pt x="0" y="594138"/>
                </a:moveTo>
                <a:lnTo>
                  <a:pt x="60400" y="546343"/>
                </a:lnTo>
                <a:lnTo>
                  <a:pt x="98349" y="517670"/>
                </a:lnTo>
                <a:lnTo>
                  <a:pt x="136733" y="489646"/>
                </a:lnTo>
                <a:lnTo>
                  <a:pt x="175548" y="462281"/>
                </a:lnTo>
                <a:lnTo>
                  <a:pt x="214794" y="435587"/>
                </a:lnTo>
                <a:lnTo>
                  <a:pt x="254466" y="409575"/>
                </a:lnTo>
                <a:lnTo>
                  <a:pt x="294562" y="384256"/>
                </a:lnTo>
                <a:lnTo>
                  <a:pt x="335081" y="359640"/>
                </a:lnTo>
                <a:lnTo>
                  <a:pt x="376019" y="335738"/>
                </a:lnTo>
                <a:lnTo>
                  <a:pt x="417374" y="312562"/>
                </a:lnTo>
                <a:lnTo>
                  <a:pt x="459144" y="290123"/>
                </a:lnTo>
                <a:lnTo>
                  <a:pt x="501326" y="268430"/>
                </a:lnTo>
                <a:lnTo>
                  <a:pt x="543917" y="247496"/>
                </a:lnTo>
                <a:lnTo>
                  <a:pt x="586915" y="227331"/>
                </a:lnTo>
                <a:lnTo>
                  <a:pt x="630318" y="207946"/>
                </a:lnTo>
                <a:lnTo>
                  <a:pt x="674123" y="189351"/>
                </a:lnTo>
                <a:lnTo>
                  <a:pt x="718328" y="171559"/>
                </a:lnTo>
                <a:lnTo>
                  <a:pt x="762930" y="154579"/>
                </a:lnTo>
                <a:lnTo>
                  <a:pt x="807926" y="138423"/>
                </a:lnTo>
                <a:lnTo>
                  <a:pt x="853315" y="123102"/>
                </a:lnTo>
                <a:lnTo>
                  <a:pt x="899093" y="108626"/>
                </a:lnTo>
                <a:lnTo>
                  <a:pt x="945258" y="95007"/>
                </a:lnTo>
                <a:lnTo>
                  <a:pt x="991808" y="82255"/>
                </a:lnTo>
                <a:lnTo>
                  <a:pt x="1038741" y="70381"/>
                </a:lnTo>
                <a:lnTo>
                  <a:pt x="1086053" y="59396"/>
                </a:lnTo>
                <a:lnTo>
                  <a:pt x="1133742" y="49312"/>
                </a:lnTo>
                <a:lnTo>
                  <a:pt x="1181806" y="40139"/>
                </a:lnTo>
                <a:lnTo>
                  <a:pt x="1230242" y="31887"/>
                </a:lnTo>
                <a:lnTo>
                  <a:pt x="1279048" y="24569"/>
                </a:lnTo>
                <a:lnTo>
                  <a:pt x="1328222" y="18194"/>
                </a:lnTo>
                <a:lnTo>
                  <a:pt x="1377760" y="12775"/>
                </a:lnTo>
                <a:lnTo>
                  <a:pt x="1427660" y="8320"/>
                </a:lnTo>
                <a:lnTo>
                  <a:pt x="1477921" y="4843"/>
                </a:lnTo>
                <a:lnTo>
                  <a:pt x="1528240" y="2372"/>
                </a:lnTo>
                <a:lnTo>
                  <a:pt x="1578423" y="761"/>
                </a:lnTo>
                <a:lnTo>
                  <a:pt x="1628465" y="0"/>
                </a:lnTo>
                <a:lnTo>
                  <a:pt x="1678365" y="77"/>
                </a:lnTo>
                <a:lnTo>
                  <a:pt x="1728121" y="984"/>
                </a:lnTo>
                <a:lnTo>
                  <a:pt x="1777730" y="2709"/>
                </a:lnTo>
                <a:lnTo>
                  <a:pt x="1827190" y="5243"/>
                </a:lnTo>
                <a:lnTo>
                  <a:pt x="1876499" y="8575"/>
                </a:lnTo>
                <a:lnTo>
                  <a:pt x="1925654" y="12695"/>
                </a:lnTo>
                <a:lnTo>
                  <a:pt x="1974653" y="17592"/>
                </a:lnTo>
                <a:lnTo>
                  <a:pt x="2023495" y="23258"/>
                </a:lnTo>
                <a:lnTo>
                  <a:pt x="2072176" y="29680"/>
                </a:lnTo>
                <a:lnTo>
                  <a:pt x="2120694" y="36850"/>
                </a:lnTo>
                <a:lnTo>
                  <a:pt x="2169048" y="44757"/>
                </a:lnTo>
                <a:lnTo>
                  <a:pt x="2217234" y="53391"/>
                </a:lnTo>
                <a:lnTo>
                  <a:pt x="2265251" y="62740"/>
                </a:lnTo>
                <a:lnTo>
                  <a:pt x="2313096" y="72796"/>
                </a:lnTo>
                <a:lnTo>
                  <a:pt x="2360768" y="83548"/>
                </a:lnTo>
                <a:lnTo>
                  <a:pt x="2408263" y="94986"/>
                </a:lnTo>
                <a:lnTo>
                  <a:pt x="2455579" y="107100"/>
                </a:lnTo>
                <a:lnTo>
                  <a:pt x="2502715" y="119878"/>
                </a:lnTo>
                <a:lnTo>
                  <a:pt x="2549668" y="133312"/>
                </a:lnTo>
                <a:lnTo>
                  <a:pt x="2596435" y="147390"/>
                </a:lnTo>
                <a:lnTo>
                  <a:pt x="2643015" y="162104"/>
                </a:lnTo>
                <a:lnTo>
                  <a:pt x="2689405" y="177441"/>
                </a:lnTo>
                <a:lnTo>
                  <a:pt x="2735602" y="193393"/>
                </a:lnTo>
                <a:lnTo>
                  <a:pt x="2781606" y="209948"/>
                </a:lnTo>
                <a:lnTo>
                  <a:pt x="2827412" y="227098"/>
                </a:lnTo>
                <a:lnTo>
                  <a:pt x="2873020" y="244831"/>
                </a:lnTo>
                <a:lnTo>
                  <a:pt x="2918427" y="263137"/>
                </a:lnTo>
                <a:lnTo>
                  <a:pt x="2963630" y="282006"/>
                </a:lnTo>
                <a:lnTo>
                  <a:pt x="3008627" y="301428"/>
                </a:lnTo>
                <a:lnTo>
                  <a:pt x="3053416" y="321392"/>
                </a:lnTo>
                <a:lnTo>
                  <a:pt x="3097995" y="341889"/>
                </a:lnTo>
                <a:lnTo>
                  <a:pt x="3142362" y="362908"/>
                </a:lnTo>
                <a:lnTo>
                  <a:pt x="3186513" y="384439"/>
                </a:lnTo>
                <a:lnTo>
                  <a:pt x="3230447" y="406471"/>
                </a:lnTo>
                <a:lnTo>
                  <a:pt x="3274162" y="428995"/>
                </a:lnTo>
                <a:lnTo>
                  <a:pt x="3317656" y="452000"/>
                </a:lnTo>
                <a:lnTo>
                  <a:pt x="3360925" y="475476"/>
                </a:lnTo>
                <a:lnTo>
                  <a:pt x="3403968" y="499413"/>
                </a:lnTo>
                <a:lnTo>
                  <a:pt x="3446783" y="523800"/>
                </a:lnTo>
                <a:lnTo>
                  <a:pt x="3489367" y="548628"/>
                </a:lnTo>
                <a:lnTo>
                  <a:pt x="3531718" y="573885"/>
                </a:lnTo>
                <a:lnTo>
                  <a:pt x="3573834" y="599563"/>
                </a:lnTo>
                <a:lnTo>
                  <a:pt x="3615712" y="625650"/>
                </a:lnTo>
                <a:lnTo>
                  <a:pt x="3657350" y="652137"/>
                </a:lnTo>
                <a:lnTo>
                  <a:pt x="3698747" y="679012"/>
                </a:lnTo>
                <a:lnTo>
                  <a:pt x="3739899" y="706267"/>
                </a:lnTo>
                <a:lnTo>
                  <a:pt x="3780804" y="733890"/>
                </a:lnTo>
                <a:lnTo>
                  <a:pt x="3821460" y="761872"/>
                </a:lnTo>
                <a:lnTo>
                  <a:pt x="3861865" y="790202"/>
                </a:lnTo>
                <a:lnTo>
                  <a:pt x="3902017" y="818870"/>
                </a:lnTo>
                <a:lnTo>
                  <a:pt x="3941913" y="847866"/>
                </a:lnTo>
                <a:lnTo>
                  <a:pt x="3981551" y="877179"/>
                </a:lnTo>
                <a:lnTo>
                  <a:pt x="4020929" y="906800"/>
                </a:lnTo>
                <a:lnTo>
                  <a:pt x="4060044" y="936717"/>
                </a:lnTo>
                <a:lnTo>
                  <a:pt x="4098894" y="966922"/>
                </a:lnTo>
                <a:lnTo>
                  <a:pt x="4137478" y="997403"/>
                </a:lnTo>
                <a:lnTo>
                  <a:pt x="4175791" y="1028151"/>
                </a:lnTo>
                <a:lnTo>
                  <a:pt x="4213834" y="1059155"/>
                </a:lnTo>
                <a:lnTo>
                  <a:pt x="4251602" y="1090405"/>
                </a:lnTo>
                <a:lnTo>
                  <a:pt x="4289095" y="1121890"/>
                </a:lnTo>
                <a:lnTo>
                  <a:pt x="4326308" y="1153602"/>
                </a:lnTo>
                <a:lnTo>
                  <a:pt x="4364547" y="1186581"/>
                </a:lnTo>
                <a:lnTo>
                  <a:pt x="4402573" y="1219769"/>
                </a:lnTo>
                <a:lnTo>
                  <a:pt x="4440392" y="1253160"/>
                </a:lnTo>
                <a:lnTo>
                  <a:pt x="4478011" y="1286747"/>
                </a:lnTo>
                <a:lnTo>
                  <a:pt x="4515436" y="1320524"/>
                </a:lnTo>
                <a:lnTo>
                  <a:pt x="4552673" y="1354484"/>
                </a:lnTo>
                <a:lnTo>
                  <a:pt x="4589729" y="1388622"/>
                </a:lnTo>
                <a:lnTo>
                  <a:pt x="4626610" y="1422931"/>
                </a:lnTo>
                <a:lnTo>
                  <a:pt x="4663323" y="1457405"/>
                </a:lnTo>
                <a:lnTo>
                  <a:pt x="4699872" y="1492038"/>
                </a:lnTo>
                <a:lnTo>
                  <a:pt x="4736266" y="1526822"/>
                </a:lnTo>
                <a:lnTo>
                  <a:pt x="4772510" y="1561753"/>
                </a:lnTo>
                <a:lnTo>
                  <a:pt x="4808611" y="1596823"/>
                </a:lnTo>
                <a:lnTo>
                  <a:pt x="4844574" y="1632027"/>
                </a:lnTo>
                <a:lnTo>
                  <a:pt x="4880406" y="1667357"/>
                </a:lnTo>
                <a:lnTo>
                  <a:pt x="4916114" y="1702809"/>
                </a:lnTo>
                <a:lnTo>
                  <a:pt x="4951704" y="1738375"/>
                </a:lnTo>
                <a:lnTo>
                  <a:pt x="4987182" y="1774049"/>
                </a:lnTo>
                <a:lnTo>
                  <a:pt x="5022554" y="1809825"/>
                </a:lnTo>
                <a:lnTo>
                  <a:pt x="5057827" y="1845697"/>
                </a:lnTo>
                <a:lnTo>
                  <a:pt x="5093006" y="1881658"/>
                </a:lnTo>
                <a:lnTo>
                  <a:pt x="5128099" y="1917703"/>
                </a:lnTo>
                <a:lnTo>
                  <a:pt x="5198051" y="1990016"/>
                </a:lnTo>
                <a:lnTo>
                  <a:pt x="5267731" y="2062586"/>
                </a:lnTo>
                <a:lnTo>
                  <a:pt x="5371854" y="2171812"/>
                </a:lnTo>
                <a:lnTo>
                  <a:pt x="5752144" y="2573547"/>
                </a:lnTo>
                <a:lnTo>
                  <a:pt x="5856203" y="2682700"/>
                </a:lnTo>
                <a:lnTo>
                  <a:pt x="5925826" y="2755203"/>
                </a:lnTo>
                <a:lnTo>
                  <a:pt x="5995708" y="2827435"/>
                </a:lnTo>
                <a:lnTo>
                  <a:pt x="6030762" y="2863434"/>
                </a:lnTo>
                <a:lnTo>
                  <a:pt x="6065899" y="2899346"/>
                </a:lnTo>
                <a:lnTo>
                  <a:pt x="6101126" y="2935166"/>
                </a:lnTo>
                <a:lnTo>
                  <a:pt x="6136450" y="2970886"/>
                </a:lnTo>
                <a:lnTo>
                  <a:pt x="6171876" y="3006501"/>
                </a:lnTo>
                <a:lnTo>
                  <a:pt x="6207412" y="3042004"/>
                </a:lnTo>
                <a:lnTo>
                  <a:pt x="6243062" y="3077389"/>
                </a:lnTo>
                <a:lnTo>
                  <a:pt x="6278834" y="3112649"/>
                </a:lnTo>
                <a:lnTo>
                  <a:pt x="6314734" y="3147779"/>
                </a:lnTo>
                <a:lnTo>
                  <a:pt x="6350768" y="3182772"/>
                </a:lnTo>
                <a:lnTo>
                  <a:pt x="6386942" y="3217622"/>
                </a:lnTo>
                <a:lnTo>
                  <a:pt x="6423263" y="3252323"/>
                </a:lnTo>
                <a:lnTo>
                  <a:pt x="6459737" y="3286868"/>
                </a:lnTo>
                <a:lnTo>
                  <a:pt x="6496371" y="3321250"/>
                </a:lnTo>
                <a:lnTo>
                  <a:pt x="6533170" y="3355465"/>
                </a:lnTo>
                <a:lnTo>
                  <a:pt x="6570141" y="3389505"/>
                </a:lnTo>
                <a:lnTo>
                  <a:pt x="6607291" y="3423364"/>
                </a:lnTo>
                <a:lnTo>
                  <a:pt x="6644625" y="3457035"/>
                </a:lnTo>
                <a:lnTo>
                  <a:pt x="6682150" y="3490514"/>
                </a:lnTo>
                <a:lnTo>
                  <a:pt x="6719873" y="3523792"/>
                </a:lnTo>
                <a:lnTo>
                  <a:pt x="6757799" y="3556865"/>
                </a:lnTo>
                <a:lnTo>
                  <a:pt x="6795934" y="3589725"/>
                </a:lnTo>
                <a:lnTo>
                  <a:pt x="6834286" y="3622367"/>
                </a:lnTo>
                <a:lnTo>
                  <a:pt x="6987259" y="3751902"/>
                </a:lnTo>
                <a:lnTo>
                  <a:pt x="7025437" y="3784370"/>
                </a:lnTo>
                <a:lnTo>
                  <a:pt x="7063535" y="3816919"/>
                </a:lnTo>
                <a:lnTo>
                  <a:pt x="7101527" y="3849574"/>
                </a:lnTo>
                <a:lnTo>
                  <a:pt x="7139385" y="3882357"/>
                </a:lnTo>
                <a:lnTo>
                  <a:pt x="7177084" y="3915292"/>
                </a:lnTo>
                <a:lnTo>
                  <a:pt x="7214596" y="3948403"/>
                </a:lnTo>
                <a:lnTo>
                  <a:pt x="7251894" y="3981715"/>
                </a:lnTo>
                <a:lnTo>
                  <a:pt x="7288952" y="4015249"/>
                </a:lnTo>
                <a:lnTo>
                  <a:pt x="7325744" y="4049031"/>
                </a:lnTo>
                <a:lnTo>
                  <a:pt x="7362241" y="4083084"/>
                </a:lnTo>
                <a:lnTo>
                  <a:pt x="7398418" y="4117432"/>
                </a:lnTo>
                <a:lnTo>
                  <a:pt x="7434248" y="4152097"/>
                </a:lnTo>
                <a:lnTo>
                  <a:pt x="7469703" y="4187105"/>
                </a:lnTo>
                <a:lnTo>
                  <a:pt x="7504758" y="4222479"/>
                </a:lnTo>
                <a:lnTo>
                  <a:pt x="7539385" y="4258242"/>
                </a:lnTo>
                <a:lnTo>
                  <a:pt x="7573558" y="4294419"/>
                </a:lnTo>
                <a:lnTo>
                  <a:pt x="7607249" y="4331032"/>
                </a:lnTo>
                <a:lnTo>
                  <a:pt x="7640433" y="4368106"/>
                </a:lnTo>
                <a:lnTo>
                  <a:pt x="7673082" y="4405664"/>
                </a:lnTo>
                <a:lnTo>
                  <a:pt x="7705170" y="4443731"/>
                </a:lnTo>
                <a:lnTo>
                  <a:pt x="7736669" y="4482329"/>
                </a:lnTo>
                <a:lnTo>
                  <a:pt x="7767553" y="4521483"/>
                </a:lnTo>
                <a:lnTo>
                  <a:pt x="7797796" y="4561216"/>
                </a:lnTo>
                <a:lnTo>
                  <a:pt x="7827370" y="4601551"/>
                </a:lnTo>
                <a:lnTo>
                  <a:pt x="7856249" y="4642514"/>
                </a:lnTo>
                <a:lnTo>
                  <a:pt x="7884406" y="4684127"/>
                </a:lnTo>
                <a:lnTo>
                  <a:pt x="7911814" y="4726414"/>
                </a:lnTo>
                <a:lnTo>
                  <a:pt x="7938009" y="4768226"/>
                </a:lnTo>
                <a:lnTo>
                  <a:pt x="7963444" y="4810549"/>
                </a:lnTo>
                <a:lnTo>
                  <a:pt x="7988116" y="4853365"/>
                </a:lnTo>
                <a:lnTo>
                  <a:pt x="8012023" y="4896656"/>
                </a:lnTo>
                <a:lnTo>
                  <a:pt x="8035162" y="4940404"/>
                </a:lnTo>
                <a:lnTo>
                  <a:pt x="8057530" y="4984591"/>
                </a:lnTo>
                <a:lnTo>
                  <a:pt x="8079122" y="5029199"/>
                </a:lnTo>
                <a:lnTo>
                  <a:pt x="8099938" y="5074210"/>
                </a:lnTo>
                <a:lnTo>
                  <a:pt x="8119972" y="5119605"/>
                </a:lnTo>
                <a:lnTo>
                  <a:pt x="8139223" y="5165368"/>
                </a:lnTo>
                <a:lnTo>
                  <a:pt x="8157687" y="5211479"/>
                </a:lnTo>
                <a:lnTo>
                  <a:pt x="8175361" y="5257921"/>
                </a:lnTo>
                <a:lnTo>
                  <a:pt x="8192242" y="5304675"/>
                </a:lnTo>
                <a:lnTo>
                  <a:pt x="8208327" y="5351724"/>
                </a:lnTo>
                <a:lnTo>
                  <a:pt x="8223613" y="5399050"/>
                </a:lnTo>
                <a:lnTo>
                  <a:pt x="8238097" y="5446634"/>
                </a:lnTo>
                <a:lnTo>
                  <a:pt x="8251775" y="5494458"/>
                </a:lnTo>
                <a:lnTo>
                  <a:pt x="8264646" y="5542505"/>
                </a:lnTo>
                <a:lnTo>
                  <a:pt x="8276704" y="5590756"/>
                </a:lnTo>
                <a:lnTo>
                  <a:pt x="8287949" y="5639194"/>
                </a:lnTo>
                <a:lnTo>
                  <a:pt x="8298376" y="5687799"/>
                </a:lnTo>
                <a:lnTo>
                  <a:pt x="8307983" y="5736555"/>
                </a:lnTo>
                <a:lnTo>
                  <a:pt x="8316765" y="5785444"/>
                </a:lnTo>
                <a:lnTo>
                  <a:pt x="8324722" y="5834446"/>
                </a:lnTo>
                <a:lnTo>
                  <a:pt x="8331848" y="5883544"/>
                </a:lnTo>
                <a:lnTo>
                  <a:pt x="8338142" y="5932721"/>
                </a:lnTo>
                <a:lnTo>
                  <a:pt x="8343600" y="5981957"/>
                </a:lnTo>
                <a:lnTo>
                  <a:pt x="8348218" y="6031235"/>
                </a:lnTo>
                <a:lnTo>
                  <a:pt x="8352378" y="6081729"/>
                </a:lnTo>
                <a:lnTo>
                  <a:pt x="8355701" y="6132292"/>
                </a:lnTo>
                <a:lnTo>
                  <a:pt x="8358186" y="6182911"/>
                </a:lnTo>
                <a:lnTo>
                  <a:pt x="8359829" y="6233569"/>
                </a:lnTo>
                <a:lnTo>
                  <a:pt x="8360630" y="6284251"/>
                </a:lnTo>
                <a:lnTo>
                  <a:pt x="8360585" y="6334940"/>
                </a:lnTo>
                <a:lnTo>
                  <a:pt x="8359693" y="6385622"/>
                </a:lnTo>
                <a:lnTo>
                  <a:pt x="8357950" y="6436280"/>
                </a:lnTo>
                <a:lnTo>
                  <a:pt x="8355356" y="6486900"/>
                </a:lnTo>
                <a:lnTo>
                  <a:pt x="8351908" y="6537464"/>
                </a:lnTo>
                <a:lnTo>
                  <a:pt x="8347603" y="6587959"/>
                </a:lnTo>
                <a:lnTo>
                  <a:pt x="8342440" y="6638367"/>
                </a:lnTo>
                <a:lnTo>
                  <a:pt x="8336416" y="6688674"/>
                </a:lnTo>
                <a:lnTo>
                  <a:pt x="8329529" y="6738863"/>
                </a:lnTo>
                <a:lnTo>
                  <a:pt x="8321777" y="6788920"/>
                </a:lnTo>
                <a:lnTo>
                  <a:pt x="0" y="6809450"/>
                </a:lnTo>
                <a:lnTo>
                  <a:pt x="0" y="594138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32961" y="9258299"/>
            <a:ext cx="1181100" cy="1028700"/>
          </a:xfrm>
          <a:custGeom>
            <a:avLst/>
            <a:gdLst/>
            <a:ahLst/>
            <a:cxnLst/>
            <a:rect l="l" t="t" r="r" b="b"/>
            <a:pathLst>
              <a:path w="1181100" h="1028700">
                <a:moveTo>
                  <a:pt x="986481" y="1028700"/>
                </a:moveTo>
                <a:lnTo>
                  <a:pt x="194617" y="1028700"/>
                </a:lnTo>
                <a:lnTo>
                  <a:pt x="193960" y="1028118"/>
                </a:lnTo>
                <a:lnTo>
                  <a:pt x="162842" y="997754"/>
                </a:lnTo>
                <a:lnTo>
                  <a:pt x="134048" y="965190"/>
                </a:lnTo>
                <a:lnTo>
                  <a:pt x="107727" y="930597"/>
                </a:lnTo>
                <a:lnTo>
                  <a:pt x="84017" y="894153"/>
                </a:lnTo>
                <a:lnTo>
                  <a:pt x="63054" y="856063"/>
                </a:lnTo>
                <a:lnTo>
                  <a:pt x="44952" y="816543"/>
                </a:lnTo>
                <a:lnTo>
                  <a:pt x="29807" y="775798"/>
                </a:lnTo>
                <a:lnTo>
                  <a:pt x="17697" y="734041"/>
                </a:lnTo>
                <a:lnTo>
                  <a:pt x="8693" y="691507"/>
                </a:lnTo>
                <a:lnTo>
                  <a:pt x="2843" y="648433"/>
                </a:lnTo>
                <a:lnTo>
                  <a:pt x="177" y="605047"/>
                </a:lnTo>
                <a:lnTo>
                  <a:pt x="0" y="590549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7" y="286946"/>
                </a:lnTo>
                <a:lnTo>
                  <a:pt x="107727" y="250502"/>
                </a:lnTo>
                <a:lnTo>
                  <a:pt x="134048" y="215909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4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49" y="0"/>
                </a:lnTo>
                <a:lnTo>
                  <a:pt x="605047" y="177"/>
                </a:lnTo>
                <a:lnTo>
                  <a:pt x="648433" y="2843"/>
                </a:lnTo>
                <a:lnTo>
                  <a:pt x="691507" y="8693"/>
                </a:lnTo>
                <a:lnTo>
                  <a:pt x="734041" y="17697"/>
                </a:lnTo>
                <a:lnTo>
                  <a:pt x="775798" y="29807"/>
                </a:lnTo>
                <a:lnTo>
                  <a:pt x="816543" y="44952"/>
                </a:lnTo>
                <a:lnTo>
                  <a:pt x="856063" y="63054"/>
                </a:lnTo>
                <a:lnTo>
                  <a:pt x="894153" y="84017"/>
                </a:lnTo>
                <a:lnTo>
                  <a:pt x="930597" y="107727"/>
                </a:lnTo>
                <a:lnTo>
                  <a:pt x="965190" y="134048"/>
                </a:lnTo>
                <a:lnTo>
                  <a:pt x="997754" y="162842"/>
                </a:lnTo>
                <a:lnTo>
                  <a:pt x="1028118" y="193960"/>
                </a:lnTo>
                <a:lnTo>
                  <a:pt x="1056110" y="227228"/>
                </a:lnTo>
                <a:lnTo>
                  <a:pt x="1081574" y="262457"/>
                </a:lnTo>
                <a:lnTo>
                  <a:pt x="1104377" y="299464"/>
                </a:lnTo>
                <a:lnTo>
                  <a:pt x="1124401" y="338057"/>
                </a:lnTo>
                <a:lnTo>
                  <a:pt x="1141530" y="378017"/>
                </a:lnTo>
                <a:lnTo>
                  <a:pt x="1155670" y="419122"/>
                </a:lnTo>
                <a:lnTo>
                  <a:pt x="1166749" y="461155"/>
                </a:lnTo>
                <a:lnTo>
                  <a:pt x="1174708" y="503898"/>
                </a:lnTo>
                <a:lnTo>
                  <a:pt x="1179500" y="547110"/>
                </a:lnTo>
                <a:lnTo>
                  <a:pt x="1181099" y="590549"/>
                </a:lnTo>
                <a:lnTo>
                  <a:pt x="1180922" y="605047"/>
                </a:lnTo>
                <a:lnTo>
                  <a:pt x="1178256" y="648433"/>
                </a:lnTo>
                <a:lnTo>
                  <a:pt x="1172406" y="691507"/>
                </a:lnTo>
                <a:lnTo>
                  <a:pt x="1163402" y="734041"/>
                </a:lnTo>
                <a:lnTo>
                  <a:pt x="1151292" y="775798"/>
                </a:lnTo>
                <a:lnTo>
                  <a:pt x="1136146" y="816543"/>
                </a:lnTo>
                <a:lnTo>
                  <a:pt x="1118045" y="856064"/>
                </a:lnTo>
                <a:lnTo>
                  <a:pt x="1097081" y="894153"/>
                </a:lnTo>
                <a:lnTo>
                  <a:pt x="1073372" y="930597"/>
                </a:lnTo>
                <a:lnTo>
                  <a:pt x="1047051" y="965190"/>
                </a:lnTo>
                <a:lnTo>
                  <a:pt x="1018257" y="997754"/>
                </a:lnTo>
                <a:lnTo>
                  <a:pt x="987139" y="1028118"/>
                </a:lnTo>
                <a:lnTo>
                  <a:pt x="986481" y="10287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003009" y="2355318"/>
            <a:ext cx="14230985" cy="0"/>
          </a:xfrm>
          <a:custGeom>
            <a:avLst/>
            <a:gdLst/>
            <a:ahLst/>
            <a:cxnLst/>
            <a:rect l="l" t="t" r="r" b="b"/>
            <a:pathLst>
              <a:path w="14230985">
                <a:moveTo>
                  <a:pt x="0" y="0"/>
                </a:moveTo>
                <a:lnTo>
                  <a:pt x="14230484" y="0"/>
                </a:lnTo>
              </a:path>
            </a:pathLst>
          </a:custGeom>
          <a:ln w="47624">
            <a:solidFill>
              <a:srgbClr val="53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44928" y="1109791"/>
            <a:ext cx="10198143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6AD4CC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ftr"/>
          </p:nvPr>
        </p:nvSpPr>
        <p:spPr>
          <a:xfrm>
            <a:off x="6217920" y="9566910"/>
            <a:ext cx="585279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914400" y="9566910"/>
            <a:ext cx="420687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6/20/2021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13167360" y="9566910"/>
            <a:ext cx="420687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6AD4CC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6AD4CC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6AD4CC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6AD4CC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>
            <a:off x="0" y="0"/>
            <a:ext cx="18288635" cy="10287635"/>
          </a:xfrm>
          <a:custGeom>
            <a:avLst/>
            <a:gdLst>
              <a:gd name="TX0" fmla="*/ 18288000 w 18288001"/>
              <a:gd name="TY0" fmla="*/ 10287000 h 10287001"/>
              <a:gd name="TX1" fmla="*/ 0 w 18288001"/>
              <a:gd name="TY1" fmla="*/ 10287000 h 10287001"/>
              <a:gd name="TX2" fmla="*/ 0 w 18288001"/>
              <a:gd name="TY2" fmla="*/ 0 h 10287001"/>
              <a:gd name="TX3" fmla="*/ 18288000 w 18288001"/>
              <a:gd name="TY3" fmla="*/ 0 h 10287001"/>
              <a:gd name="TX4" fmla="*/ 18288000 w 18288001"/>
              <a:gd name="TY4" fmla="*/ 10287000 h 10287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8288001" h="10287001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335C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10977880" y="0"/>
            <a:ext cx="7311390" cy="10287635"/>
          </a:xfrm>
          <a:custGeom>
            <a:avLst/>
            <a:gdLst>
              <a:gd name="TX0" fmla="*/ 7310350 w 7310756"/>
              <a:gd name="TY0" fmla="*/ 10287000 h 10287001"/>
              <a:gd name="TX1" fmla="*/ 3327595 w 7310756"/>
              <a:gd name="TY1" fmla="*/ 10287000 h 10287001"/>
              <a:gd name="TX2" fmla="*/ 3291916 w 7310756"/>
              <a:gd name="TY2" fmla="*/ 10238023 h 10287001"/>
              <a:gd name="TX3" fmla="*/ 3263234 w 7310756"/>
              <a:gd name="TY3" fmla="*/ 10197996 h 10287001"/>
              <a:gd name="TX4" fmla="*/ 3234830 w 7310756"/>
              <a:gd name="TY4" fmla="*/ 10157803 h 10287001"/>
              <a:gd name="TX5" fmla="*/ 3206703 w 7310756"/>
              <a:gd name="TY5" fmla="*/ 10117454 h 10287001"/>
              <a:gd name="TX6" fmla="*/ 3178851 w 7310756"/>
              <a:gd name="TY6" fmla="*/ 10076954 h 10287001"/>
              <a:gd name="TX7" fmla="*/ 3151275 w 7310756"/>
              <a:gd name="TY7" fmla="*/ 10036311 h 10287001"/>
              <a:gd name="TX8" fmla="*/ 3123973 w 7310756"/>
              <a:gd name="TY8" fmla="*/ 9995531 h 10287001"/>
              <a:gd name="TX9" fmla="*/ 3096946 w 7310756"/>
              <a:gd name="TY9" fmla="*/ 9954622 h 10287001"/>
              <a:gd name="TX10" fmla="*/ 3070193 w 7310756"/>
              <a:gd name="TY10" fmla="*/ 9913591 h 10287001"/>
              <a:gd name="TX11" fmla="*/ 3043713 w 7310756"/>
              <a:gd name="TY11" fmla="*/ 9872444 h 10287001"/>
              <a:gd name="TX12" fmla="*/ 3017506 w 7310756"/>
              <a:gd name="TY12" fmla="*/ 9831190 h 10287001"/>
              <a:gd name="TX13" fmla="*/ 2990540 w 7310756"/>
              <a:gd name="TY13" fmla="*/ 9788288 h 10287001"/>
              <a:gd name="TX14" fmla="*/ 2963794 w 7310756"/>
              <a:gd name="TY14" fmla="*/ 9745273 h 10287001"/>
              <a:gd name="TX15" fmla="*/ 2937262 w 7310756"/>
              <a:gd name="TY15" fmla="*/ 9702147 h 10287001"/>
              <a:gd name="TX16" fmla="*/ 2910940 w 7310756"/>
              <a:gd name="TY16" fmla="*/ 9658912 h 10287001"/>
              <a:gd name="TX17" fmla="*/ 2884822 w 7310756"/>
              <a:gd name="TY17" fmla="*/ 9615572 h 10287001"/>
              <a:gd name="TX18" fmla="*/ 2858903 w 7310756"/>
              <a:gd name="TY18" fmla="*/ 9572130 h 10287001"/>
              <a:gd name="TX19" fmla="*/ 2833177 w 7310756"/>
              <a:gd name="TY19" fmla="*/ 9528588 h 10287001"/>
              <a:gd name="TX20" fmla="*/ 2807638 w 7310756"/>
              <a:gd name="TY20" fmla="*/ 9484948 h 10287001"/>
              <a:gd name="TX21" fmla="*/ 2782283 w 7310756"/>
              <a:gd name="TY21" fmla="*/ 9441215 h 10287001"/>
              <a:gd name="TX22" fmla="*/ 2757104 w 7310756"/>
              <a:gd name="TY22" fmla="*/ 9397391 h 10287001"/>
              <a:gd name="TX23" fmla="*/ 2732097 w 7310756"/>
              <a:gd name="TY23" fmla="*/ 9353478 h 10287001"/>
              <a:gd name="TX24" fmla="*/ 2707257 w 7310756"/>
              <a:gd name="TY24" fmla="*/ 9309479 h 10287001"/>
              <a:gd name="TX25" fmla="*/ 2682578 w 7310756"/>
              <a:gd name="TY25" fmla="*/ 9265398 h 10287001"/>
              <a:gd name="TX26" fmla="*/ 2658054 w 7310756"/>
              <a:gd name="TY26" fmla="*/ 9221236 h 10287001"/>
              <a:gd name="TX27" fmla="*/ 2633681 w 7310756"/>
              <a:gd name="TY27" fmla="*/ 9176998 h 10287001"/>
              <a:gd name="TX28" fmla="*/ 2609453 w 7310756"/>
              <a:gd name="TY28" fmla="*/ 9132685 h 10287001"/>
              <a:gd name="TX29" fmla="*/ 2585364 w 7310756"/>
              <a:gd name="TY29" fmla="*/ 9088301 h 10287001"/>
              <a:gd name="TX30" fmla="*/ 2561410 w 7310756"/>
              <a:gd name="TY30" fmla="*/ 9043848 h 10287001"/>
              <a:gd name="TX31" fmla="*/ 2537584 w 7310756"/>
              <a:gd name="TY31" fmla="*/ 8999330 h 10287001"/>
              <a:gd name="TX32" fmla="*/ 2513882 w 7310756"/>
              <a:gd name="TY32" fmla="*/ 8954748 h 10287001"/>
              <a:gd name="TX33" fmla="*/ 2490298 w 7310756"/>
              <a:gd name="TY33" fmla="*/ 8910106 h 10287001"/>
              <a:gd name="TX34" fmla="*/ 2466827 w 7310756"/>
              <a:gd name="TY34" fmla="*/ 8865407 h 10287001"/>
              <a:gd name="TX35" fmla="*/ 2443464 w 7310756"/>
              <a:gd name="TY35" fmla="*/ 8820653 h 10287001"/>
              <a:gd name="TX36" fmla="*/ 2420202 w 7310756"/>
              <a:gd name="TY36" fmla="*/ 8775848 h 10287001"/>
              <a:gd name="TX37" fmla="*/ 2397038 w 7310756"/>
              <a:gd name="TY37" fmla="*/ 8730994 h 10287001"/>
              <a:gd name="TX38" fmla="*/ 2350977 w 7310756"/>
              <a:gd name="TY38" fmla="*/ 8641150 h 10287001"/>
              <a:gd name="TX39" fmla="*/ 2305239 w 7310756"/>
              <a:gd name="TY39" fmla="*/ 8551145 h 10287001"/>
              <a:gd name="TX40" fmla="*/ 2237142 w 7310756"/>
              <a:gd name="TY40" fmla="*/ 8415884 h 10287001"/>
              <a:gd name="TX41" fmla="*/ 2169530 w 7310756"/>
              <a:gd name="TY41" fmla="*/ 8280388 h 10287001"/>
              <a:gd name="TX42" fmla="*/ 1945796 w 7310756"/>
              <a:gd name="TY42" fmla="*/ 7828007 h 10287001"/>
              <a:gd name="TX43" fmla="*/ 1811135 w 7310756"/>
              <a:gd name="TY43" fmla="*/ 7556904 h 10287001"/>
              <a:gd name="TX44" fmla="*/ 1743229 w 7310756"/>
              <a:gd name="TY44" fmla="*/ 7421685 h 10287001"/>
              <a:gd name="TX45" fmla="*/ 1697646 w 7310756"/>
              <a:gd name="TY45" fmla="*/ 7331715 h 10287001"/>
              <a:gd name="TX46" fmla="*/ 1651763 w 7310756"/>
              <a:gd name="TY46" fmla="*/ 7241911 h 10287001"/>
              <a:gd name="TX47" fmla="*/ 1605538 w 7310756"/>
              <a:gd name="TY47" fmla="*/ 7152297 h 10287001"/>
              <a:gd name="TX48" fmla="*/ 1582284 w 7310756"/>
              <a:gd name="TY48" fmla="*/ 7107567 h 10287001"/>
              <a:gd name="TX49" fmla="*/ 1558928 w 7310756"/>
              <a:gd name="TY49" fmla="*/ 7062894 h 10287001"/>
              <a:gd name="TX50" fmla="*/ 1535465 w 7310756"/>
              <a:gd name="TY50" fmla="*/ 7018279 h 10287001"/>
              <a:gd name="TX51" fmla="*/ 1511890 w 7310756"/>
              <a:gd name="TY51" fmla="*/ 6973725 h 10287001"/>
              <a:gd name="TX52" fmla="*/ 1488197 w 7310756"/>
              <a:gd name="TY52" fmla="*/ 6929236 h 10287001"/>
              <a:gd name="TX53" fmla="*/ 1464380 w 7310756"/>
              <a:gd name="TY53" fmla="*/ 6884814 h 10287001"/>
              <a:gd name="TX54" fmla="*/ 1440435 w 7310756"/>
              <a:gd name="TY54" fmla="*/ 6840462 h 10287001"/>
              <a:gd name="TX55" fmla="*/ 1416357 w 7310756"/>
              <a:gd name="TY55" fmla="*/ 6796182 h 10287001"/>
              <a:gd name="TX56" fmla="*/ 1392139 w 7310756"/>
              <a:gd name="TY56" fmla="*/ 6751979 h 10287001"/>
              <a:gd name="TX57" fmla="*/ 1367776 w 7310756"/>
              <a:gd name="TY57" fmla="*/ 6707853 h 10287001"/>
              <a:gd name="TX58" fmla="*/ 1343264 w 7310756"/>
              <a:gd name="TY58" fmla="*/ 6663809 h 10287001"/>
              <a:gd name="TX59" fmla="*/ 1318596 w 7310756"/>
              <a:gd name="TY59" fmla="*/ 6619849 h 10287001"/>
              <a:gd name="TX60" fmla="*/ 1293767 w 7310756"/>
              <a:gd name="TY60" fmla="*/ 6575976 h 10287001"/>
              <a:gd name="TX61" fmla="*/ 1268773 w 7310756"/>
              <a:gd name="TY61" fmla="*/ 6532192 h 10287001"/>
              <a:gd name="TX62" fmla="*/ 1243607 w 7310756"/>
              <a:gd name="TY62" fmla="*/ 6488501 h 10287001"/>
              <a:gd name="TX63" fmla="*/ 1218264 w 7310756"/>
              <a:gd name="TY63" fmla="*/ 6444906 h 10287001"/>
              <a:gd name="TX64" fmla="*/ 1192739 w 7310756"/>
              <a:gd name="TY64" fmla="*/ 6401408 h 10287001"/>
              <a:gd name="TX65" fmla="*/ 1167027 w 7310756"/>
              <a:gd name="TY65" fmla="*/ 6358012 h 10287001"/>
              <a:gd name="TX66" fmla="*/ 1141122 w 7310756"/>
              <a:gd name="TY66" fmla="*/ 6314719 h 10287001"/>
              <a:gd name="TX67" fmla="*/ 1115018 w 7310756"/>
              <a:gd name="TY67" fmla="*/ 6271533 h 10287001"/>
              <a:gd name="TX68" fmla="*/ 1088711 w 7310756"/>
              <a:gd name="TY68" fmla="*/ 6228457 h 10287001"/>
              <a:gd name="TX69" fmla="*/ 1062196 w 7310756"/>
              <a:gd name="TY69" fmla="*/ 6185493 h 10287001"/>
              <a:gd name="TX70" fmla="*/ 1035465 w 7310756"/>
              <a:gd name="TY70" fmla="*/ 6142644 h 10287001"/>
              <a:gd name="TX71" fmla="*/ 1008515 w 7310756"/>
              <a:gd name="TY71" fmla="*/ 6099914 h 10287001"/>
              <a:gd name="TX72" fmla="*/ 981341 w 7310756"/>
              <a:gd name="TY72" fmla="*/ 6057304 h 10287001"/>
              <a:gd name="TX73" fmla="*/ 843385 w 7310756"/>
              <a:gd name="TY73" fmla="*/ 5841898 h 10287001"/>
              <a:gd name="TX74" fmla="*/ 815889 w 7310756"/>
              <a:gd name="TY74" fmla="*/ 5798751 h 10287001"/>
              <a:gd name="TX75" fmla="*/ 788480 w 7310756"/>
              <a:gd name="TY75" fmla="*/ 5755557 h 10287001"/>
              <a:gd name="TX76" fmla="*/ 761181 w 7310756"/>
              <a:gd name="TY76" fmla="*/ 5712306 h 10287001"/>
              <a:gd name="TX77" fmla="*/ 734014 w 7310756"/>
              <a:gd name="TY77" fmla="*/ 5668987 h 10287001"/>
              <a:gd name="TX78" fmla="*/ 707004 w 7310756"/>
              <a:gd name="TY78" fmla="*/ 5625589 h 10287001"/>
              <a:gd name="TX79" fmla="*/ 680173 w 7310756"/>
              <a:gd name="TY79" fmla="*/ 5582102 h 10287001"/>
              <a:gd name="TX80" fmla="*/ 653545 w 7310756"/>
              <a:gd name="TY80" fmla="*/ 5538515 h 10287001"/>
              <a:gd name="TX81" fmla="*/ 627144 w 7310756"/>
              <a:gd name="TY81" fmla="*/ 5494818 h 10287001"/>
              <a:gd name="TX82" fmla="*/ 600992 w 7310756"/>
              <a:gd name="TY82" fmla="*/ 5451000 h 10287001"/>
              <a:gd name="TX83" fmla="*/ 575113 w 7310756"/>
              <a:gd name="TY83" fmla="*/ 5407050 h 10287001"/>
              <a:gd name="TX84" fmla="*/ 549530 w 7310756"/>
              <a:gd name="TY84" fmla="*/ 5362958 h 10287001"/>
              <a:gd name="TX85" fmla="*/ 524268 w 7310756"/>
              <a:gd name="TY85" fmla="*/ 5318713 h 10287001"/>
              <a:gd name="TX86" fmla="*/ 499348 w 7310756"/>
              <a:gd name="TY86" fmla="*/ 5274305 h 10287001"/>
              <a:gd name="TX87" fmla="*/ 474794 w 7310756"/>
              <a:gd name="TY87" fmla="*/ 5229723 h 10287001"/>
              <a:gd name="TX88" fmla="*/ 450630 w 7310756"/>
              <a:gd name="TY88" fmla="*/ 5184955 h 10287001"/>
              <a:gd name="TX89" fmla="*/ 426879 w 7310756"/>
              <a:gd name="TY89" fmla="*/ 5139993 h 10287001"/>
              <a:gd name="TX90" fmla="*/ 403564 w 7310756"/>
              <a:gd name="TY90" fmla="*/ 5094824 h 10287001"/>
              <a:gd name="TX91" fmla="*/ 380709 w 7310756"/>
              <a:gd name="TY91" fmla="*/ 5049439 h 10287001"/>
              <a:gd name="TX92" fmla="*/ 358337 w 7310756"/>
              <a:gd name="TY92" fmla="*/ 5003827 h 10287001"/>
              <a:gd name="TX93" fmla="*/ 336471 w 7310756"/>
              <a:gd name="TY93" fmla="*/ 4957978 h 10287001"/>
              <a:gd name="TX94" fmla="*/ 315135 w 7310756"/>
              <a:gd name="TY94" fmla="*/ 4911879 h 10287001"/>
              <a:gd name="TX95" fmla="*/ 294351 w 7310756"/>
              <a:gd name="TY95" fmla="*/ 4865522 h 10287001"/>
              <a:gd name="TX96" fmla="*/ 274144 w 7310756"/>
              <a:gd name="TY96" fmla="*/ 4818895 h 10287001"/>
              <a:gd name="TX97" fmla="*/ 254537 w 7310756"/>
              <a:gd name="TY97" fmla="*/ 4771988 h 10287001"/>
              <a:gd name="TX98" fmla="*/ 235553 w 7310756"/>
              <a:gd name="TY98" fmla="*/ 4724790 h 10287001"/>
              <a:gd name="TX99" fmla="*/ 217215 w 7310756"/>
              <a:gd name="TY99" fmla="*/ 4677291 h 10287001"/>
              <a:gd name="TX100" fmla="*/ 199546 w 7310756"/>
              <a:gd name="TY100" fmla="*/ 4629480 h 10287001"/>
              <a:gd name="TX101" fmla="*/ 182571 w 7310756"/>
              <a:gd name="TY101" fmla="*/ 4581346 h 10287001"/>
              <a:gd name="TX102" fmla="*/ 166312 w 7310756"/>
              <a:gd name="TY102" fmla="*/ 4532878 h 10287001"/>
              <a:gd name="TX103" fmla="*/ 150792 w 7310756"/>
              <a:gd name="TY103" fmla="*/ 4484067 h 10287001"/>
              <a:gd name="TX104" fmla="*/ 136035 w 7310756"/>
              <a:gd name="TY104" fmla="*/ 4434902 h 10287001"/>
              <a:gd name="TX105" fmla="*/ 122065 w 7310756"/>
              <a:gd name="TY105" fmla="*/ 4385371 h 10287001"/>
              <a:gd name="TX106" fmla="*/ 109204 w 7310756"/>
              <a:gd name="TY106" fmla="*/ 4337559 h 10287001"/>
              <a:gd name="TX107" fmla="*/ 97068 w 7310756"/>
              <a:gd name="TY107" fmla="*/ 4289524 h 10287001"/>
              <a:gd name="TX108" fmla="*/ 85655 w 7310756"/>
              <a:gd name="TY108" fmla="*/ 4241280 h 10287001"/>
              <a:gd name="TX109" fmla="*/ 74962 w 7310756"/>
              <a:gd name="TY109" fmla="*/ 4192839 h 10287001"/>
              <a:gd name="TX110" fmla="*/ 64989 w 7310756"/>
              <a:gd name="TY110" fmla="*/ 4144212 h 10287001"/>
              <a:gd name="TX111" fmla="*/ 55734 w 7310756"/>
              <a:gd name="TY111" fmla="*/ 4095413 h 10287001"/>
              <a:gd name="TX112" fmla="*/ 47194 w 7310756"/>
              <a:gd name="TY112" fmla="*/ 4046453 h 10287001"/>
              <a:gd name="TX113" fmla="*/ 39370 w 7310756"/>
              <a:gd name="TY113" fmla="*/ 3997346 h 10287001"/>
              <a:gd name="TX114" fmla="*/ 32258 w 7310756"/>
              <a:gd name="TY114" fmla="*/ 3948103 h 10287001"/>
              <a:gd name="TX115" fmla="*/ 25858 w 7310756"/>
              <a:gd name="TY115" fmla="*/ 3898736 h 10287001"/>
              <a:gd name="TX116" fmla="*/ 20168 w 7310756"/>
              <a:gd name="TY116" fmla="*/ 3849258 h 10287001"/>
              <a:gd name="TX117" fmla="*/ 15185 w 7310756"/>
              <a:gd name="TY117" fmla="*/ 3799682 h 10287001"/>
              <a:gd name="TX118" fmla="*/ 10909 w 7310756"/>
              <a:gd name="TY118" fmla="*/ 3750020 h 10287001"/>
              <a:gd name="TX119" fmla="*/ 7338 w 7310756"/>
              <a:gd name="TY119" fmla="*/ 3700284 h 10287001"/>
              <a:gd name="TX120" fmla="*/ 4470 w 7310756"/>
              <a:gd name="TY120" fmla="*/ 3650486 h 10287001"/>
              <a:gd name="TX121" fmla="*/ 2304 w 7310756"/>
              <a:gd name="TY121" fmla="*/ 3600639 h 10287001"/>
              <a:gd name="TX122" fmla="*/ 838 w 7310756"/>
              <a:gd name="TY122" fmla="*/ 3550755 h 10287001"/>
              <a:gd name="TX123" fmla="*/ 70 w 7310756"/>
              <a:gd name="TY123" fmla="*/ 3500847 h 10287001"/>
              <a:gd name="TX124" fmla="*/ 0 w 7310756"/>
              <a:gd name="TY124" fmla="*/ 3450927 h 10287001"/>
              <a:gd name="TX125" fmla="*/ 624 w 7310756"/>
              <a:gd name="TY125" fmla="*/ 3401007 h 10287001"/>
              <a:gd name="TX126" fmla="*/ 1942 w 7310756"/>
              <a:gd name="TY126" fmla="*/ 3351099 h 10287001"/>
              <a:gd name="TX127" fmla="*/ 3951 w 7310756"/>
              <a:gd name="TY127" fmla="*/ 3301217 h 10287001"/>
              <a:gd name="TX128" fmla="*/ 6651 w 7310756"/>
              <a:gd name="TY128" fmla="*/ 3251372 h 10287001"/>
              <a:gd name="TX129" fmla="*/ 10040 w 7310756"/>
              <a:gd name="TY129" fmla="*/ 3201576 h 10287001"/>
              <a:gd name="TX130" fmla="*/ 14116 w 7310756"/>
              <a:gd name="TY130" fmla="*/ 3151842 h 10287001"/>
              <a:gd name="TX131" fmla="*/ 18877 w 7310756"/>
              <a:gd name="TY131" fmla="*/ 3102183 h 10287001"/>
              <a:gd name="TX132" fmla="*/ 24322 w 7310756"/>
              <a:gd name="TY132" fmla="*/ 3052611 h 10287001"/>
              <a:gd name="TX133" fmla="*/ 30449 w 7310756"/>
              <a:gd name="TY133" fmla="*/ 3003137 h 10287001"/>
              <a:gd name="TX134" fmla="*/ 37257 w 7310756"/>
              <a:gd name="TY134" fmla="*/ 2953776 h 10287001"/>
              <a:gd name="TX135" fmla="*/ 44744 w 7310756"/>
              <a:gd name="TY135" fmla="*/ 2904537 h 10287001"/>
              <a:gd name="TX136" fmla="*/ 52909 w 7310756"/>
              <a:gd name="TY136" fmla="*/ 2855435 h 10287001"/>
              <a:gd name="TX137" fmla="*/ 61749 w 7310756"/>
              <a:gd name="TY137" fmla="*/ 2806482 h 10287001"/>
              <a:gd name="TX138" fmla="*/ 71263 w 7310756"/>
              <a:gd name="TY138" fmla="*/ 2757689 h 10287001"/>
              <a:gd name="TX139" fmla="*/ 92218 w 7310756"/>
              <a:gd name="TY139" fmla="*/ 2659708 h 10287001"/>
              <a:gd name="TX140" fmla="*/ 103656 w 7310756"/>
              <a:gd name="TY140" fmla="*/ 2610489 h 10287001"/>
              <a:gd name="TX141" fmla="*/ 115761 w 7310756"/>
              <a:gd name="TY141" fmla="*/ 2561424 h 10287001"/>
              <a:gd name="TX142" fmla="*/ 128533 w 7310756"/>
              <a:gd name="TY142" fmla="*/ 2512523 h 10287001"/>
              <a:gd name="TX143" fmla="*/ 141969 w 7310756"/>
              <a:gd name="TY143" fmla="*/ 2463797 h 10287001"/>
              <a:gd name="TX144" fmla="*/ 156068 w 7310756"/>
              <a:gd name="TY144" fmla="*/ 2415255 h 10287001"/>
              <a:gd name="TX145" fmla="*/ 170828 w 7310756"/>
              <a:gd name="TY145" fmla="*/ 2366909 h 10287001"/>
              <a:gd name="TX146" fmla="*/ 186248 w 7310756"/>
              <a:gd name="TY146" fmla="*/ 2318768 h 10287001"/>
              <a:gd name="TX147" fmla="*/ 202326 w 7310756"/>
              <a:gd name="TY147" fmla="*/ 2270843 h 10287001"/>
              <a:gd name="TX148" fmla="*/ 219060 w 7310756"/>
              <a:gd name="TY148" fmla="*/ 2223145 h 10287001"/>
              <a:gd name="TX149" fmla="*/ 236448 w 7310756"/>
              <a:gd name="TY149" fmla="*/ 2175683 h 10287001"/>
              <a:gd name="TX150" fmla="*/ 254489 w 7310756"/>
              <a:gd name="TY150" fmla="*/ 2128469 h 10287001"/>
              <a:gd name="TX151" fmla="*/ 273181 w 7310756"/>
              <a:gd name="TY151" fmla="*/ 2081513 h 10287001"/>
              <a:gd name="TX152" fmla="*/ 292523 w 7310756"/>
              <a:gd name="TY152" fmla="*/ 2034825 h 10287001"/>
              <a:gd name="TX153" fmla="*/ 312513 w 7310756"/>
              <a:gd name="TY153" fmla="*/ 1988416 h 10287001"/>
              <a:gd name="TX154" fmla="*/ 333149 w 7310756"/>
              <a:gd name="TY154" fmla="*/ 1942295 h 10287001"/>
              <a:gd name="TX155" fmla="*/ 354429 w 7310756"/>
              <a:gd name="TY155" fmla="*/ 1896474 h 10287001"/>
              <a:gd name="TX156" fmla="*/ 376352 w 7310756"/>
              <a:gd name="TY156" fmla="*/ 1850963 h 10287001"/>
              <a:gd name="TX157" fmla="*/ 398917 w 7310756"/>
              <a:gd name="TY157" fmla="*/ 1805772 h 10287001"/>
              <a:gd name="TX158" fmla="*/ 422121 w 7310756"/>
              <a:gd name="TY158" fmla="*/ 1760912 h 10287001"/>
              <a:gd name="TX159" fmla="*/ 445963 w 7310756"/>
              <a:gd name="TY159" fmla="*/ 1716393 h 10287001"/>
              <a:gd name="TX160" fmla="*/ 470441 w 7310756"/>
              <a:gd name="TY160" fmla="*/ 1672226 h 10287001"/>
              <a:gd name="TX161" fmla="*/ 495553 w 7310756"/>
              <a:gd name="TY161" fmla="*/ 1628420 h 10287001"/>
              <a:gd name="TX162" fmla="*/ 521299 w 7310756"/>
              <a:gd name="TY162" fmla="*/ 1584987 h 10287001"/>
              <a:gd name="TX163" fmla="*/ 547675 w 7310756"/>
              <a:gd name="TY163" fmla="*/ 1541937 h 10287001"/>
              <a:gd name="TX164" fmla="*/ 574682 w 7310756"/>
              <a:gd name="TY164" fmla="*/ 1499280 h 10287001"/>
              <a:gd name="TX165" fmla="*/ 602316 w 7310756"/>
              <a:gd name="TY165" fmla="*/ 1457026 h 10287001"/>
              <a:gd name="TX166" fmla="*/ 630576 w 7310756"/>
              <a:gd name="TY166" fmla="*/ 1415187 h 10287001"/>
              <a:gd name="TX167" fmla="*/ 659461 w 7310756"/>
              <a:gd name="TY167" fmla="*/ 1373772 h 10287001"/>
              <a:gd name="TX168" fmla="*/ 688969 w 7310756"/>
              <a:gd name="TY168" fmla="*/ 1332792 h 10287001"/>
              <a:gd name="TX169" fmla="*/ 719098 w 7310756"/>
              <a:gd name="TY169" fmla="*/ 1292257 h 10287001"/>
              <a:gd name="TX170" fmla="*/ 749846 w 7310756"/>
              <a:gd name="TY170" fmla="*/ 1252178 h 10287001"/>
              <a:gd name="TX171" fmla="*/ 781213 w 7310756"/>
              <a:gd name="TY171" fmla="*/ 1212566 h 10287001"/>
              <a:gd name="TX172" fmla="*/ 812498 w 7310756"/>
              <a:gd name="TY172" fmla="*/ 1174443 h 10287001"/>
              <a:gd name="TX173" fmla="*/ 844583 w 7310756"/>
              <a:gd name="TY173" fmla="*/ 1136874 h 10287001"/>
              <a:gd name="TX174" fmla="*/ 877442 w 7310756"/>
              <a:gd name="TY174" fmla="*/ 1099853 h 10287001"/>
              <a:gd name="TX175" fmla="*/ 911047 w 7310756"/>
              <a:gd name="TY175" fmla="*/ 1063372 h 10287001"/>
              <a:gd name="TX176" fmla="*/ 945370 w 7310756"/>
              <a:gd name="TY176" fmla="*/ 1027426 h 10287001"/>
              <a:gd name="TX177" fmla="*/ 980384 w 7310756"/>
              <a:gd name="TY177" fmla="*/ 992008 h 10287001"/>
              <a:gd name="TX178" fmla="*/ 1016061 w 7310756"/>
              <a:gd name="TY178" fmla="*/ 957110 h 10287001"/>
              <a:gd name="TX179" fmla="*/ 1052374 w 7310756"/>
              <a:gd name="TY179" fmla="*/ 922726 h 10287001"/>
              <a:gd name="TX180" fmla="*/ 1089294 w 7310756"/>
              <a:gd name="TY180" fmla="*/ 888849 h 10287001"/>
              <a:gd name="TX181" fmla="*/ 1126796 w 7310756"/>
              <a:gd name="TY181" fmla="*/ 855474 h 10287001"/>
              <a:gd name="TX182" fmla="*/ 1164850 w 7310756"/>
              <a:gd name="TY182" fmla="*/ 822592 h 10287001"/>
              <a:gd name="TX183" fmla="*/ 1203430 w 7310756"/>
              <a:gd name="TY183" fmla="*/ 790197 h 10287001"/>
              <a:gd name="TX184" fmla="*/ 1242508 w 7310756"/>
              <a:gd name="TY184" fmla="*/ 758283 h 10287001"/>
              <a:gd name="TX185" fmla="*/ 1282057 w 7310756"/>
              <a:gd name="TY185" fmla="*/ 726843 h 10287001"/>
              <a:gd name="TX186" fmla="*/ 1322048 w 7310756"/>
              <a:gd name="TY186" fmla="*/ 695870 h 10287001"/>
              <a:gd name="TX187" fmla="*/ 1362455 w 7310756"/>
              <a:gd name="TY187" fmla="*/ 665357 h 10287001"/>
              <a:gd name="TX188" fmla="*/ 1403250 w 7310756"/>
              <a:gd name="TY188" fmla="*/ 635299 h 10287001"/>
              <a:gd name="TX189" fmla="*/ 1444406 w 7310756"/>
              <a:gd name="TY189" fmla="*/ 605687 h 10287001"/>
              <a:gd name="TX190" fmla="*/ 1485894 w 7310756"/>
              <a:gd name="TY190" fmla="*/ 576516 h 10287001"/>
              <a:gd name="TX191" fmla="*/ 1527687 w 7310756"/>
              <a:gd name="TY191" fmla="*/ 547778 h 10287001"/>
              <a:gd name="TX192" fmla="*/ 1569758 w 7310756"/>
              <a:gd name="TY192" fmla="*/ 519467 h 10287001"/>
              <a:gd name="TX193" fmla="*/ 1612080 w 7310756"/>
              <a:gd name="TY193" fmla="*/ 491577 h 10287001"/>
              <a:gd name="TX194" fmla="*/ 1654624 w 7310756"/>
              <a:gd name="TY194" fmla="*/ 464100 h 10287001"/>
              <a:gd name="TX195" fmla="*/ 1740271 w 7310756"/>
              <a:gd name="TY195" fmla="*/ 410360 h 10287001"/>
              <a:gd name="TX196" fmla="*/ 1826479 w 7310756"/>
              <a:gd name="TY196" fmla="*/ 358193 h 10287001"/>
              <a:gd name="TX197" fmla="*/ 1913027 w 7310756"/>
              <a:gd name="TY197" fmla="*/ 307547 h 10287001"/>
              <a:gd name="TX198" fmla="*/ 1999696 w 7310756"/>
              <a:gd name="TY198" fmla="*/ 258368 h 10287001"/>
              <a:gd name="TX199" fmla="*/ 2129442 w 7310756"/>
              <a:gd name="TY199" fmla="*/ 187231 h 10287001"/>
              <a:gd name="TX200" fmla="*/ 2173974 w 7310756"/>
              <a:gd name="TY200" fmla="*/ 163363 h 10287001"/>
              <a:gd name="TX201" fmla="*/ 2218674 w 7310756"/>
              <a:gd name="TY201" fmla="*/ 139896 h 10287001"/>
              <a:gd name="TX202" fmla="*/ 2263537 w 7310756"/>
              <a:gd name="TY202" fmla="*/ 116829 h 10287001"/>
              <a:gd name="TX203" fmla="*/ 2308562 w 7310756"/>
              <a:gd name="TY203" fmla="*/ 94157 h 10287001"/>
              <a:gd name="TX204" fmla="*/ 2353747 w 7310756"/>
              <a:gd name="TY204" fmla="*/ 71878 h 10287001"/>
              <a:gd name="TX205" fmla="*/ 2399088 w 7310756"/>
              <a:gd name="TY205" fmla="*/ 49990 h 10287001"/>
              <a:gd name="TX206" fmla="*/ 2444583 w 7310756"/>
              <a:gd name="TY206" fmla="*/ 28488 h 10287001"/>
              <a:gd name="TX207" fmla="*/ 2490230 w 7310756"/>
              <a:gd name="TY207" fmla="*/ 7372 h 10287001"/>
              <a:gd name="TX208" fmla="*/ 2506514 w 7310756"/>
              <a:gd name="TY208" fmla="*/ 0 h 10287001"/>
              <a:gd name="TX209" fmla="*/ 7310350 w 7310756"/>
              <a:gd name="TY209" fmla="*/ 0 h 10287001"/>
              <a:gd name="TX210" fmla="*/ 7310350 w 7310756"/>
              <a:gd name="TY210" fmla="*/ 10287000 h 10287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</a:cxnLst>
            <a:rect l="l" t="t" r="r" b="b"/>
            <a:pathLst>
              <a:path w="7310756" h="10287001">
                <a:moveTo>
                  <a:pt x="7310350" y="10287000"/>
                </a:moveTo>
                <a:lnTo>
                  <a:pt x="3327595" y="10287000"/>
                </a:lnTo>
                <a:lnTo>
                  <a:pt x="3291916" y="10238023"/>
                </a:lnTo>
                <a:lnTo>
                  <a:pt x="3263234" y="10197996"/>
                </a:lnTo>
                <a:lnTo>
                  <a:pt x="3234830" y="10157803"/>
                </a:lnTo>
                <a:lnTo>
                  <a:pt x="3206703" y="10117454"/>
                </a:lnTo>
                <a:lnTo>
                  <a:pt x="3178851" y="10076954"/>
                </a:lnTo>
                <a:lnTo>
                  <a:pt x="3151275" y="10036311"/>
                </a:lnTo>
                <a:lnTo>
                  <a:pt x="3123973" y="9995531"/>
                </a:lnTo>
                <a:lnTo>
                  <a:pt x="3096946" y="9954622"/>
                </a:lnTo>
                <a:lnTo>
                  <a:pt x="3070193" y="9913591"/>
                </a:lnTo>
                <a:lnTo>
                  <a:pt x="3043713" y="9872444"/>
                </a:lnTo>
                <a:lnTo>
                  <a:pt x="3017506" y="9831190"/>
                </a:lnTo>
                <a:lnTo>
                  <a:pt x="2990540" y="9788288"/>
                </a:lnTo>
                <a:lnTo>
                  <a:pt x="2963794" y="9745273"/>
                </a:lnTo>
                <a:lnTo>
                  <a:pt x="2937262" y="9702147"/>
                </a:lnTo>
                <a:lnTo>
                  <a:pt x="2910940" y="9658912"/>
                </a:lnTo>
                <a:lnTo>
                  <a:pt x="2884822" y="9615572"/>
                </a:lnTo>
                <a:lnTo>
                  <a:pt x="2858903" y="9572130"/>
                </a:lnTo>
                <a:lnTo>
                  <a:pt x="2833177" y="9528588"/>
                </a:lnTo>
                <a:lnTo>
                  <a:pt x="2807638" y="9484948"/>
                </a:lnTo>
                <a:lnTo>
                  <a:pt x="2782283" y="9441215"/>
                </a:lnTo>
                <a:lnTo>
                  <a:pt x="2757104" y="9397391"/>
                </a:lnTo>
                <a:lnTo>
                  <a:pt x="2732097" y="9353478"/>
                </a:lnTo>
                <a:lnTo>
                  <a:pt x="2707257" y="9309479"/>
                </a:lnTo>
                <a:lnTo>
                  <a:pt x="2682578" y="9265398"/>
                </a:lnTo>
                <a:lnTo>
                  <a:pt x="2658054" y="9221236"/>
                </a:lnTo>
                <a:lnTo>
                  <a:pt x="2633681" y="9176998"/>
                </a:lnTo>
                <a:lnTo>
                  <a:pt x="2609453" y="9132685"/>
                </a:lnTo>
                <a:lnTo>
                  <a:pt x="2585364" y="9088301"/>
                </a:lnTo>
                <a:lnTo>
                  <a:pt x="2561410" y="9043848"/>
                </a:lnTo>
                <a:lnTo>
                  <a:pt x="2537584" y="8999330"/>
                </a:lnTo>
                <a:lnTo>
                  <a:pt x="2513882" y="8954748"/>
                </a:lnTo>
                <a:lnTo>
                  <a:pt x="2490298" y="8910106"/>
                </a:lnTo>
                <a:lnTo>
                  <a:pt x="2466827" y="8865407"/>
                </a:lnTo>
                <a:lnTo>
                  <a:pt x="2443464" y="8820653"/>
                </a:lnTo>
                <a:lnTo>
                  <a:pt x="2420202" y="8775848"/>
                </a:lnTo>
                <a:lnTo>
                  <a:pt x="2397038" y="8730994"/>
                </a:lnTo>
                <a:lnTo>
                  <a:pt x="2350977" y="8641150"/>
                </a:lnTo>
                <a:lnTo>
                  <a:pt x="2305239" y="8551145"/>
                </a:lnTo>
                <a:lnTo>
                  <a:pt x="2237142" y="8415884"/>
                </a:lnTo>
                <a:lnTo>
                  <a:pt x="2169530" y="8280388"/>
                </a:lnTo>
                <a:lnTo>
                  <a:pt x="1945796" y="7828007"/>
                </a:lnTo>
                <a:lnTo>
                  <a:pt x="1811135" y="7556904"/>
                </a:lnTo>
                <a:lnTo>
                  <a:pt x="1743229" y="7421685"/>
                </a:lnTo>
                <a:lnTo>
                  <a:pt x="1697646" y="7331715"/>
                </a:lnTo>
                <a:lnTo>
                  <a:pt x="1651763" y="7241911"/>
                </a:lnTo>
                <a:lnTo>
                  <a:pt x="1605538" y="7152297"/>
                </a:lnTo>
                <a:lnTo>
                  <a:pt x="1582284" y="7107567"/>
                </a:lnTo>
                <a:lnTo>
                  <a:pt x="1558928" y="7062894"/>
                </a:lnTo>
                <a:lnTo>
                  <a:pt x="1535465" y="7018279"/>
                </a:lnTo>
                <a:lnTo>
                  <a:pt x="1511890" y="6973725"/>
                </a:lnTo>
                <a:lnTo>
                  <a:pt x="1488197" y="6929236"/>
                </a:lnTo>
                <a:lnTo>
                  <a:pt x="1464380" y="6884814"/>
                </a:lnTo>
                <a:lnTo>
                  <a:pt x="1440435" y="6840462"/>
                </a:lnTo>
                <a:lnTo>
                  <a:pt x="1416357" y="6796182"/>
                </a:lnTo>
                <a:lnTo>
                  <a:pt x="1392139" y="6751979"/>
                </a:lnTo>
                <a:lnTo>
                  <a:pt x="1367776" y="6707853"/>
                </a:lnTo>
                <a:lnTo>
                  <a:pt x="1343264" y="6663809"/>
                </a:lnTo>
                <a:lnTo>
                  <a:pt x="1318596" y="6619849"/>
                </a:lnTo>
                <a:lnTo>
                  <a:pt x="1293767" y="6575976"/>
                </a:lnTo>
                <a:lnTo>
                  <a:pt x="1268773" y="6532192"/>
                </a:lnTo>
                <a:lnTo>
                  <a:pt x="1243607" y="6488501"/>
                </a:lnTo>
                <a:lnTo>
                  <a:pt x="1218264" y="6444906"/>
                </a:lnTo>
                <a:lnTo>
                  <a:pt x="1192739" y="6401408"/>
                </a:lnTo>
                <a:lnTo>
                  <a:pt x="1167027" y="6358012"/>
                </a:lnTo>
                <a:lnTo>
                  <a:pt x="1141122" y="6314719"/>
                </a:lnTo>
                <a:lnTo>
                  <a:pt x="1115018" y="6271533"/>
                </a:lnTo>
                <a:lnTo>
                  <a:pt x="1088711" y="6228457"/>
                </a:lnTo>
                <a:lnTo>
                  <a:pt x="1062196" y="6185493"/>
                </a:lnTo>
                <a:lnTo>
                  <a:pt x="1035465" y="6142644"/>
                </a:lnTo>
                <a:lnTo>
                  <a:pt x="1008515" y="6099914"/>
                </a:lnTo>
                <a:lnTo>
                  <a:pt x="981341" y="6057304"/>
                </a:lnTo>
                <a:lnTo>
                  <a:pt x="843385" y="5841898"/>
                </a:lnTo>
                <a:lnTo>
                  <a:pt x="815889" y="5798751"/>
                </a:lnTo>
                <a:lnTo>
                  <a:pt x="788480" y="5755557"/>
                </a:lnTo>
                <a:lnTo>
                  <a:pt x="761181" y="5712306"/>
                </a:lnTo>
                <a:lnTo>
                  <a:pt x="734014" y="5668987"/>
                </a:lnTo>
                <a:lnTo>
                  <a:pt x="707004" y="5625589"/>
                </a:lnTo>
                <a:lnTo>
                  <a:pt x="680173" y="5582102"/>
                </a:lnTo>
                <a:lnTo>
                  <a:pt x="653545" y="5538515"/>
                </a:lnTo>
                <a:lnTo>
                  <a:pt x="627144" y="5494818"/>
                </a:lnTo>
                <a:lnTo>
                  <a:pt x="600992" y="5451000"/>
                </a:lnTo>
                <a:lnTo>
                  <a:pt x="575113" y="5407050"/>
                </a:lnTo>
                <a:lnTo>
                  <a:pt x="549530" y="5362958"/>
                </a:lnTo>
                <a:lnTo>
                  <a:pt x="524268" y="5318713"/>
                </a:lnTo>
                <a:lnTo>
                  <a:pt x="499348" y="5274305"/>
                </a:lnTo>
                <a:lnTo>
                  <a:pt x="474794" y="5229723"/>
                </a:lnTo>
                <a:lnTo>
                  <a:pt x="450630" y="5184955"/>
                </a:lnTo>
                <a:lnTo>
                  <a:pt x="426879" y="5139993"/>
                </a:lnTo>
                <a:lnTo>
                  <a:pt x="403564" y="5094824"/>
                </a:lnTo>
                <a:lnTo>
                  <a:pt x="380709" y="5049439"/>
                </a:lnTo>
                <a:lnTo>
                  <a:pt x="358337" y="5003827"/>
                </a:lnTo>
                <a:lnTo>
                  <a:pt x="336471" y="4957978"/>
                </a:lnTo>
                <a:lnTo>
                  <a:pt x="315135" y="4911879"/>
                </a:lnTo>
                <a:lnTo>
                  <a:pt x="294351" y="4865522"/>
                </a:lnTo>
                <a:lnTo>
                  <a:pt x="274144" y="4818895"/>
                </a:lnTo>
                <a:lnTo>
                  <a:pt x="254537" y="4771988"/>
                </a:lnTo>
                <a:lnTo>
                  <a:pt x="235553" y="4724790"/>
                </a:lnTo>
                <a:lnTo>
                  <a:pt x="217215" y="4677291"/>
                </a:lnTo>
                <a:lnTo>
                  <a:pt x="199546" y="4629480"/>
                </a:lnTo>
                <a:lnTo>
                  <a:pt x="182571" y="4581346"/>
                </a:lnTo>
                <a:lnTo>
                  <a:pt x="166312" y="4532878"/>
                </a:lnTo>
                <a:lnTo>
                  <a:pt x="150792" y="4484067"/>
                </a:lnTo>
                <a:lnTo>
                  <a:pt x="136035" y="4434902"/>
                </a:lnTo>
                <a:lnTo>
                  <a:pt x="122065" y="4385371"/>
                </a:lnTo>
                <a:lnTo>
                  <a:pt x="109204" y="4337559"/>
                </a:lnTo>
                <a:lnTo>
                  <a:pt x="97068" y="4289524"/>
                </a:lnTo>
                <a:lnTo>
                  <a:pt x="85655" y="4241280"/>
                </a:lnTo>
                <a:lnTo>
                  <a:pt x="74962" y="4192839"/>
                </a:lnTo>
                <a:lnTo>
                  <a:pt x="64989" y="4144212"/>
                </a:lnTo>
                <a:lnTo>
                  <a:pt x="55734" y="4095413"/>
                </a:lnTo>
                <a:lnTo>
                  <a:pt x="47194" y="4046453"/>
                </a:lnTo>
                <a:lnTo>
                  <a:pt x="39370" y="3997346"/>
                </a:lnTo>
                <a:lnTo>
                  <a:pt x="32258" y="3948103"/>
                </a:lnTo>
                <a:lnTo>
                  <a:pt x="25858" y="3898736"/>
                </a:lnTo>
                <a:lnTo>
                  <a:pt x="20168" y="3849258"/>
                </a:lnTo>
                <a:lnTo>
                  <a:pt x="15185" y="3799682"/>
                </a:lnTo>
                <a:lnTo>
                  <a:pt x="10909" y="3750020"/>
                </a:lnTo>
                <a:lnTo>
                  <a:pt x="7338" y="3700284"/>
                </a:lnTo>
                <a:lnTo>
                  <a:pt x="4470" y="3650486"/>
                </a:lnTo>
                <a:lnTo>
                  <a:pt x="2304" y="3600639"/>
                </a:lnTo>
                <a:lnTo>
                  <a:pt x="838" y="3550755"/>
                </a:lnTo>
                <a:lnTo>
                  <a:pt x="70" y="3500847"/>
                </a:lnTo>
                <a:lnTo>
                  <a:pt x="0" y="3450927"/>
                </a:lnTo>
                <a:lnTo>
                  <a:pt x="624" y="3401007"/>
                </a:lnTo>
                <a:lnTo>
                  <a:pt x="1942" y="3351099"/>
                </a:lnTo>
                <a:lnTo>
                  <a:pt x="3951" y="3301217"/>
                </a:lnTo>
                <a:lnTo>
                  <a:pt x="6651" y="3251372"/>
                </a:lnTo>
                <a:lnTo>
                  <a:pt x="10040" y="3201576"/>
                </a:lnTo>
                <a:lnTo>
                  <a:pt x="14116" y="3151842"/>
                </a:lnTo>
                <a:lnTo>
                  <a:pt x="18877" y="3102183"/>
                </a:lnTo>
                <a:lnTo>
                  <a:pt x="24322" y="3052611"/>
                </a:lnTo>
                <a:lnTo>
                  <a:pt x="30449" y="3003137"/>
                </a:lnTo>
                <a:lnTo>
                  <a:pt x="37257" y="2953776"/>
                </a:lnTo>
                <a:lnTo>
                  <a:pt x="44744" y="2904537"/>
                </a:lnTo>
                <a:lnTo>
                  <a:pt x="52909" y="2855435"/>
                </a:lnTo>
                <a:lnTo>
                  <a:pt x="61749" y="2806482"/>
                </a:lnTo>
                <a:lnTo>
                  <a:pt x="71263" y="2757689"/>
                </a:lnTo>
                <a:lnTo>
                  <a:pt x="92218" y="2659708"/>
                </a:lnTo>
                <a:lnTo>
                  <a:pt x="103656" y="2610489"/>
                </a:lnTo>
                <a:lnTo>
                  <a:pt x="115761" y="2561424"/>
                </a:lnTo>
                <a:lnTo>
                  <a:pt x="128533" y="2512523"/>
                </a:lnTo>
                <a:lnTo>
                  <a:pt x="141969" y="2463797"/>
                </a:lnTo>
                <a:lnTo>
                  <a:pt x="156068" y="2415255"/>
                </a:lnTo>
                <a:lnTo>
                  <a:pt x="170828" y="2366909"/>
                </a:lnTo>
                <a:lnTo>
                  <a:pt x="186248" y="2318768"/>
                </a:lnTo>
                <a:lnTo>
                  <a:pt x="202326" y="2270843"/>
                </a:lnTo>
                <a:lnTo>
                  <a:pt x="219060" y="2223145"/>
                </a:lnTo>
                <a:lnTo>
                  <a:pt x="236448" y="2175683"/>
                </a:lnTo>
                <a:lnTo>
                  <a:pt x="254489" y="2128469"/>
                </a:lnTo>
                <a:lnTo>
                  <a:pt x="273181" y="2081513"/>
                </a:lnTo>
                <a:lnTo>
                  <a:pt x="292523" y="2034825"/>
                </a:lnTo>
                <a:lnTo>
                  <a:pt x="312513" y="1988416"/>
                </a:lnTo>
                <a:lnTo>
                  <a:pt x="333149" y="1942295"/>
                </a:lnTo>
                <a:lnTo>
                  <a:pt x="354429" y="1896474"/>
                </a:lnTo>
                <a:lnTo>
                  <a:pt x="376352" y="1850963"/>
                </a:lnTo>
                <a:lnTo>
                  <a:pt x="398917" y="1805772"/>
                </a:lnTo>
                <a:lnTo>
                  <a:pt x="422121" y="1760912"/>
                </a:lnTo>
                <a:lnTo>
                  <a:pt x="445963" y="1716393"/>
                </a:lnTo>
                <a:lnTo>
                  <a:pt x="470441" y="1672226"/>
                </a:lnTo>
                <a:lnTo>
                  <a:pt x="495553" y="1628420"/>
                </a:lnTo>
                <a:lnTo>
                  <a:pt x="521299" y="1584987"/>
                </a:lnTo>
                <a:lnTo>
                  <a:pt x="547675" y="1541937"/>
                </a:lnTo>
                <a:lnTo>
                  <a:pt x="574682" y="1499280"/>
                </a:lnTo>
                <a:lnTo>
                  <a:pt x="602316" y="1457026"/>
                </a:lnTo>
                <a:lnTo>
                  <a:pt x="630576" y="1415187"/>
                </a:lnTo>
                <a:lnTo>
                  <a:pt x="659461" y="1373772"/>
                </a:lnTo>
                <a:lnTo>
                  <a:pt x="688969" y="1332792"/>
                </a:lnTo>
                <a:lnTo>
                  <a:pt x="719098" y="1292257"/>
                </a:lnTo>
                <a:lnTo>
                  <a:pt x="749846" y="1252178"/>
                </a:lnTo>
                <a:lnTo>
                  <a:pt x="781213" y="1212566"/>
                </a:lnTo>
                <a:lnTo>
                  <a:pt x="812498" y="1174443"/>
                </a:lnTo>
                <a:lnTo>
                  <a:pt x="844583" y="1136874"/>
                </a:lnTo>
                <a:lnTo>
                  <a:pt x="877442" y="1099853"/>
                </a:lnTo>
                <a:lnTo>
                  <a:pt x="911047" y="1063372"/>
                </a:lnTo>
                <a:lnTo>
                  <a:pt x="945370" y="1027426"/>
                </a:lnTo>
                <a:lnTo>
                  <a:pt x="980384" y="992008"/>
                </a:lnTo>
                <a:lnTo>
                  <a:pt x="1016061" y="957110"/>
                </a:lnTo>
                <a:lnTo>
                  <a:pt x="1052374" y="922726"/>
                </a:lnTo>
                <a:lnTo>
                  <a:pt x="1089294" y="888849"/>
                </a:lnTo>
                <a:lnTo>
                  <a:pt x="1126796" y="855474"/>
                </a:lnTo>
                <a:lnTo>
                  <a:pt x="1164850" y="822592"/>
                </a:lnTo>
                <a:lnTo>
                  <a:pt x="1203430" y="790197"/>
                </a:lnTo>
                <a:lnTo>
                  <a:pt x="1242508" y="758283"/>
                </a:lnTo>
                <a:lnTo>
                  <a:pt x="1282057" y="726843"/>
                </a:lnTo>
                <a:lnTo>
                  <a:pt x="1322048" y="695870"/>
                </a:lnTo>
                <a:lnTo>
                  <a:pt x="1362455" y="665357"/>
                </a:lnTo>
                <a:lnTo>
                  <a:pt x="1403250" y="635299"/>
                </a:lnTo>
                <a:lnTo>
                  <a:pt x="1444406" y="605687"/>
                </a:lnTo>
                <a:lnTo>
                  <a:pt x="1485894" y="576516"/>
                </a:lnTo>
                <a:lnTo>
                  <a:pt x="1527687" y="547778"/>
                </a:lnTo>
                <a:lnTo>
                  <a:pt x="1569758" y="519467"/>
                </a:lnTo>
                <a:lnTo>
                  <a:pt x="1612080" y="491577"/>
                </a:lnTo>
                <a:lnTo>
                  <a:pt x="1654624" y="464100"/>
                </a:lnTo>
                <a:lnTo>
                  <a:pt x="1740271" y="410360"/>
                </a:lnTo>
                <a:lnTo>
                  <a:pt x="1826479" y="358193"/>
                </a:lnTo>
                <a:lnTo>
                  <a:pt x="1913027" y="307547"/>
                </a:lnTo>
                <a:lnTo>
                  <a:pt x="1999696" y="258368"/>
                </a:lnTo>
                <a:lnTo>
                  <a:pt x="2129442" y="187231"/>
                </a:lnTo>
                <a:lnTo>
                  <a:pt x="2173974" y="163363"/>
                </a:lnTo>
                <a:lnTo>
                  <a:pt x="2218674" y="139896"/>
                </a:lnTo>
                <a:lnTo>
                  <a:pt x="2263537" y="116829"/>
                </a:lnTo>
                <a:lnTo>
                  <a:pt x="2308562" y="94157"/>
                </a:lnTo>
                <a:lnTo>
                  <a:pt x="2353747" y="71878"/>
                </a:lnTo>
                <a:lnTo>
                  <a:pt x="2399088" y="49990"/>
                </a:lnTo>
                <a:lnTo>
                  <a:pt x="2444583" y="28488"/>
                </a:lnTo>
                <a:lnTo>
                  <a:pt x="2490230" y="7372"/>
                </a:lnTo>
                <a:lnTo>
                  <a:pt x="2506514" y="0"/>
                </a:lnTo>
                <a:lnTo>
                  <a:pt x="7310350" y="0"/>
                </a:lnTo>
                <a:lnTo>
                  <a:pt x="7310350" y="10287000"/>
                </a:lnTo>
                <a:close/>
              </a:path>
            </a:pathLst>
          </a:custGeom>
          <a:solidFill>
            <a:srgbClr val="6AD4CC">
              <a:alpha val="18840"/>
            </a:srgbClr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16303625" y="0"/>
            <a:ext cx="1985010" cy="2903855"/>
          </a:xfrm>
          <a:custGeom>
            <a:avLst/>
            <a:gdLst>
              <a:gd name="TX0" fmla="*/ 1527009 w 1984376"/>
              <a:gd name="TY0" fmla="*/ 2617266 h 2903221"/>
              <a:gd name="TX1" fmla="*/ 1523911 w 1984376"/>
              <a:gd name="TY1" fmla="*/ 2575331 h 2903221"/>
              <a:gd name="TX2" fmla="*/ 1514703 w 1984376"/>
              <a:gd name="TY2" fmla="*/ 2534310 h 2903221"/>
              <a:gd name="TX3" fmla="*/ 1499565 w 1984376"/>
              <a:gd name="TY3" fmla="*/ 2495092 h 2903221"/>
              <a:gd name="TX4" fmla="*/ 1478851 w 1984376"/>
              <a:gd name="TY4" fmla="*/ 2458504 h 2903221"/>
              <a:gd name="TX5" fmla="*/ 1452981 w 1984376"/>
              <a:gd name="TY5" fmla="*/ 2425369 h 2903221"/>
              <a:gd name="TX6" fmla="*/ 1422527 w 1984376"/>
              <a:gd name="TY6" fmla="*/ 2396375 h 2903221"/>
              <a:gd name="TX7" fmla="*/ 1388160 w 1984376"/>
              <a:gd name="TY7" fmla="*/ 2372169 h 2903221"/>
              <a:gd name="TX8" fmla="*/ 1350606 w 1984376"/>
              <a:gd name="TY8" fmla="*/ 2353259 h 2903221"/>
              <a:gd name="TX9" fmla="*/ 1310690 w 1984376"/>
              <a:gd name="TY9" fmla="*/ 2340076 h 2903221"/>
              <a:gd name="TX10" fmla="*/ 1269263 w 1984376"/>
              <a:gd name="TY10" fmla="*/ 2332888 h 2903221"/>
              <a:gd name="TX11" fmla="*/ 1241259 w 1984376"/>
              <a:gd name="TY11" fmla="*/ 2331516 h 2903221"/>
              <a:gd name="TX12" fmla="*/ 1234236 w 1984376"/>
              <a:gd name="TY12" fmla="*/ 2331593 h 2903221"/>
              <a:gd name="TX13" fmla="*/ 1192403 w 1984376"/>
              <a:gd name="TY13" fmla="*/ 2335720 h 2903221"/>
              <a:gd name="TX14" fmla="*/ 1151623 w 1984376"/>
              <a:gd name="TY14" fmla="*/ 2345931 h 2903221"/>
              <a:gd name="TX15" fmla="*/ 1112774 w 1984376"/>
              <a:gd name="TY15" fmla="*/ 2362022 h 2903221"/>
              <a:gd name="TX16" fmla="*/ 1076718 w 1984376"/>
              <a:gd name="TY16" fmla="*/ 2383637 h 2903221"/>
              <a:gd name="TX17" fmla="*/ 1044219 w 1984376"/>
              <a:gd name="TY17" fmla="*/ 2410307 h 2903221"/>
              <a:gd name="TX18" fmla="*/ 1015987 w 1984376"/>
              <a:gd name="TY18" fmla="*/ 2441460 h 2903221"/>
              <a:gd name="TX19" fmla="*/ 992632 w 1984376"/>
              <a:gd name="TY19" fmla="*/ 2476411 h 2903221"/>
              <a:gd name="TX20" fmla="*/ 974648 w 1984376"/>
              <a:gd name="TY20" fmla="*/ 2514422 h 2903221"/>
              <a:gd name="TX21" fmla="*/ 962444 w 1984376"/>
              <a:gd name="TY21" fmla="*/ 2554655 h 2903221"/>
              <a:gd name="TX22" fmla="*/ 956271 w 1984376"/>
              <a:gd name="TY22" fmla="*/ 2596248 h 2903221"/>
              <a:gd name="TX23" fmla="*/ 955509 w 1984376"/>
              <a:gd name="TY23" fmla="*/ 2617266 h 2903221"/>
              <a:gd name="TX24" fmla="*/ 955586 w 1984376"/>
              <a:gd name="TY24" fmla="*/ 2624277 h 2903221"/>
              <a:gd name="TX25" fmla="*/ 959713 w 1984376"/>
              <a:gd name="TY25" fmla="*/ 2666111 h 2903221"/>
              <a:gd name="TX26" fmla="*/ 969924 w 1984376"/>
              <a:gd name="TY26" fmla="*/ 2706903 h 2903221"/>
              <a:gd name="TX27" fmla="*/ 986015 w 1984376"/>
              <a:gd name="TY27" fmla="*/ 2745740 h 2903221"/>
              <a:gd name="TX28" fmla="*/ 1007630 w 1984376"/>
              <a:gd name="TY28" fmla="*/ 2781808 h 2903221"/>
              <a:gd name="TX29" fmla="*/ 1034300 w 1984376"/>
              <a:gd name="TY29" fmla="*/ 2814294 h 2903221"/>
              <a:gd name="TX30" fmla="*/ 1065453 w 1984376"/>
              <a:gd name="TY30" fmla="*/ 2842539 h 2903221"/>
              <a:gd name="TX31" fmla="*/ 1100404 w 1984376"/>
              <a:gd name="TY31" fmla="*/ 2865894 h 2903221"/>
              <a:gd name="TX32" fmla="*/ 1138415 w 1984376"/>
              <a:gd name="TY32" fmla="*/ 2883865 h 2903221"/>
              <a:gd name="TX33" fmla="*/ 1178648 w 1984376"/>
              <a:gd name="TY33" fmla="*/ 2896070 h 2903221"/>
              <a:gd name="TX34" fmla="*/ 1220228 w 1984376"/>
              <a:gd name="TY34" fmla="*/ 2902242 h 2903221"/>
              <a:gd name="TX35" fmla="*/ 1241259 w 1984376"/>
              <a:gd name="TY35" fmla="*/ 2903016 h 2903221"/>
              <a:gd name="TX36" fmla="*/ 1248270 w 1984376"/>
              <a:gd name="TY36" fmla="*/ 2902928 h 2903221"/>
              <a:gd name="TX37" fmla="*/ 1290104 w 1984376"/>
              <a:gd name="TY37" fmla="*/ 2898800 h 2903221"/>
              <a:gd name="TX38" fmla="*/ 1330883 w 1984376"/>
              <a:gd name="TY38" fmla="*/ 2888589 h 2903221"/>
              <a:gd name="TX39" fmla="*/ 1369733 w 1984376"/>
              <a:gd name="TY39" fmla="*/ 2872498 h 2903221"/>
              <a:gd name="TX40" fmla="*/ 1405788 w 1984376"/>
              <a:gd name="TY40" fmla="*/ 2850883 h 2903221"/>
              <a:gd name="TX41" fmla="*/ 1438287 w 1984376"/>
              <a:gd name="TY41" fmla="*/ 2824213 h 2903221"/>
              <a:gd name="TX42" fmla="*/ 1466519 w 1984376"/>
              <a:gd name="TY42" fmla="*/ 2793060 h 2903221"/>
              <a:gd name="TX43" fmla="*/ 1489875 w 1984376"/>
              <a:gd name="TY43" fmla="*/ 2758109 h 2903221"/>
              <a:gd name="TX44" fmla="*/ 1507858 w 1984376"/>
              <a:gd name="TY44" fmla="*/ 2720098 h 2903221"/>
              <a:gd name="TX45" fmla="*/ 1520063 w 1984376"/>
              <a:gd name="TY45" fmla="*/ 2679877 h 2903221"/>
              <a:gd name="TX46" fmla="*/ 1526235 w 1984376"/>
              <a:gd name="TY46" fmla="*/ 2638285 h 2903221"/>
              <a:gd name="TX47" fmla="*/ 1527009 w 1984376"/>
              <a:gd name="TY47" fmla="*/ 2617266 h 2903221"/>
              <a:gd name="TX49" fmla="*/ 1984197 w 1984376"/>
              <a:gd name="TY49" fmla="*/ 0 h 2903221"/>
              <a:gd name="TX50" fmla="*/ 47815 w 1984376"/>
              <a:gd name="TY50" fmla="*/ 0 h 2903221"/>
              <a:gd name="TX51" fmla="*/ 45085 w 1984376"/>
              <a:gd name="TY51" fmla="*/ 6388 h 2903221"/>
              <a:gd name="TX52" fmla="*/ 28600 w 1984376"/>
              <a:gd name="TY52" fmla="*/ 55054 h 2903221"/>
              <a:gd name="TX53" fmla="*/ 15836 w 1984376"/>
              <a:gd name="TY53" fmla="*/ 104838 h 2903221"/>
              <a:gd name="TX54" fmla="*/ 6845 w 1984376"/>
              <a:gd name="TY54" fmla="*/ 155422 h 2903221"/>
              <a:gd name="TX55" fmla="*/ 1384 w 1984376"/>
              <a:gd name="TY55" fmla="*/ 207251 h 2903221"/>
              <a:gd name="TX56" fmla="*/ 0 w 1984376"/>
              <a:gd name="TY56" fmla="*/ 259461 h 2903221"/>
              <a:gd name="TX57" fmla="*/ 2717 w 1984376"/>
              <a:gd name="TY57" fmla="*/ 311645 h 2903221"/>
              <a:gd name="TX58" fmla="*/ 9537 w 1984376"/>
              <a:gd name="TY58" fmla="*/ 363397 h 2903221"/>
              <a:gd name="TX59" fmla="*/ 20510 w 1984376"/>
              <a:gd name="TY59" fmla="*/ 414299 h 2903221"/>
              <a:gd name="TX60" fmla="*/ 35661 w 1984376"/>
              <a:gd name="TY60" fmla="*/ 463905 h 2903221"/>
              <a:gd name="TX61" fmla="*/ 54127 w 1984376"/>
              <a:gd name="TY61" fmla="*/ 510349 h 2903221"/>
              <a:gd name="TX62" fmla="*/ 76009 w 1984376"/>
              <a:gd name="TY62" fmla="*/ 554875 h 2903221"/>
              <a:gd name="TX63" fmla="*/ 100698 w 1984376"/>
              <a:gd name="TY63" fmla="*/ 597852 h 2903221"/>
              <a:gd name="TX64" fmla="*/ 127571 w 1984376"/>
              <a:gd name="TY64" fmla="*/ 639597 h 2903221"/>
              <a:gd name="TX65" fmla="*/ 156019 w 1984376"/>
              <a:gd name="TY65" fmla="*/ 680440 h 2903221"/>
              <a:gd name="TX66" fmla="*/ 185420 w 1984376"/>
              <a:gd name="TY66" fmla="*/ 720725 h 2903221"/>
              <a:gd name="TX67" fmla="*/ 215176 w 1984376"/>
              <a:gd name="TY67" fmla="*/ 760780 h 2903221"/>
              <a:gd name="TX68" fmla="*/ 244195 w 1984376"/>
              <a:gd name="TY68" fmla="*/ 800887 h 2903221"/>
              <a:gd name="TX69" fmla="*/ 272199 w 1984376"/>
              <a:gd name="TY69" fmla="*/ 841629 h 2903221"/>
              <a:gd name="TX70" fmla="*/ 299339 w 1984376"/>
              <a:gd name="TY70" fmla="*/ 882929 h 2903221"/>
              <a:gd name="TX71" fmla="*/ 325767 w 1984376"/>
              <a:gd name="TY71" fmla="*/ 924687 h 2903221"/>
              <a:gd name="TX72" fmla="*/ 351599 w 1984376"/>
              <a:gd name="TY72" fmla="*/ 966812 h 2903221"/>
              <a:gd name="TX73" fmla="*/ 376986 w 1984376"/>
              <a:gd name="TY73" fmla="*/ 1009230 h 2903221"/>
              <a:gd name="TX74" fmla="*/ 402094 w 1984376"/>
              <a:gd name="TY74" fmla="*/ 1051852 h 2903221"/>
              <a:gd name="TX75" fmla="*/ 451967 w 1984376"/>
              <a:gd name="TY75" fmla="*/ 1137323 h 2903221"/>
              <a:gd name="TX76" fmla="*/ 477037 w 1984376"/>
              <a:gd name="TY76" fmla="*/ 1179995 h 2903221"/>
              <a:gd name="TX77" fmla="*/ 502373 w 1984376"/>
              <a:gd name="TY77" fmla="*/ 1222502 h 2903221"/>
              <a:gd name="TX78" fmla="*/ 528129 w 1984376"/>
              <a:gd name="TY78" fmla="*/ 1264767 h 2903221"/>
              <a:gd name="TX79" fmla="*/ 554431 w 1984376"/>
              <a:gd name="TY79" fmla="*/ 1306703 h 2903221"/>
              <a:gd name="TX80" fmla="*/ 581456 w 1984376"/>
              <a:gd name="TY80" fmla="*/ 1348206 h 2903221"/>
              <a:gd name="TX81" fmla="*/ 609307 w 1984376"/>
              <a:gd name="TY81" fmla="*/ 1389202 h 2903221"/>
              <a:gd name="TX82" fmla="*/ 638149 w 1984376"/>
              <a:gd name="TY82" fmla="*/ 1429588 h 2903221"/>
              <a:gd name="TX83" fmla="*/ 668591 w 1984376"/>
              <a:gd name="TY83" fmla="*/ 1469720 h 2903221"/>
              <a:gd name="TX84" fmla="*/ 700544 w 1984376"/>
              <a:gd name="TY84" fmla="*/ 1508925 h 2903221"/>
              <a:gd name="TX85" fmla="*/ 734009 w 1984376"/>
              <a:gd name="TY85" fmla="*/ 1546987 h 2903221"/>
              <a:gd name="TX86" fmla="*/ 769010 w 1984376"/>
              <a:gd name="TY86" fmla="*/ 1583690 h 2903221"/>
              <a:gd name="TX87" fmla="*/ 805535 w 1984376"/>
              <a:gd name="TY87" fmla="*/ 1618792 h 2903221"/>
              <a:gd name="TX88" fmla="*/ 843572 w 1984376"/>
              <a:gd name="TY88" fmla="*/ 1652079 h 2903221"/>
              <a:gd name="TX89" fmla="*/ 883158 w 1984376"/>
              <a:gd name="TY89" fmla="*/ 1683334 h 2903221"/>
              <a:gd name="TX90" fmla="*/ 924267 w 1984376"/>
              <a:gd name="TY90" fmla="*/ 1712315 h 2903221"/>
              <a:gd name="TX91" fmla="*/ 966914 w 1984376"/>
              <a:gd name="TY91" fmla="*/ 1738795 h 2903221"/>
              <a:gd name="TX92" fmla="*/ 1011097 w 1984376"/>
              <a:gd name="TY92" fmla="*/ 1762556 h 2903221"/>
              <a:gd name="TX93" fmla="*/ 1056817 w 1984376"/>
              <a:gd name="TY93" fmla="*/ 1783372 h 2903221"/>
              <a:gd name="TX94" fmla="*/ 1104074 w 1984376"/>
              <a:gd name="TY94" fmla="*/ 1801025 h 2903221"/>
              <a:gd name="TX95" fmla="*/ 1152893 w 1984376"/>
              <a:gd name="TY95" fmla="*/ 1815274 h 2903221"/>
              <a:gd name="TX96" fmla="*/ 1203248 w 1984376"/>
              <a:gd name="TY96" fmla="*/ 1825917 h 2903221"/>
              <a:gd name="TX97" fmla="*/ 1251762 w 1984376"/>
              <a:gd name="TY97" fmla="*/ 1831987 h 2903221"/>
              <a:gd name="TX98" fmla="*/ 1299667 w 1984376"/>
              <a:gd name="TY98" fmla="*/ 1833791 h 2903221"/>
              <a:gd name="TX99" fmla="*/ 1346873 w 1984376"/>
              <a:gd name="TY99" fmla="*/ 1831505 h 2903221"/>
              <a:gd name="TX100" fmla="*/ 1393266 w 1984376"/>
              <a:gd name="TY100" fmla="*/ 1825332 h 2903221"/>
              <a:gd name="TX101" fmla="*/ 1438770 w 1984376"/>
              <a:gd name="TY101" fmla="*/ 1815452 h 2903221"/>
              <a:gd name="TX102" fmla="*/ 1483283 w 1984376"/>
              <a:gd name="TY102" fmla="*/ 1802041 h 2903221"/>
              <a:gd name="TX103" fmla="*/ 1526730 w 1984376"/>
              <a:gd name="TY103" fmla="*/ 1785315 h 2903221"/>
              <a:gd name="TX104" fmla="*/ 1569021 w 1984376"/>
              <a:gd name="TY104" fmla="*/ 1765439 h 2903221"/>
              <a:gd name="TX105" fmla="*/ 1610042 w 1984376"/>
              <a:gd name="TY105" fmla="*/ 1742605 h 2903221"/>
              <a:gd name="TX106" fmla="*/ 1649717 w 1984376"/>
              <a:gd name="TY106" fmla="*/ 1717001 h 2903221"/>
              <a:gd name="TX107" fmla="*/ 1687957 w 1984376"/>
              <a:gd name="TY107" fmla="*/ 1688833 h 2903221"/>
              <a:gd name="TX108" fmla="*/ 1724660 w 1984376"/>
              <a:gd name="TY108" fmla="*/ 1658264 h 2903221"/>
              <a:gd name="TX109" fmla="*/ 1759750 w 1984376"/>
              <a:gd name="TY109" fmla="*/ 1625485 h 2903221"/>
              <a:gd name="TX110" fmla="*/ 1793113 w 1984376"/>
              <a:gd name="TY110" fmla="*/ 1590700 h 2903221"/>
              <a:gd name="TX111" fmla="*/ 1826615 w 1984376"/>
              <a:gd name="TY111" fmla="*/ 1551698 h 2903221"/>
              <a:gd name="TX112" fmla="*/ 1858048 w 1984376"/>
              <a:gd name="TY112" fmla="*/ 1511249 h 2903221"/>
              <a:gd name="TX113" fmla="*/ 1887474 w 1984376"/>
              <a:gd name="TY113" fmla="*/ 1469415 h 2903221"/>
              <a:gd name="TX114" fmla="*/ 1914918 w 1984376"/>
              <a:gd name="TY114" fmla="*/ 1426337 h 2903221"/>
              <a:gd name="TX115" fmla="*/ 1940458 w 1984376"/>
              <a:gd name="TY115" fmla="*/ 1382090 h 2903221"/>
              <a:gd name="TX116" fmla="*/ 1964105 w 1984376"/>
              <a:gd name="TY116" fmla="*/ 1336789 h 2903221"/>
              <a:gd name="TX117" fmla="*/ 1984197 w 1984376"/>
              <a:gd name="TY117" fmla="*/ 1294206 h 2903221"/>
              <a:gd name="TX118" fmla="*/ 1984197 w 1984376"/>
              <a:gd name="TY118" fmla="*/ 0 h 290322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</a:cxnLst>
            <a:rect l="l" t="t" r="r" b="b"/>
            <a:pathLst>
              <a:path w="1984376" h="2903221">
                <a:moveTo>
                  <a:pt x="1527009" y="2617266"/>
                </a:moveTo>
                <a:lnTo>
                  <a:pt x="1523911" y="2575331"/>
                </a:lnTo>
                <a:lnTo>
                  <a:pt x="1514703" y="2534310"/>
                </a:lnTo>
                <a:lnTo>
                  <a:pt x="1499565" y="2495092"/>
                </a:lnTo>
                <a:lnTo>
                  <a:pt x="1478851" y="2458504"/>
                </a:lnTo>
                <a:lnTo>
                  <a:pt x="1452981" y="2425369"/>
                </a:lnTo>
                <a:lnTo>
                  <a:pt x="1422527" y="2396375"/>
                </a:lnTo>
                <a:lnTo>
                  <a:pt x="1388160" y="2372169"/>
                </a:lnTo>
                <a:lnTo>
                  <a:pt x="1350606" y="2353259"/>
                </a:lnTo>
                <a:lnTo>
                  <a:pt x="1310690" y="2340076"/>
                </a:lnTo>
                <a:lnTo>
                  <a:pt x="1269263" y="2332888"/>
                </a:lnTo>
                <a:lnTo>
                  <a:pt x="1241259" y="2331516"/>
                </a:lnTo>
                <a:lnTo>
                  <a:pt x="1234236" y="2331593"/>
                </a:lnTo>
                <a:lnTo>
                  <a:pt x="1192403" y="2335720"/>
                </a:lnTo>
                <a:lnTo>
                  <a:pt x="1151623" y="2345931"/>
                </a:lnTo>
                <a:lnTo>
                  <a:pt x="1112774" y="2362022"/>
                </a:lnTo>
                <a:lnTo>
                  <a:pt x="1076718" y="2383637"/>
                </a:lnTo>
                <a:lnTo>
                  <a:pt x="1044219" y="2410307"/>
                </a:lnTo>
                <a:lnTo>
                  <a:pt x="1015987" y="2441460"/>
                </a:lnTo>
                <a:lnTo>
                  <a:pt x="992632" y="2476411"/>
                </a:lnTo>
                <a:lnTo>
                  <a:pt x="974648" y="2514422"/>
                </a:lnTo>
                <a:lnTo>
                  <a:pt x="962444" y="2554655"/>
                </a:lnTo>
                <a:lnTo>
                  <a:pt x="956271" y="2596248"/>
                </a:lnTo>
                <a:lnTo>
                  <a:pt x="955509" y="2617266"/>
                </a:lnTo>
                <a:lnTo>
                  <a:pt x="955586" y="2624277"/>
                </a:lnTo>
                <a:lnTo>
                  <a:pt x="959713" y="2666111"/>
                </a:lnTo>
                <a:lnTo>
                  <a:pt x="969924" y="2706903"/>
                </a:lnTo>
                <a:lnTo>
                  <a:pt x="986015" y="2745740"/>
                </a:lnTo>
                <a:lnTo>
                  <a:pt x="1007630" y="2781808"/>
                </a:lnTo>
                <a:lnTo>
                  <a:pt x="1034300" y="2814294"/>
                </a:lnTo>
                <a:lnTo>
                  <a:pt x="1065453" y="2842539"/>
                </a:lnTo>
                <a:lnTo>
                  <a:pt x="1100404" y="2865894"/>
                </a:lnTo>
                <a:lnTo>
                  <a:pt x="1138415" y="2883865"/>
                </a:lnTo>
                <a:lnTo>
                  <a:pt x="1178648" y="2896070"/>
                </a:lnTo>
                <a:lnTo>
                  <a:pt x="1220228" y="2902242"/>
                </a:lnTo>
                <a:lnTo>
                  <a:pt x="1241259" y="2903016"/>
                </a:lnTo>
                <a:lnTo>
                  <a:pt x="1248270" y="2902928"/>
                </a:lnTo>
                <a:lnTo>
                  <a:pt x="1290104" y="2898800"/>
                </a:lnTo>
                <a:lnTo>
                  <a:pt x="1330883" y="2888589"/>
                </a:lnTo>
                <a:lnTo>
                  <a:pt x="1369733" y="2872498"/>
                </a:lnTo>
                <a:lnTo>
                  <a:pt x="1405788" y="2850883"/>
                </a:lnTo>
                <a:lnTo>
                  <a:pt x="1438287" y="2824213"/>
                </a:lnTo>
                <a:lnTo>
                  <a:pt x="1466519" y="2793060"/>
                </a:lnTo>
                <a:lnTo>
                  <a:pt x="1489875" y="2758109"/>
                </a:lnTo>
                <a:lnTo>
                  <a:pt x="1507858" y="2720098"/>
                </a:lnTo>
                <a:lnTo>
                  <a:pt x="1520063" y="2679877"/>
                </a:lnTo>
                <a:lnTo>
                  <a:pt x="1526235" y="2638285"/>
                </a:lnTo>
                <a:lnTo>
                  <a:pt x="1527009" y="2617266"/>
                </a:lnTo>
                <a:close/>
                <a:moveTo>
                  <a:pt x="1984197" y="0"/>
                </a:moveTo>
                <a:lnTo>
                  <a:pt x="47815" y="0"/>
                </a:lnTo>
                <a:lnTo>
                  <a:pt x="45085" y="6388"/>
                </a:lnTo>
                <a:lnTo>
                  <a:pt x="28600" y="55054"/>
                </a:lnTo>
                <a:lnTo>
                  <a:pt x="15836" y="104838"/>
                </a:lnTo>
                <a:lnTo>
                  <a:pt x="6845" y="155422"/>
                </a:lnTo>
                <a:lnTo>
                  <a:pt x="1384" y="207251"/>
                </a:lnTo>
                <a:lnTo>
                  <a:pt x="0" y="259461"/>
                </a:lnTo>
                <a:lnTo>
                  <a:pt x="2717" y="311645"/>
                </a:lnTo>
                <a:lnTo>
                  <a:pt x="9537" y="363397"/>
                </a:lnTo>
                <a:lnTo>
                  <a:pt x="20510" y="414299"/>
                </a:lnTo>
                <a:lnTo>
                  <a:pt x="35661" y="463905"/>
                </a:lnTo>
                <a:lnTo>
                  <a:pt x="54127" y="510349"/>
                </a:lnTo>
                <a:lnTo>
                  <a:pt x="76009" y="554875"/>
                </a:lnTo>
                <a:lnTo>
                  <a:pt x="100698" y="597852"/>
                </a:lnTo>
                <a:lnTo>
                  <a:pt x="127571" y="639597"/>
                </a:lnTo>
                <a:lnTo>
                  <a:pt x="156019" y="680440"/>
                </a:lnTo>
                <a:lnTo>
                  <a:pt x="185420" y="720725"/>
                </a:lnTo>
                <a:lnTo>
                  <a:pt x="215176" y="760780"/>
                </a:lnTo>
                <a:lnTo>
                  <a:pt x="244195" y="800887"/>
                </a:lnTo>
                <a:lnTo>
                  <a:pt x="272199" y="841629"/>
                </a:lnTo>
                <a:lnTo>
                  <a:pt x="299339" y="882929"/>
                </a:lnTo>
                <a:lnTo>
                  <a:pt x="325767" y="924687"/>
                </a:lnTo>
                <a:lnTo>
                  <a:pt x="351599" y="966812"/>
                </a:lnTo>
                <a:lnTo>
                  <a:pt x="376986" y="1009230"/>
                </a:lnTo>
                <a:lnTo>
                  <a:pt x="402094" y="1051852"/>
                </a:lnTo>
                <a:lnTo>
                  <a:pt x="451967" y="1137323"/>
                </a:lnTo>
                <a:lnTo>
                  <a:pt x="477037" y="1179995"/>
                </a:lnTo>
                <a:lnTo>
                  <a:pt x="502373" y="1222502"/>
                </a:lnTo>
                <a:lnTo>
                  <a:pt x="528129" y="1264767"/>
                </a:lnTo>
                <a:lnTo>
                  <a:pt x="554431" y="1306703"/>
                </a:lnTo>
                <a:lnTo>
                  <a:pt x="581456" y="1348206"/>
                </a:lnTo>
                <a:lnTo>
                  <a:pt x="609307" y="1389202"/>
                </a:lnTo>
                <a:lnTo>
                  <a:pt x="638149" y="1429588"/>
                </a:lnTo>
                <a:lnTo>
                  <a:pt x="668591" y="1469720"/>
                </a:lnTo>
                <a:lnTo>
                  <a:pt x="700544" y="1508925"/>
                </a:lnTo>
                <a:lnTo>
                  <a:pt x="734009" y="1546987"/>
                </a:lnTo>
                <a:lnTo>
                  <a:pt x="769010" y="1583690"/>
                </a:lnTo>
                <a:lnTo>
                  <a:pt x="805535" y="1618792"/>
                </a:lnTo>
                <a:lnTo>
                  <a:pt x="843572" y="1652079"/>
                </a:lnTo>
                <a:lnTo>
                  <a:pt x="883158" y="1683334"/>
                </a:lnTo>
                <a:lnTo>
                  <a:pt x="924267" y="1712315"/>
                </a:lnTo>
                <a:lnTo>
                  <a:pt x="966914" y="1738795"/>
                </a:lnTo>
                <a:lnTo>
                  <a:pt x="1011097" y="1762556"/>
                </a:lnTo>
                <a:lnTo>
                  <a:pt x="1056817" y="1783372"/>
                </a:lnTo>
                <a:lnTo>
                  <a:pt x="1104074" y="1801025"/>
                </a:lnTo>
                <a:lnTo>
                  <a:pt x="1152893" y="1815274"/>
                </a:lnTo>
                <a:lnTo>
                  <a:pt x="1203248" y="1825917"/>
                </a:lnTo>
                <a:lnTo>
                  <a:pt x="1251762" y="1831987"/>
                </a:lnTo>
                <a:lnTo>
                  <a:pt x="1299667" y="1833791"/>
                </a:lnTo>
                <a:lnTo>
                  <a:pt x="1346873" y="1831505"/>
                </a:lnTo>
                <a:lnTo>
                  <a:pt x="1393266" y="1825332"/>
                </a:lnTo>
                <a:lnTo>
                  <a:pt x="1438770" y="1815452"/>
                </a:lnTo>
                <a:lnTo>
                  <a:pt x="1483283" y="1802041"/>
                </a:lnTo>
                <a:lnTo>
                  <a:pt x="1526730" y="1785315"/>
                </a:lnTo>
                <a:lnTo>
                  <a:pt x="1569021" y="1765439"/>
                </a:lnTo>
                <a:lnTo>
                  <a:pt x="1610042" y="1742605"/>
                </a:lnTo>
                <a:lnTo>
                  <a:pt x="1649717" y="1717001"/>
                </a:lnTo>
                <a:lnTo>
                  <a:pt x="1687957" y="1688833"/>
                </a:lnTo>
                <a:lnTo>
                  <a:pt x="1724660" y="1658264"/>
                </a:lnTo>
                <a:lnTo>
                  <a:pt x="1759750" y="1625485"/>
                </a:lnTo>
                <a:lnTo>
                  <a:pt x="1793113" y="1590700"/>
                </a:lnTo>
                <a:lnTo>
                  <a:pt x="1826615" y="1551698"/>
                </a:lnTo>
                <a:lnTo>
                  <a:pt x="1858048" y="1511249"/>
                </a:lnTo>
                <a:lnTo>
                  <a:pt x="1887474" y="1469415"/>
                </a:lnTo>
                <a:lnTo>
                  <a:pt x="1914918" y="1426337"/>
                </a:lnTo>
                <a:lnTo>
                  <a:pt x="1940458" y="1382090"/>
                </a:lnTo>
                <a:lnTo>
                  <a:pt x="1964105" y="1336789"/>
                </a:lnTo>
                <a:lnTo>
                  <a:pt x="1984197" y="1294206"/>
                </a:lnTo>
                <a:lnTo>
                  <a:pt x="1984197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0" y="7519035"/>
            <a:ext cx="1722120" cy="2536825"/>
          </a:xfrm>
          <a:custGeom>
            <a:avLst/>
            <a:gdLst>
              <a:gd name="TX0" fmla="*/ 431016 w 1721486"/>
              <a:gd name="TY0" fmla="*/ 145152 h 2536191"/>
              <a:gd name="TX1" fmla="*/ 474186 w 1721486"/>
              <a:gd name="TY1" fmla="*/ 120149 h 2536191"/>
              <a:gd name="TX2" fmla="*/ 518444 w 1721486"/>
              <a:gd name="TY2" fmla="*/ 97014 h 2536191"/>
              <a:gd name="TX3" fmla="*/ 563787 w 1721486"/>
              <a:gd name="TY3" fmla="*/ 75843 h 2536191"/>
              <a:gd name="TX4" fmla="*/ 610211 w 1721486"/>
              <a:gd name="TY4" fmla="*/ 56731 h 2536191"/>
              <a:gd name="TX5" fmla="*/ 657599 w 1721486"/>
              <a:gd name="TY5" fmla="*/ 40124 h 2536191"/>
              <a:gd name="TX6" fmla="*/ 705634 w 1721486"/>
              <a:gd name="TY6" fmla="*/ 26203 h 2536191"/>
              <a:gd name="TX7" fmla="*/ 754142 w 1721486"/>
              <a:gd name="TY7" fmla="*/ 15098 h 2536191"/>
              <a:gd name="TX8" fmla="*/ 802952 w 1721486"/>
              <a:gd name="TY8" fmla="*/ 6941 h 2536191"/>
              <a:gd name="TX9" fmla="*/ 851890 w 1721486"/>
              <a:gd name="TY9" fmla="*/ 1864 h 2536191"/>
              <a:gd name="TX10" fmla="*/ 900783 w 1721486"/>
              <a:gd name="TY10" fmla="*/ 0 h 2536191"/>
              <a:gd name="TX11" fmla="*/ 949457 w 1721486"/>
              <a:gd name="TY11" fmla="*/ 1478 h 2536191"/>
              <a:gd name="TX12" fmla="*/ 997739 w 1721486"/>
              <a:gd name="TY12" fmla="*/ 6431 h 2536191"/>
              <a:gd name="TX13" fmla="*/ 1045456 w 1721486"/>
              <a:gd name="TY13" fmla="*/ 14991 h 2536191"/>
              <a:gd name="TX14" fmla="*/ 1092436 w 1721486"/>
              <a:gd name="TY14" fmla="*/ 27290 h 2536191"/>
              <a:gd name="TX15" fmla="*/ 1138504 w 1721486"/>
              <a:gd name="TY15" fmla="*/ 43459 h 2536191"/>
              <a:gd name="TX16" fmla="*/ 1183488 w 1721486"/>
              <a:gd name="TY16" fmla="*/ 63629 h 2536191"/>
              <a:gd name="TX17" fmla="*/ 1227215 w 1721486"/>
              <a:gd name="TY17" fmla="*/ 87933 h 2536191"/>
              <a:gd name="TX18" fmla="*/ 1269511 w 1721486"/>
              <a:gd name="TY18" fmla="*/ 116502 h 2536191"/>
              <a:gd name="TX19" fmla="*/ 1308679 w 1721486"/>
              <a:gd name="TY19" fmla="*/ 147850 h 2536191"/>
              <a:gd name="TX20" fmla="*/ 1345106 w 1721486"/>
              <a:gd name="TY20" fmla="*/ 181509 h 2536191"/>
              <a:gd name="TX21" fmla="*/ 1378879 w 1721486"/>
              <a:gd name="TY21" fmla="*/ 217310 h 2536191"/>
              <a:gd name="TX22" fmla="*/ 1410086 w 1721486"/>
              <a:gd name="TY22" fmla="*/ 255081 h 2536191"/>
              <a:gd name="TX23" fmla="*/ 1438814 w 1721486"/>
              <a:gd name="TY23" fmla="*/ 294654 h 2536191"/>
              <a:gd name="TX24" fmla="*/ 1465153 w 1721486"/>
              <a:gd name="TY24" fmla="*/ 335859 h 2536191"/>
              <a:gd name="TX25" fmla="*/ 1489190 w 1721486"/>
              <a:gd name="TY25" fmla="*/ 378527 h 2536191"/>
              <a:gd name="TX26" fmla="*/ 1511013 w 1721486"/>
              <a:gd name="TY26" fmla="*/ 422488 h 2536191"/>
              <a:gd name="TX27" fmla="*/ 1530710 w 1721486"/>
              <a:gd name="TY27" fmla="*/ 467572 h 2536191"/>
              <a:gd name="TX28" fmla="*/ 1548368 w 1721486"/>
              <a:gd name="TY28" fmla="*/ 513610 h 2536191"/>
              <a:gd name="TX29" fmla="*/ 1564077 w 1721486"/>
              <a:gd name="TY29" fmla="*/ 560433 h 2536191"/>
              <a:gd name="TX30" fmla="*/ 1577923 w 1721486"/>
              <a:gd name="TY30" fmla="*/ 607870 h 2536191"/>
              <a:gd name="TX31" fmla="*/ 1589994 w 1721486"/>
              <a:gd name="TY31" fmla="*/ 655752 h 2536191"/>
              <a:gd name="TX32" fmla="*/ 1600380 w 1721486"/>
              <a:gd name="TY32" fmla="*/ 703909 h 2536191"/>
              <a:gd name="TX33" fmla="*/ 1609166 w 1721486"/>
              <a:gd name="TY33" fmla="*/ 752172 h 2536191"/>
              <a:gd name="TX34" fmla="*/ 1617037 w 1721486"/>
              <a:gd name="TY34" fmla="*/ 803377 h 2536191"/>
              <a:gd name="TX35" fmla="*/ 1623707 w 1721486"/>
              <a:gd name="TY35" fmla="*/ 854677 h 2536191"/>
              <a:gd name="TX36" fmla="*/ 1629350 w 1721486"/>
              <a:gd name="TY36" fmla="*/ 906055 h 2536191"/>
              <a:gd name="TX37" fmla="*/ 1634140 w 1721486"/>
              <a:gd name="TY37" fmla="*/ 957498 h 2536191"/>
              <a:gd name="TX38" fmla="*/ 1638253 w 1721486"/>
              <a:gd name="TY38" fmla="*/ 1008989 h 2536191"/>
              <a:gd name="TX39" fmla="*/ 1641862 w 1721486"/>
              <a:gd name="TY39" fmla="*/ 1060514 h 2536191"/>
              <a:gd name="TX40" fmla="*/ 1645142 w 1721486"/>
              <a:gd name="TY40" fmla="*/ 1112057 h 2536191"/>
              <a:gd name="TX41" fmla="*/ 1651413 w 1721486"/>
              <a:gd name="TY41" fmla="*/ 1215137 h 2536191"/>
              <a:gd name="TX42" fmla="*/ 1654752 w 1721486"/>
              <a:gd name="TY42" fmla="*/ 1266644 h 2536191"/>
              <a:gd name="TX43" fmla="*/ 1658460 w 1721486"/>
              <a:gd name="TY43" fmla="*/ 1318108 h 2536191"/>
              <a:gd name="TX44" fmla="*/ 1662711 w 1721486"/>
              <a:gd name="TY44" fmla="*/ 1369515 h 2536191"/>
              <a:gd name="TX45" fmla="*/ 1667679 w 1721486"/>
              <a:gd name="TY45" fmla="*/ 1420848 h 2536191"/>
              <a:gd name="TX46" fmla="*/ 1673540 w 1721486"/>
              <a:gd name="TY46" fmla="*/ 1472093 h 2536191"/>
              <a:gd name="TX47" fmla="*/ 1680466 w 1721486"/>
              <a:gd name="TY47" fmla="*/ 1523235 h 2536191"/>
              <a:gd name="TX48" fmla="*/ 1688634 w 1721486"/>
              <a:gd name="TY48" fmla="*/ 1574258 h 2536191"/>
              <a:gd name="TX49" fmla="*/ 1697504 w 1721486"/>
              <a:gd name="TY49" fmla="*/ 1625579 h 2536191"/>
              <a:gd name="TX50" fmla="*/ 1705946 w 1721486"/>
              <a:gd name="TY50" fmla="*/ 1676950 h 2536191"/>
              <a:gd name="TX51" fmla="*/ 1713233 w 1721486"/>
              <a:gd name="TY51" fmla="*/ 1728390 h 2536191"/>
              <a:gd name="TX52" fmla="*/ 1718634 w 1721486"/>
              <a:gd name="TY52" fmla="*/ 1779921 h 2536191"/>
              <a:gd name="TX53" fmla="*/ 1721422 w 1721486"/>
              <a:gd name="TY53" fmla="*/ 1831564 h 2536191"/>
              <a:gd name="TX54" fmla="*/ 1720868 w 1721486"/>
              <a:gd name="TY54" fmla="*/ 1883338 h 2536191"/>
              <a:gd name="TX55" fmla="*/ 1716242 w 1721486"/>
              <a:gd name="TY55" fmla="*/ 1935266 h 2536191"/>
              <a:gd name="TX56" fmla="*/ 1707032 w 1721486"/>
              <a:gd name="TY56" fmla="*/ 1988583 h 2536191"/>
              <a:gd name="TX57" fmla="*/ 1693343 w 1721486"/>
              <a:gd name="TY57" fmla="*/ 2041118 h 2536191"/>
              <a:gd name="TX58" fmla="*/ 1675392 w 1721486"/>
              <a:gd name="TY58" fmla="*/ 2092494 h 2536191"/>
              <a:gd name="TX59" fmla="*/ 1653402 w 1721486"/>
              <a:gd name="TY59" fmla="*/ 2142334 h 2536191"/>
              <a:gd name="TX60" fmla="*/ 1627592 w 1721486"/>
              <a:gd name="TY60" fmla="*/ 2190262 h 2536191"/>
              <a:gd name="TX61" fmla="*/ 1598181 w 1721486"/>
              <a:gd name="TY61" fmla="*/ 2235900 h 2536191"/>
              <a:gd name="TX62" fmla="*/ 1566055 w 1721486"/>
              <a:gd name="TY62" fmla="*/ 2278716 h 2536191"/>
              <a:gd name="TX63" fmla="*/ 1530804 w 1721486"/>
              <a:gd name="TY63" fmla="*/ 2319016 h 2536191"/>
              <a:gd name="TX64" fmla="*/ 1492605 w 1721486"/>
              <a:gd name="TY64" fmla="*/ 2356513 h 2536191"/>
              <a:gd name="TX65" fmla="*/ 1451638 w 1721486"/>
              <a:gd name="TY65" fmla="*/ 2390918 h 2536191"/>
              <a:gd name="TX66" fmla="*/ 1408081 w 1721486"/>
              <a:gd name="TY66" fmla="*/ 2421947 h 2536191"/>
              <a:gd name="TX67" fmla="*/ 1362114 w 1721486"/>
              <a:gd name="TY67" fmla="*/ 2449310 h 2536191"/>
              <a:gd name="TX68" fmla="*/ 1320394 w 1721486"/>
              <a:gd name="TY68" fmla="*/ 2469380 h 2536191"/>
              <a:gd name="TX69" fmla="*/ 1276697 w 1721486"/>
              <a:gd name="TY69" fmla="*/ 2486013 h 2536191"/>
              <a:gd name="TX70" fmla="*/ 1231524 w 1721486"/>
              <a:gd name="TY70" fmla="*/ 2499580 h 2536191"/>
              <a:gd name="TX71" fmla="*/ 1185378 w 1721486"/>
              <a:gd name="TY71" fmla="*/ 2510454 h 2536191"/>
              <a:gd name="TX72" fmla="*/ 1138762 w 1721486"/>
              <a:gd name="TY72" fmla="*/ 2519006 h 2536191"/>
              <a:gd name="TX73" fmla="*/ 1092180 w 1721486"/>
              <a:gd name="TY73" fmla="*/ 2525609 h 2536191"/>
              <a:gd name="TX74" fmla="*/ 1046132 w 1721486"/>
              <a:gd name="TY74" fmla="*/ 2530634 h 2536191"/>
              <a:gd name="TX75" fmla="*/ 995454 w 1721486"/>
              <a:gd name="TY75" fmla="*/ 2534481 h 2536191"/>
              <a:gd name="TX76" fmla="*/ 944815 w 1721486"/>
              <a:gd name="TY76" fmla="*/ 2536116 h 2536191"/>
              <a:gd name="TX77" fmla="*/ 894248 w 1721486"/>
              <a:gd name="TY77" fmla="*/ 2535639 h 2536191"/>
              <a:gd name="TX78" fmla="*/ 843787 w 1721486"/>
              <a:gd name="TY78" fmla="*/ 2533150 h 2536191"/>
              <a:gd name="TX79" fmla="*/ 793468 w 1721486"/>
              <a:gd name="TY79" fmla="*/ 2528748 h 2536191"/>
              <a:gd name="TX80" fmla="*/ 743323 w 1721486"/>
              <a:gd name="TY80" fmla="*/ 2522532 h 2536191"/>
              <a:gd name="TX81" fmla="*/ 693387 w 1721486"/>
              <a:gd name="TY81" fmla="*/ 2514602 h 2536191"/>
              <a:gd name="TX82" fmla="*/ 643695 w 1721486"/>
              <a:gd name="TY82" fmla="*/ 2505059 h 2536191"/>
              <a:gd name="TX83" fmla="*/ 594279 w 1721486"/>
              <a:gd name="TY83" fmla="*/ 2494000 h 2536191"/>
              <a:gd name="TX84" fmla="*/ 545175 w 1721486"/>
              <a:gd name="TY84" fmla="*/ 2481526 h 2536191"/>
              <a:gd name="TX85" fmla="*/ 496417 w 1721486"/>
              <a:gd name="TY85" fmla="*/ 2467737 h 2536191"/>
              <a:gd name="TX86" fmla="*/ 448038 w 1721486"/>
              <a:gd name="TY86" fmla="*/ 2452731 h 2536191"/>
              <a:gd name="TX87" fmla="*/ 400074 w 1721486"/>
              <a:gd name="TY87" fmla="*/ 2436609 h 2536191"/>
              <a:gd name="TX88" fmla="*/ 353263 w 1721486"/>
              <a:gd name="TY88" fmla="*/ 2419792 h 2536191"/>
              <a:gd name="TX89" fmla="*/ 306665 w 1721486"/>
              <a:gd name="TY89" fmla="*/ 2402074 h 2536191"/>
              <a:gd name="TX90" fmla="*/ 260381 w 1721486"/>
              <a:gd name="TY90" fmla="*/ 2383379 h 2536191"/>
              <a:gd name="TX91" fmla="*/ 214511 w 1721486"/>
              <a:gd name="TY91" fmla="*/ 2363635 h 2536191"/>
              <a:gd name="TX92" fmla="*/ 169157 w 1721486"/>
              <a:gd name="TY92" fmla="*/ 2342765 h 2536191"/>
              <a:gd name="TX93" fmla="*/ 124420 w 1721486"/>
              <a:gd name="TY93" fmla="*/ 2320697 h 2536191"/>
              <a:gd name="TX94" fmla="*/ 80400 w 1721486"/>
              <a:gd name="TY94" fmla="*/ 2297355 h 2536191"/>
              <a:gd name="TX95" fmla="*/ 37199 w 1721486"/>
              <a:gd name="TY95" fmla="*/ 2272665 h 2536191"/>
              <a:gd name="TX96" fmla="*/ 0 w 1721486"/>
              <a:gd name="TY96" fmla="*/ 2249692 h 2536191"/>
              <a:gd name="TX97" fmla="*/ 0 w 1721486"/>
              <a:gd name="TY97" fmla="*/ 554864 h 2536191"/>
              <a:gd name="TX98" fmla="*/ 28926 w 1721486"/>
              <a:gd name="TY98" fmla="*/ 516137 h 2536191"/>
              <a:gd name="TX99" fmla="*/ 59903 w 1721486"/>
              <a:gd name="TY99" fmla="*/ 476896 h 2536191"/>
              <a:gd name="TX100" fmla="*/ 92006 w 1721486"/>
              <a:gd name="TY100" fmla="*/ 438471 h 2536191"/>
              <a:gd name="TX101" fmla="*/ 125231 w 1721486"/>
              <a:gd name="TY101" fmla="*/ 400957 h 2536191"/>
              <a:gd name="TX102" fmla="*/ 159574 w 1721486"/>
              <a:gd name="TY102" fmla="*/ 364451 h 2536191"/>
              <a:gd name="TX103" fmla="*/ 195033 w 1721486"/>
              <a:gd name="TY103" fmla="*/ 329048 h 2536191"/>
              <a:gd name="TX104" fmla="*/ 231604 w 1721486"/>
              <a:gd name="TY104" fmla="*/ 294844 h 2536191"/>
              <a:gd name="TX105" fmla="*/ 269283 w 1721486"/>
              <a:gd name="TY105" fmla="*/ 261935 h 2536191"/>
              <a:gd name="TX106" fmla="*/ 308067 w 1721486"/>
              <a:gd name="TY106" fmla="*/ 230415 h 2536191"/>
              <a:gd name="TX107" fmla="*/ 347953 w 1721486"/>
              <a:gd name="TY107" fmla="*/ 200381 h 2536191"/>
              <a:gd name="TX108" fmla="*/ 388937 w 1721486"/>
              <a:gd name="TY108" fmla="*/ 171928 h 2536191"/>
              <a:gd name="TX109" fmla="*/ 431016 w 1721486"/>
              <a:gd name="TY109" fmla="*/ 145152 h 253619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</a:cxnLst>
            <a:rect l="l" t="t" r="r" b="b"/>
            <a:pathLst>
              <a:path w="1721486" h="2536191">
                <a:moveTo>
                  <a:pt x="431016" y="145152"/>
                </a:moveTo>
                <a:lnTo>
                  <a:pt x="474186" y="120149"/>
                </a:lnTo>
                <a:lnTo>
                  <a:pt x="518444" y="97014"/>
                </a:lnTo>
                <a:lnTo>
                  <a:pt x="563787" y="75843"/>
                </a:lnTo>
                <a:lnTo>
                  <a:pt x="610211" y="56731"/>
                </a:lnTo>
                <a:lnTo>
                  <a:pt x="657599" y="40124"/>
                </a:lnTo>
                <a:lnTo>
                  <a:pt x="705634" y="26203"/>
                </a:lnTo>
                <a:lnTo>
                  <a:pt x="754142" y="15098"/>
                </a:lnTo>
                <a:lnTo>
                  <a:pt x="802952" y="6941"/>
                </a:lnTo>
                <a:lnTo>
                  <a:pt x="851890" y="1864"/>
                </a:lnTo>
                <a:lnTo>
                  <a:pt x="900783" y="0"/>
                </a:lnTo>
                <a:lnTo>
                  <a:pt x="949457" y="1478"/>
                </a:lnTo>
                <a:lnTo>
                  <a:pt x="997739" y="6431"/>
                </a:lnTo>
                <a:lnTo>
                  <a:pt x="1045456" y="14991"/>
                </a:lnTo>
                <a:lnTo>
                  <a:pt x="1092436" y="27290"/>
                </a:lnTo>
                <a:lnTo>
                  <a:pt x="1138504" y="43459"/>
                </a:lnTo>
                <a:lnTo>
                  <a:pt x="1183488" y="63629"/>
                </a:lnTo>
                <a:lnTo>
                  <a:pt x="1227215" y="87933"/>
                </a:lnTo>
                <a:lnTo>
                  <a:pt x="1269511" y="116502"/>
                </a:lnTo>
                <a:lnTo>
                  <a:pt x="1308679" y="147850"/>
                </a:lnTo>
                <a:lnTo>
                  <a:pt x="1345106" y="181509"/>
                </a:lnTo>
                <a:lnTo>
                  <a:pt x="1378879" y="217310"/>
                </a:lnTo>
                <a:lnTo>
                  <a:pt x="1410086" y="255081"/>
                </a:lnTo>
                <a:lnTo>
                  <a:pt x="1438814" y="294654"/>
                </a:lnTo>
                <a:lnTo>
                  <a:pt x="1465153" y="335859"/>
                </a:lnTo>
                <a:lnTo>
                  <a:pt x="1489190" y="378527"/>
                </a:lnTo>
                <a:lnTo>
                  <a:pt x="1511013" y="422488"/>
                </a:lnTo>
                <a:lnTo>
                  <a:pt x="1530710" y="467572"/>
                </a:lnTo>
                <a:lnTo>
                  <a:pt x="1548368" y="513610"/>
                </a:lnTo>
                <a:lnTo>
                  <a:pt x="1564077" y="560433"/>
                </a:lnTo>
                <a:lnTo>
                  <a:pt x="1577923" y="607870"/>
                </a:lnTo>
                <a:lnTo>
                  <a:pt x="1589994" y="655752"/>
                </a:lnTo>
                <a:lnTo>
                  <a:pt x="1600380" y="703909"/>
                </a:lnTo>
                <a:lnTo>
                  <a:pt x="1609166" y="752172"/>
                </a:lnTo>
                <a:lnTo>
                  <a:pt x="1617037" y="803377"/>
                </a:lnTo>
                <a:lnTo>
                  <a:pt x="1623707" y="854677"/>
                </a:lnTo>
                <a:lnTo>
                  <a:pt x="1629350" y="906055"/>
                </a:lnTo>
                <a:lnTo>
                  <a:pt x="1634140" y="957498"/>
                </a:lnTo>
                <a:lnTo>
                  <a:pt x="1638253" y="1008989"/>
                </a:lnTo>
                <a:lnTo>
                  <a:pt x="1641862" y="1060514"/>
                </a:lnTo>
                <a:lnTo>
                  <a:pt x="1645142" y="1112057"/>
                </a:lnTo>
                <a:lnTo>
                  <a:pt x="1651413" y="1215137"/>
                </a:lnTo>
                <a:lnTo>
                  <a:pt x="1654752" y="1266644"/>
                </a:lnTo>
                <a:lnTo>
                  <a:pt x="1658460" y="1318108"/>
                </a:lnTo>
                <a:lnTo>
                  <a:pt x="1662711" y="1369515"/>
                </a:lnTo>
                <a:lnTo>
                  <a:pt x="1667679" y="1420848"/>
                </a:lnTo>
                <a:lnTo>
                  <a:pt x="1673540" y="1472093"/>
                </a:lnTo>
                <a:lnTo>
                  <a:pt x="1680466" y="1523235"/>
                </a:lnTo>
                <a:lnTo>
                  <a:pt x="1688634" y="1574258"/>
                </a:lnTo>
                <a:lnTo>
                  <a:pt x="1697504" y="1625579"/>
                </a:lnTo>
                <a:lnTo>
                  <a:pt x="1705946" y="1676950"/>
                </a:lnTo>
                <a:lnTo>
                  <a:pt x="1713233" y="1728390"/>
                </a:lnTo>
                <a:lnTo>
                  <a:pt x="1718634" y="1779921"/>
                </a:lnTo>
                <a:lnTo>
                  <a:pt x="1721422" y="1831564"/>
                </a:lnTo>
                <a:lnTo>
                  <a:pt x="1720868" y="1883338"/>
                </a:lnTo>
                <a:lnTo>
                  <a:pt x="1716242" y="1935266"/>
                </a:lnTo>
                <a:lnTo>
                  <a:pt x="1707032" y="1988583"/>
                </a:lnTo>
                <a:lnTo>
                  <a:pt x="1693343" y="2041118"/>
                </a:lnTo>
                <a:lnTo>
                  <a:pt x="1675392" y="2092494"/>
                </a:lnTo>
                <a:lnTo>
                  <a:pt x="1653402" y="2142334"/>
                </a:lnTo>
                <a:lnTo>
                  <a:pt x="1627592" y="2190262"/>
                </a:lnTo>
                <a:lnTo>
                  <a:pt x="1598181" y="2235900"/>
                </a:lnTo>
                <a:lnTo>
                  <a:pt x="1566055" y="2278716"/>
                </a:lnTo>
                <a:lnTo>
                  <a:pt x="1530804" y="2319016"/>
                </a:lnTo>
                <a:lnTo>
                  <a:pt x="1492605" y="2356513"/>
                </a:lnTo>
                <a:lnTo>
                  <a:pt x="1451638" y="2390918"/>
                </a:lnTo>
                <a:lnTo>
                  <a:pt x="1408081" y="2421947"/>
                </a:lnTo>
                <a:lnTo>
                  <a:pt x="1362114" y="2449310"/>
                </a:lnTo>
                <a:lnTo>
                  <a:pt x="1320394" y="2469380"/>
                </a:lnTo>
                <a:lnTo>
                  <a:pt x="1276697" y="2486013"/>
                </a:lnTo>
                <a:lnTo>
                  <a:pt x="1231524" y="2499580"/>
                </a:lnTo>
                <a:lnTo>
                  <a:pt x="1185378" y="2510454"/>
                </a:lnTo>
                <a:lnTo>
                  <a:pt x="1138762" y="2519006"/>
                </a:lnTo>
                <a:lnTo>
                  <a:pt x="1092180" y="2525609"/>
                </a:lnTo>
                <a:lnTo>
                  <a:pt x="1046132" y="2530634"/>
                </a:lnTo>
                <a:lnTo>
                  <a:pt x="995454" y="2534481"/>
                </a:lnTo>
                <a:lnTo>
                  <a:pt x="944815" y="2536116"/>
                </a:lnTo>
                <a:lnTo>
                  <a:pt x="894248" y="2535639"/>
                </a:lnTo>
                <a:lnTo>
                  <a:pt x="843787" y="2533150"/>
                </a:lnTo>
                <a:lnTo>
                  <a:pt x="793468" y="2528748"/>
                </a:lnTo>
                <a:lnTo>
                  <a:pt x="743323" y="2522532"/>
                </a:lnTo>
                <a:lnTo>
                  <a:pt x="693387" y="2514602"/>
                </a:lnTo>
                <a:lnTo>
                  <a:pt x="643695" y="2505059"/>
                </a:lnTo>
                <a:lnTo>
                  <a:pt x="594279" y="2494000"/>
                </a:lnTo>
                <a:lnTo>
                  <a:pt x="545175" y="2481526"/>
                </a:lnTo>
                <a:lnTo>
                  <a:pt x="496417" y="2467737"/>
                </a:lnTo>
                <a:lnTo>
                  <a:pt x="448038" y="2452731"/>
                </a:lnTo>
                <a:lnTo>
                  <a:pt x="400074" y="2436609"/>
                </a:lnTo>
                <a:lnTo>
                  <a:pt x="353263" y="2419792"/>
                </a:lnTo>
                <a:lnTo>
                  <a:pt x="306665" y="2402074"/>
                </a:lnTo>
                <a:lnTo>
                  <a:pt x="260381" y="2383379"/>
                </a:lnTo>
                <a:lnTo>
                  <a:pt x="214511" y="2363635"/>
                </a:lnTo>
                <a:lnTo>
                  <a:pt x="169157" y="2342765"/>
                </a:lnTo>
                <a:lnTo>
                  <a:pt x="124420" y="2320697"/>
                </a:lnTo>
                <a:lnTo>
                  <a:pt x="80400" y="2297355"/>
                </a:lnTo>
                <a:lnTo>
                  <a:pt x="37199" y="2272665"/>
                </a:lnTo>
                <a:lnTo>
                  <a:pt x="0" y="2249692"/>
                </a:lnTo>
                <a:lnTo>
                  <a:pt x="0" y="554864"/>
                </a:lnTo>
                <a:lnTo>
                  <a:pt x="28926" y="516137"/>
                </a:lnTo>
                <a:lnTo>
                  <a:pt x="59903" y="476896"/>
                </a:lnTo>
                <a:lnTo>
                  <a:pt x="92006" y="438471"/>
                </a:lnTo>
                <a:lnTo>
                  <a:pt x="125231" y="400957"/>
                </a:lnTo>
                <a:lnTo>
                  <a:pt x="159574" y="364451"/>
                </a:lnTo>
                <a:lnTo>
                  <a:pt x="195033" y="329048"/>
                </a:lnTo>
                <a:lnTo>
                  <a:pt x="231604" y="294844"/>
                </a:lnTo>
                <a:lnTo>
                  <a:pt x="269283" y="261935"/>
                </a:lnTo>
                <a:lnTo>
                  <a:pt x="308067" y="230415"/>
                </a:lnTo>
                <a:lnTo>
                  <a:pt x="347953" y="200381"/>
                </a:lnTo>
                <a:lnTo>
                  <a:pt x="388937" y="171928"/>
                </a:lnTo>
                <a:lnTo>
                  <a:pt x="431016" y="145152"/>
                </a:lnTo>
                <a:close/>
              </a:path>
            </a:pathLst>
          </a:custGeom>
          <a:solidFill>
            <a:srgbClr val="6AD4CC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0" y="3477260"/>
            <a:ext cx="8361680" cy="6810375"/>
          </a:xfrm>
          <a:custGeom>
            <a:avLst/>
            <a:gdLst>
              <a:gd name="TX0" fmla="*/ 0 w 8361046"/>
              <a:gd name="TY0" fmla="*/ 594151 h 6809741"/>
              <a:gd name="TX1" fmla="*/ 60414 w 8361046"/>
              <a:gd name="TY1" fmla="*/ 546344 h 6809741"/>
              <a:gd name="TX2" fmla="*/ 98364 w 8361046"/>
              <a:gd name="TY2" fmla="*/ 517671 h 6809741"/>
              <a:gd name="TX3" fmla="*/ 136747 w 8361046"/>
              <a:gd name="TY3" fmla="*/ 489646 h 6809741"/>
              <a:gd name="TX4" fmla="*/ 175563 w 8361046"/>
              <a:gd name="TY4" fmla="*/ 462282 h 6809741"/>
              <a:gd name="TX5" fmla="*/ 214808 w 8361046"/>
              <a:gd name="TY5" fmla="*/ 435588 h 6809741"/>
              <a:gd name="TX6" fmla="*/ 254480 w 8361046"/>
              <a:gd name="TY6" fmla="*/ 409576 h 6809741"/>
              <a:gd name="TX7" fmla="*/ 294577 w 8361046"/>
              <a:gd name="TY7" fmla="*/ 384256 h 6809741"/>
              <a:gd name="TX8" fmla="*/ 335096 w 8361046"/>
              <a:gd name="TY8" fmla="*/ 359640 h 6809741"/>
              <a:gd name="TX9" fmla="*/ 376034 w 8361046"/>
              <a:gd name="TY9" fmla="*/ 335739 h 6809741"/>
              <a:gd name="TX10" fmla="*/ 417389 w 8361046"/>
              <a:gd name="TY10" fmla="*/ 312563 h 6809741"/>
              <a:gd name="TX11" fmla="*/ 459158 w 8361046"/>
              <a:gd name="TY11" fmla="*/ 290123 h 6809741"/>
              <a:gd name="TX12" fmla="*/ 501340 w 8361046"/>
              <a:gd name="TY12" fmla="*/ 268431 h 6809741"/>
              <a:gd name="TX13" fmla="*/ 543931 w 8361046"/>
              <a:gd name="TY13" fmla="*/ 247497 h 6809741"/>
              <a:gd name="TX14" fmla="*/ 586930 w 8361046"/>
              <a:gd name="TY14" fmla="*/ 227331 h 6809741"/>
              <a:gd name="TX15" fmla="*/ 630333 w 8361046"/>
              <a:gd name="TY15" fmla="*/ 207946 h 6809741"/>
              <a:gd name="TX16" fmla="*/ 674138 w 8361046"/>
              <a:gd name="TY16" fmla="*/ 189352 h 6809741"/>
              <a:gd name="TX17" fmla="*/ 718342 w 8361046"/>
              <a:gd name="TY17" fmla="*/ 171559 h 6809741"/>
              <a:gd name="TX18" fmla="*/ 762944 w 8361046"/>
              <a:gd name="TY18" fmla="*/ 154580 h 6809741"/>
              <a:gd name="TX19" fmla="*/ 807941 w 8361046"/>
              <a:gd name="TY19" fmla="*/ 138424 h 6809741"/>
              <a:gd name="TX20" fmla="*/ 853329 w 8361046"/>
              <a:gd name="TY20" fmla="*/ 123102 h 6809741"/>
              <a:gd name="TX21" fmla="*/ 899108 w 8361046"/>
              <a:gd name="TY21" fmla="*/ 108626 h 6809741"/>
              <a:gd name="TX22" fmla="*/ 945273 w 8361046"/>
              <a:gd name="TY22" fmla="*/ 95007 h 6809741"/>
              <a:gd name="TX23" fmla="*/ 991823 w 8361046"/>
              <a:gd name="TY23" fmla="*/ 82255 h 6809741"/>
              <a:gd name="TX24" fmla="*/ 1038755 w 8361046"/>
              <a:gd name="TY24" fmla="*/ 70381 h 6809741"/>
              <a:gd name="TX25" fmla="*/ 1086067 w 8361046"/>
              <a:gd name="TY25" fmla="*/ 59397 h 6809741"/>
              <a:gd name="TX26" fmla="*/ 1133757 w 8361046"/>
              <a:gd name="TY26" fmla="*/ 49312 h 6809741"/>
              <a:gd name="TX27" fmla="*/ 1181821 w 8361046"/>
              <a:gd name="TY27" fmla="*/ 40139 h 6809741"/>
              <a:gd name="TX28" fmla="*/ 1230257 w 8361046"/>
              <a:gd name="TY28" fmla="*/ 31888 h 6809741"/>
              <a:gd name="TX29" fmla="*/ 1279063 w 8361046"/>
              <a:gd name="TY29" fmla="*/ 24569 h 6809741"/>
              <a:gd name="TX30" fmla="*/ 1328236 w 8361046"/>
              <a:gd name="TY30" fmla="*/ 18195 h 6809741"/>
              <a:gd name="TX31" fmla="*/ 1377775 w 8361046"/>
              <a:gd name="TY31" fmla="*/ 12775 h 6809741"/>
              <a:gd name="TX32" fmla="*/ 1427675 w 8361046"/>
              <a:gd name="TY32" fmla="*/ 8320 h 6809741"/>
              <a:gd name="TX33" fmla="*/ 1477935 w 8361046"/>
              <a:gd name="TY33" fmla="*/ 4843 h 6809741"/>
              <a:gd name="TX34" fmla="*/ 1528255 w 8361046"/>
              <a:gd name="TY34" fmla="*/ 2372 h 6809741"/>
              <a:gd name="TX35" fmla="*/ 1578437 w 8361046"/>
              <a:gd name="TY35" fmla="*/ 761 h 6809741"/>
              <a:gd name="TX36" fmla="*/ 1628480 w 8361046"/>
              <a:gd name="TY36" fmla="*/ 0 h 6809741"/>
              <a:gd name="TX37" fmla="*/ 1678380 w 8361046"/>
              <a:gd name="TY37" fmla="*/ 77 h 6809741"/>
              <a:gd name="TX38" fmla="*/ 1728136 w 8361046"/>
              <a:gd name="TY38" fmla="*/ 984 h 6809741"/>
              <a:gd name="TX39" fmla="*/ 1777745 w 8361046"/>
              <a:gd name="TY39" fmla="*/ 2709 h 6809741"/>
              <a:gd name="TX40" fmla="*/ 1827205 w 8361046"/>
              <a:gd name="TY40" fmla="*/ 5242 h 6809741"/>
              <a:gd name="TX41" fmla="*/ 1876513 w 8361046"/>
              <a:gd name="TY41" fmla="*/ 8574 h 6809741"/>
              <a:gd name="TX42" fmla="*/ 1925669 w 8361046"/>
              <a:gd name="TY42" fmla="*/ 12694 h 6809741"/>
              <a:gd name="TX43" fmla="*/ 1974668 w 8361046"/>
              <a:gd name="TY43" fmla="*/ 17592 h 6809741"/>
              <a:gd name="TX44" fmla="*/ 2023509 w 8361046"/>
              <a:gd name="TY44" fmla="*/ 23258 h 6809741"/>
              <a:gd name="TX45" fmla="*/ 2072190 w 8361046"/>
              <a:gd name="TY45" fmla="*/ 29680 h 6809741"/>
              <a:gd name="TX46" fmla="*/ 2120709 w 8361046"/>
              <a:gd name="TY46" fmla="*/ 36850 h 6809741"/>
              <a:gd name="TX47" fmla="*/ 2169062 w 8361046"/>
              <a:gd name="TY47" fmla="*/ 44757 h 6809741"/>
              <a:gd name="TX48" fmla="*/ 2217249 w 8361046"/>
              <a:gd name="TY48" fmla="*/ 53390 h 6809741"/>
              <a:gd name="TX49" fmla="*/ 2265265 w 8361046"/>
              <a:gd name="TY49" fmla="*/ 62740 h 6809741"/>
              <a:gd name="TX50" fmla="*/ 2313111 w 8361046"/>
              <a:gd name="TY50" fmla="*/ 72796 h 6809741"/>
              <a:gd name="TX51" fmla="*/ 2360782 w 8361046"/>
              <a:gd name="TY51" fmla="*/ 83548 h 6809741"/>
              <a:gd name="TX52" fmla="*/ 2408277 w 8361046"/>
              <a:gd name="TY52" fmla="*/ 94986 h 6809741"/>
              <a:gd name="TX53" fmla="*/ 2455593 w 8361046"/>
              <a:gd name="TY53" fmla="*/ 107099 h 6809741"/>
              <a:gd name="TX54" fmla="*/ 2502729 w 8361046"/>
              <a:gd name="TY54" fmla="*/ 119878 h 6809741"/>
              <a:gd name="TX55" fmla="*/ 2549682 w 8361046"/>
              <a:gd name="TY55" fmla="*/ 133312 h 6809741"/>
              <a:gd name="TX56" fmla="*/ 2596449 w 8361046"/>
              <a:gd name="TY56" fmla="*/ 147390 h 6809741"/>
              <a:gd name="TX57" fmla="*/ 2643029 w 8361046"/>
              <a:gd name="TY57" fmla="*/ 162103 h 6809741"/>
              <a:gd name="TX58" fmla="*/ 2689419 w 8361046"/>
              <a:gd name="TY58" fmla="*/ 177441 h 6809741"/>
              <a:gd name="TX59" fmla="*/ 2735617 w 8361046"/>
              <a:gd name="TY59" fmla="*/ 193392 h 6809741"/>
              <a:gd name="TX60" fmla="*/ 2781620 w 8361046"/>
              <a:gd name="TY60" fmla="*/ 209948 h 6809741"/>
              <a:gd name="TX61" fmla="*/ 2827427 w 8361046"/>
              <a:gd name="TY61" fmla="*/ 227097 h 6809741"/>
              <a:gd name="TX62" fmla="*/ 2873034 w 8361046"/>
              <a:gd name="TY62" fmla="*/ 244830 h 6809741"/>
              <a:gd name="TX63" fmla="*/ 2918441 w 8361046"/>
              <a:gd name="TY63" fmla="*/ 263136 h 6809741"/>
              <a:gd name="TX64" fmla="*/ 2963644 w 8361046"/>
              <a:gd name="TY64" fmla="*/ 282005 h 6809741"/>
              <a:gd name="TX65" fmla="*/ 3008641 w 8361046"/>
              <a:gd name="TY65" fmla="*/ 301427 h 6809741"/>
              <a:gd name="TX66" fmla="*/ 3053430 w 8361046"/>
              <a:gd name="TY66" fmla="*/ 321392 h 6809741"/>
              <a:gd name="TX67" fmla="*/ 3098009 w 8361046"/>
              <a:gd name="TY67" fmla="*/ 341888 h 6809741"/>
              <a:gd name="TX68" fmla="*/ 3142376 w 8361046"/>
              <a:gd name="TY68" fmla="*/ 362907 h 6809741"/>
              <a:gd name="TX69" fmla="*/ 3186527 w 8361046"/>
              <a:gd name="TY69" fmla="*/ 384438 h 6809741"/>
              <a:gd name="TX70" fmla="*/ 3230461 w 8361046"/>
              <a:gd name="TY70" fmla="*/ 406470 h 6809741"/>
              <a:gd name="TX71" fmla="*/ 3274176 w 8361046"/>
              <a:gd name="TY71" fmla="*/ 428994 h 6809741"/>
              <a:gd name="TX72" fmla="*/ 3317670 w 8361046"/>
              <a:gd name="TY72" fmla="*/ 451999 h 6809741"/>
              <a:gd name="TX73" fmla="*/ 3360939 w 8361046"/>
              <a:gd name="TY73" fmla="*/ 475475 h 6809741"/>
              <a:gd name="TX74" fmla="*/ 3403982 w 8361046"/>
              <a:gd name="TY74" fmla="*/ 499412 h 6809741"/>
              <a:gd name="TX75" fmla="*/ 3446797 w 8361046"/>
              <a:gd name="TY75" fmla="*/ 523799 h 6809741"/>
              <a:gd name="TX76" fmla="*/ 3489381 w 8361046"/>
              <a:gd name="TY76" fmla="*/ 548627 h 6809741"/>
              <a:gd name="TX77" fmla="*/ 3531732 w 8361046"/>
              <a:gd name="TY77" fmla="*/ 573885 h 6809741"/>
              <a:gd name="TX78" fmla="*/ 3573848 w 8361046"/>
              <a:gd name="TY78" fmla="*/ 599562 h 6809741"/>
              <a:gd name="TX79" fmla="*/ 3615726 w 8361046"/>
              <a:gd name="TY79" fmla="*/ 625649 h 6809741"/>
              <a:gd name="TX80" fmla="*/ 3657364 w 8361046"/>
              <a:gd name="TY80" fmla="*/ 652136 h 6809741"/>
              <a:gd name="TX81" fmla="*/ 3698760 w 8361046"/>
              <a:gd name="TY81" fmla="*/ 679011 h 6809741"/>
              <a:gd name="TX82" fmla="*/ 3739912 w 8361046"/>
              <a:gd name="TY82" fmla="*/ 706266 h 6809741"/>
              <a:gd name="TX83" fmla="*/ 3780817 w 8361046"/>
              <a:gd name="TY83" fmla="*/ 733889 h 6809741"/>
              <a:gd name="TX84" fmla="*/ 3821474 w 8361046"/>
              <a:gd name="TY84" fmla="*/ 761871 h 6809741"/>
              <a:gd name="TX85" fmla="*/ 3861879 w 8361046"/>
              <a:gd name="TY85" fmla="*/ 790201 h 6809741"/>
              <a:gd name="TX86" fmla="*/ 3902031 w 8361046"/>
              <a:gd name="TY86" fmla="*/ 818869 h 6809741"/>
              <a:gd name="TX87" fmla="*/ 3941926 w 8361046"/>
              <a:gd name="TY87" fmla="*/ 847864 h 6809741"/>
              <a:gd name="TX88" fmla="*/ 3981564 w 8361046"/>
              <a:gd name="TY88" fmla="*/ 877178 h 6809741"/>
              <a:gd name="TX89" fmla="*/ 4020942 w 8361046"/>
              <a:gd name="TY89" fmla="*/ 906798 h 6809741"/>
              <a:gd name="TX90" fmla="*/ 4060057 w 8361046"/>
              <a:gd name="TY90" fmla="*/ 936716 h 6809741"/>
              <a:gd name="TX91" fmla="*/ 4098908 w 8361046"/>
              <a:gd name="TY91" fmla="*/ 966921 h 6809741"/>
              <a:gd name="TX92" fmla="*/ 4137491 w 8361046"/>
              <a:gd name="TY92" fmla="*/ 997402 h 6809741"/>
              <a:gd name="TX93" fmla="*/ 4175805 w 8361046"/>
              <a:gd name="TY93" fmla="*/ 1028150 h 6809741"/>
              <a:gd name="TX94" fmla="*/ 4213847 w 8361046"/>
              <a:gd name="TY94" fmla="*/ 1059154 h 6809741"/>
              <a:gd name="TX95" fmla="*/ 4251616 w 8361046"/>
              <a:gd name="TY95" fmla="*/ 1090404 h 6809741"/>
              <a:gd name="TX96" fmla="*/ 4289108 w 8361046"/>
              <a:gd name="TY96" fmla="*/ 1121889 h 6809741"/>
              <a:gd name="TX97" fmla="*/ 4326322 w 8361046"/>
              <a:gd name="TY97" fmla="*/ 1153600 h 6809741"/>
              <a:gd name="TX98" fmla="*/ 4364560 w 8361046"/>
              <a:gd name="TY98" fmla="*/ 1186580 h 6809741"/>
              <a:gd name="TX99" fmla="*/ 4402586 w 8361046"/>
              <a:gd name="TY99" fmla="*/ 1219768 h 6809741"/>
              <a:gd name="TX100" fmla="*/ 4440405 w 8361046"/>
              <a:gd name="TY100" fmla="*/ 1253159 h 6809741"/>
              <a:gd name="TX101" fmla="*/ 4478024 w 8361046"/>
              <a:gd name="TY101" fmla="*/ 1286745 h 6809741"/>
              <a:gd name="TX102" fmla="*/ 4515449 w 8361046"/>
              <a:gd name="TY102" fmla="*/ 1320522 h 6809741"/>
              <a:gd name="TX103" fmla="*/ 4552686 w 8361046"/>
              <a:gd name="TY103" fmla="*/ 1354483 h 6809741"/>
              <a:gd name="TX104" fmla="*/ 4589742 w 8361046"/>
              <a:gd name="TY104" fmla="*/ 1388621 h 6809741"/>
              <a:gd name="TX105" fmla="*/ 4626623 w 8361046"/>
              <a:gd name="TY105" fmla="*/ 1422930 h 6809741"/>
              <a:gd name="TX106" fmla="*/ 4663336 w 8361046"/>
              <a:gd name="TY106" fmla="*/ 1457404 h 6809741"/>
              <a:gd name="TX107" fmla="*/ 4699885 w 8361046"/>
              <a:gd name="TY107" fmla="*/ 1492036 h 6809741"/>
              <a:gd name="TX108" fmla="*/ 4736279 w 8361046"/>
              <a:gd name="TY108" fmla="*/ 1526821 h 6809741"/>
              <a:gd name="TX109" fmla="*/ 4772523 w 8361046"/>
              <a:gd name="TY109" fmla="*/ 1561751 h 6809741"/>
              <a:gd name="TX110" fmla="*/ 4808624 w 8361046"/>
              <a:gd name="TY110" fmla="*/ 1596821 h 6809741"/>
              <a:gd name="TX111" fmla="*/ 4844587 w 8361046"/>
              <a:gd name="TY111" fmla="*/ 1632025 h 6809741"/>
              <a:gd name="TX112" fmla="*/ 4880419 w 8361046"/>
              <a:gd name="TY112" fmla="*/ 1667356 h 6809741"/>
              <a:gd name="TX113" fmla="*/ 4916127 w 8361046"/>
              <a:gd name="TY113" fmla="*/ 1702807 h 6809741"/>
              <a:gd name="TX114" fmla="*/ 4951717 w 8361046"/>
              <a:gd name="TY114" fmla="*/ 1738373 h 6809741"/>
              <a:gd name="TX115" fmla="*/ 4987194 w 8361046"/>
              <a:gd name="TY115" fmla="*/ 1774047 h 6809741"/>
              <a:gd name="TX116" fmla="*/ 5022567 w 8361046"/>
              <a:gd name="TY116" fmla="*/ 1809824 h 6809741"/>
              <a:gd name="TX117" fmla="*/ 5057839 w 8361046"/>
              <a:gd name="TY117" fmla="*/ 1845696 h 6809741"/>
              <a:gd name="TX118" fmla="*/ 5093019 w 8361046"/>
              <a:gd name="TY118" fmla="*/ 1881657 h 6809741"/>
              <a:gd name="TX119" fmla="*/ 5128112 w 8361046"/>
              <a:gd name="TY119" fmla="*/ 1917701 h 6809741"/>
              <a:gd name="TX120" fmla="*/ 5198064 w 8361046"/>
              <a:gd name="TY120" fmla="*/ 1990014 h 6809741"/>
              <a:gd name="TX121" fmla="*/ 5267744 w 8361046"/>
              <a:gd name="TY121" fmla="*/ 2062584 h 6809741"/>
              <a:gd name="TX122" fmla="*/ 5371866 w 8361046"/>
              <a:gd name="TY122" fmla="*/ 2171811 h 6809741"/>
              <a:gd name="TX123" fmla="*/ 5752156 w 8361046"/>
              <a:gd name="TY123" fmla="*/ 2573545 h 6809741"/>
              <a:gd name="TX124" fmla="*/ 5856215 w 8361046"/>
              <a:gd name="TY124" fmla="*/ 2682698 h 6809741"/>
              <a:gd name="TX125" fmla="*/ 5925838 w 8361046"/>
              <a:gd name="TY125" fmla="*/ 2755201 h 6809741"/>
              <a:gd name="TX126" fmla="*/ 5995720 w 8361046"/>
              <a:gd name="TY126" fmla="*/ 2827433 h 6809741"/>
              <a:gd name="TX127" fmla="*/ 6030773 w 8361046"/>
              <a:gd name="TY127" fmla="*/ 2863432 h 6809741"/>
              <a:gd name="TX128" fmla="*/ 6065911 w 8361046"/>
              <a:gd name="TY128" fmla="*/ 2899344 h 6809741"/>
              <a:gd name="TX129" fmla="*/ 6101138 w 8361046"/>
              <a:gd name="TY129" fmla="*/ 2935164 h 6809741"/>
              <a:gd name="TX130" fmla="*/ 6136462 w 8361046"/>
              <a:gd name="TY130" fmla="*/ 2970884 h 6809741"/>
              <a:gd name="TX131" fmla="*/ 6171888 w 8361046"/>
              <a:gd name="TY131" fmla="*/ 3006498 h 6809741"/>
              <a:gd name="TX132" fmla="*/ 6207423 w 8361046"/>
              <a:gd name="TY132" fmla="*/ 3042001 h 6809741"/>
              <a:gd name="TX133" fmla="*/ 6243074 w 8361046"/>
              <a:gd name="TY133" fmla="*/ 3077386 h 6809741"/>
              <a:gd name="TX134" fmla="*/ 6278846 w 8361046"/>
              <a:gd name="TY134" fmla="*/ 3112647 h 6809741"/>
              <a:gd name="TX135" fmla="*/ 6314745 w 8361046"/>
              <a:gd name="TY135" fmla="*/ 3147777 h 6809741"/>
              <a:gd name="TX136" fmla="*/ 6350779 w 8361046"/>
              <a:gd name="TY136" fmla="*/ 3182770 h 6809741"/>
              <a:gd name="TX137" fmla="*/ 6386954 w 8361046"/>
              <a:gd name="TY137" fmla="*/ 3217620 h 6809741"/>
              <a:gd name="TX138" fmla="*/ 6423275 w 8361046"/>
              <a:gd name="TY138" fmla="*/ 3252320 h 6809741"/>
              <a:gd name="TX139" fmla="*/ 6459749 w 8361046"/>
              <a:gd name="TY139" fmla="*/ 3286865 h 6809741"/>
              <a:gd name="TX140" fmla="*/ 6496382 w 8361046"/>
              <a:gd name="TY140" fmla="*/ 3321248 h 6809741"/>
              <a:gd name="TX141" fmla="*/ 6533182 w 8361046"/>
              <a:gd name="TY141" fmla="*/ 3355462 h 6809741"/>
              <a:gd name="TX142" fmla="*/ 6570153 w 8361046"/>
              <a:gd name="TY142" fmla="*/ 3389502 h 6809741"/>
              <a:gd name="TX143" fmla="*/ 6607302 w 8361046"/>
              <a:gd name="TY143" fmla="*/ 3423361 h 6809741"/>
              <a:gd name="TX144" fmla="*/ 6644637 w 8361046"/>
              <a:gd name="TY144" fmla="*/ 3457033 h 6809741"/>
              <a:gd name="TX145" fmla="*/ 6682162 w 8361046"/>
              <a:gd name="TY145" fmla="*/ 3490511 h 6809741"/>
              <a:gd name="TX146" fmla="*/ 6719884 w 8361046"/>
              <a:gd name="TY146" fmla="*/ 3523790 h 6809741"/>
              <a:gd name="TX147" fmla="*/ 6757810 w 8361046"/>
              <a:gd name="TY147" fmla="*/ 3556862 h 6809741"/>
              <a:gd name="TX148" fmla="*/ 6795946 w 8361046"/>
              <a:gd name="TY148" fmla="*/ 3589722 h 6809741"/>
              <a:gd name="TX149" fmla="*/ 6834298 w 8361046"/>
              <a:gd name="TY149" fmla="*/ 3622364 h 6809741"/>
              <a:gd name="TX150" fmla="*/ 6987270 w 8361046"/>
              <a:gd name="TY150" fmla="*/ 3751899 h 6809741"/>
              <a:gd name="TX151" fmla="*/ 7025448 w 8361046"/>
              <a:gd name="TY151" fmla="*/ 3784367 h 6809741"/>
              <a:gd name="TX152" fmla="*/ 7063546 w 8361046"/>
              <a:gd name="TY152" fmla="*/ 3816917 h 6809741"/>
              <a:gd name="TX153" fmla="*/ 7101538 w 8361046"/>
              <a:gd name="TY153" fmla="*/ 3849571 h 6809741"/>
              <a:gd name="TX154" fmla="*/ 7139396 w 8361046"/>
              <a:gd name="TY154" fmla="*/ 3882354 h 6809741"/>
              <a:gd name="TX155" fmla="*/ 7177095 w 8361046"/>
              <a:gd name="TY155" fmla="*/ 3915289 h 6809741"/>
              <a:gd name="TX156" fmla="*/ 7214607 w 8361046"/>
              <a:gd name="TY156" fmla="*/ 3948401 h 6809741"/>
              <a:gd name="TX157" fmla="*/ 7251905 w 8361046"/>
              <a:gd name="TY157" fmla="*/ 3981712 h 6809741"/>
              <a:gd name="TX158" fmla="*/ 7288963 w 8361046"/>
              <a:gd name="TY158" fmla="*/ 4015246 h 6809741"/>
              <a:gd name="TX159" fmla="*/ 7325754 w 8361046"/>
              <a:gd name="TY159" fmla="*/ 4049028 h 6809741"/>
              <a:gd name="TX160" fmla="*/ 7362252 w 8361046"/>
              <a:gd name="TY160" fmla="*/ 4083081 h 6809741"/>
              <a:gd name="TX161" fmla="*/ 7398429 w 8361046"/>
              <a:gd name="TY161" fmla="*/ 4117429 h 6809741"/>
              <a:gd name="TX162" fmla="*/ 7434258 w 8361046"/>
              <a:gd name="TY162" fmla="*/ 4152094 h 6809741"/>
              <a:gd name="TX163" fmla="*/ 7469714 w 8361046"/>
              <a:gd name="TY163" fmla="*/ 4187102 h 6809741"/>
              <a:gd name="TX164" fmla="*/ 7504768 w 8361046"/>
              <a:gd name="TY164" fmla="*/ 4222476 h 6809741"/>
              <a:gd name="TX165" fmla="*/ 7539396 w 8361046"/>
              <a:gd name="TY165" fmla="*/ 4258239 h 6809741"/>
              <a:gd name="TX166" fmla="*/ 7573568 w 8361046"/>
              <a:gd name="TY166" fmla="*/ 4294416 h 6809741"/>
              <a:gd name="TX167" fmla="*/ 7607260 w 8361046"/>
              <a:gd name="TY167" fmla="*/ 4331029 h 6809741"/>
              <a:gd name="TX168" fmla="*/ 7640443 w 8361046"/>
              <a:gd name="TY168" fmla="*/ 4368103 h 6809741"/>
              <a:gd name="TX169" fmla="*/ 7673092 w 8361046"/>
              <a:gd name="TY169" fmla="*/ 4405661 h 6809741"/>
              <a:gd name="TX170" fmla="*/ 7705180 w 8361046"/>
              <a:gd name="TY170" fmla="*/ 4443728 h 6809741"/>
              <a:gd name="TX171" fmla="*/ 7736679 w 8361046"/>
              <a:gd name="TY171" fmla="*/ 4482326 h 6809741"/>
              <a:gd name="TX172" fmla="*/ 7767564 w 8361046"/>
              <a:gd name="TY172" fmla="*/ 4521480 h 6809741"/>
              <a:gd name="TX173" fmla="*/ 7797806 w 8361046"/>
              <a:gd name="TY173" fmla="*/ 4561212 h 6809741"/>
              <a:gd name="TX174" fmla="*/ 7827381 w 8361046"/>
              <a:gd name="TY174" fmla="*/ 4601548 h 6809741"/>
              <a:gd name="TX175" fmla="*/ 7856260 w 8361046"/>
              <a:gd name="TY175" fmla="*/ 4642511 h 6809741"/>
              <a:gd name="TX176" fmla="*/ 7884416 w 8361046"/>
              <a:gd name="TY176" fmla="*/ 4684124 h 6809741"/>
              <a:gd name="TX177" fmla="*/ 7911825 w 8361046"/>
              <a:gd name="TY177" fmla="*/ 4726411 h 6809741"/>
              <a:gd name="TX178" fmla="*/ 7938019 w 8361046"/>
              <a:gd name="TY178" fmla="*/ 4768222 h 6809741"/>
              <a:gd name="TX179" fmla="*/ 7963454 w 8361046"/>
              <a:gd name="TY179" fmla="*/ 4810545 h 6809741"/>
              <a:gd name="TX180" fmla="*/ 7988126 w 8361046"/>
              <a:gd name="TY180" fmla="*/ 4853362 h 6809741"/>
              <a:gd name="TX181" fmla="*/ 8012033 w 8361046"/>
              <a:gd name="TY181" fmla="*/ 4896653 h 6809741"/>
              <a:gd name="TX182" fmla="*/ 8035172 w 8361046"/>
              <a:gd name="TY182" fmla="*/ 4940401 h 6809741"/>
              <a:gd name="TX183" fmla="*/ 8057540 w 8361046"/>
              <a:gd name="TY183" fmla="*/ 4984588 h 6809741"/>
              <a:gd name="TX184" fmla="*/ 8079132 w 8361046"/>
              <a:gd name="TY184" fmla="*/ 5029196 h 6809741"/>
              <a:gd name="TX185" fmla="*/ 8099947 w 8361046"/>
              <a:gd name="TY185" fmla="*/ 5074207 h 6809741"/>
              <a:gd name="TX186" fmla="*/ 8119982 w 8361046"/>
              <a:gd name="TY186" fmla="*/ 5119602 h 6809741"/>
              <a:gd name="TX187" fmla="*/ 8139233 w 8361046"/>
              <a:gd name="TY187" fmla="*/ 5165365 h 6809741"/>
              <a:gd name="TX188" fmla="*/ 8157696 w 8361046"/>
              <a:gd name="TY188" fmla="*/ 5211476 h 6809741"/>
              <a:gd name="TX189" fmla="*/ 8175370 w 8361046"/>
              <a:gd name="TY189" fmla="*/ 5257918 h 6809741"/>
              <a:gd name="TX190" fmla="*/ 8192251 w 8361046"/>
              <a:gd name="TY190" fmla="*/ 5304672 h 6809741"/>
              <a:gd name="TX191" fmla="*/ 8208336 w 8361046"/>
              <a:gd name="TY191" fmla="*/ 5351721 h 6809741"/>
              <a:gd name="TX192" fmla="*/ 8223622 w 8361046"/>
              <a:gd name="TY192" fmla="*/ 5399046 h 6809741"/>
              <a:gd name="TX193" fmla="*/ 8238106 w 8361046"/>
              <a:gd name="TY193" fmla="*/ 5446630 h 6809741"/>
              <a:gd name="TX194" fmla="*/ 8251785 w 8361046"/>
              <a:gd name="TY194" fmla="*/ 5494455 h 6809741"/>
              <a:gd name="TX195" fmla="*/ 8264655 w 8361046"/>
              <a:gd name="TY195" fmla="*/ 5542502 h 6809741"/>
              <a:gd name="TX196" fmla="*/ 8276714 w 8361046"/>
              <a:gd name="TY196" fmla="*/ 5590753 h 6809741"/>
              <a:gd name="TX197" fmla="*/ 8287958 w 8361046"/>
              <a:gd name="TY197" fmla="*/ 5639190 h 6809741"/>
              <a:gd name="TX198" fmla="*/ 8298385 w 8361046"/>
              <a:gd name="TY198" fmla="*/ 5687796 h 6809741"/>
              <a:gd name="TX199" fmla="*/ 8307992 w 8361046"/>
              <a:gd name="TY199" fmla="*/ 5736552 h 6809741"/>
              <a:gd name="TX200" fmla="*/ 8316775 w 8361046"/>
              <a:gd name="TY200" fmla="*/ 5785440 h 6809741"/>
              <a:gd name="TX201" fmla="*/ 8324731 w 8361046"/>
              <a:gd name="TY201" fmla="*/ 5834443 h 6809741"/>
              <a:gd name="TX202" fmla="*/ 8331857 w 8361046"/>
              <a:gd name="TY202" fmla="*/ 5883541 h 6809741"/>
              <a:gd name="TX203" fmla="*/ 8338151 w 8361046"/>
              <a:gd name="TY203" fmla="*/ 5932717 h 6809741"/>
              <a:gd name="TX204" fmla="*/ 8343609 w 8361046"/>
              <a:gd name="TY204" fmla="*/ 5981954 h 6809741"/>
              <a:gd name="TX205" fmla="*/ 8348227 w 8361046"/>
              <a:gd name="TY205" fmla="*/ 6031232 h 6809741"/>
              <a:gd name="TX206" fmla="*/ 8352387 w 8361046"/>
              <a:gd name="TY206" fmla="*/ 6081725 h 6809741"/>
              <a:gd name="TX207" fmla="*/ 8355710 w 8361046"/>
              <a:gd name="TY207" fmla="*/ 6132289 h 6809741"/>
              <a:gd name="TX208" fmla="*/ 8358195 w 8361046"/>
              <a:gd name="TY208" fmla="*/ 6182908 h 6809741"/>
              <a:gd name="TX209" fmla="*/ 8359838 w 8361046"/>
              <a:gd name="TY209" fmla="*/ 6233566 h 6809741"/>
              <a:gd name="TX210" fmla="*/ 8360639 w 8361046"/>
              <a:gd name="TY210" fmla="*/ 6284247 h 6809741"/>
              <a:gd name="TX211" fmla="*/ 8360594 w 8361046"/>
              <a:gd name="TY211" fmla="*/ 6334937 h 6809741"/>
              <a:gd name="TX212" fmla="*/ 8359701 w 8361046"/>
              <a:gd name="TY212" fmla="*/ 6385619 h 6809741"/>
              <a:gd name="TX213" fmla="*/ 8357959 w 8361046"/>
              <a:gd name="TY213" fmla="*/ 6436277 h 6809741"/>
              <a:gd name="TX214" fmla="*/ 8355365 w 8361046"/>
              <a:gd name="TY214" fmla="*/ 6486896 h 6809741"/>
              <a:gd name="TX215" fmla="*/ 8351917 w 8361046"/>
              <a:gd name="TY215" fmla="*/ 6537461 h 6809741"/>
              <a:gd name="TX216" fmla="*/ 8347612 w 8361046"/>
              <a:gd name="TY216" fmla="*/ 6587955 h 6809741"/>
              <a:gd name="TX217" fmla="*/ 8342449 w 8361046"/>
              <a:gd name="TY217" fmla="*/ 6638364 h 6809741"/>
              <a:gd name="TX218" fmla="*/ 8336425 w 8361046"/>
              <a:gd name="TY218" fmla="*/ 6688671 h 6809741"/>
              <a:gd name="TX219" fmla="*/ 8329537 w 8361046"/>
              <a:gd name="TY219" fmla="*/ 6738860 h 6809741"/>
              <a:gd name="TX220" fmla="*/ 8321785 w 8361046"/>
              <a:gd name="TY220" fmla="*/ 6788917 h 6809741"/>
              <a:gd name="TX221" fmla="*/ 0 w 8361046"/>
              <a:gd name="TY221" fmla="*/ 6809458 h 6809741"/>
              <a:gd name="TX222" fmla="*/ 0 w 8361046"/>
              <a:gd name="TY222" fmla="*/ 594151 h 680974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</a:cxnLst>
            <a:rect l="l" t="t" r="r" b="b"/>
            <a:pathLst>
              <a:path w="8361046" h="6809741">
                <a:moveTo>
                  <a:pt x="0" y="594151"/>
                </a:moveTo>
                <a:lnTo>
                  <a:pt x="60414" y="546344"/>
                </a:lnTo>
                <a:lnTo>
                  <a:pt x="98364" y="517671"/>
                </a:lnTo>
                <a:lnTo>
                  <a:pt x="136747" y="489646"/>
                </a:lnTo>
                <a:lnTo>
                  <a:pt x="175563" y="462282"/>
                </a:lnTo>
                <a:lnTo>
                  <a:pt x="214808" y="435588"/>
                </a:lnTo>
                <a:lnTo>
                  <a:pt x="254480" y="409576"/>
                </a:lnTo>
                <a:lnTo>
                  <a:pt x="294577" y="384256"/>
                </a:lnTo>
                <a:lnTo>
                  <a:pt x="335096" y="359640"/>
                </a:lnTo>
                <a:lnTo>
                  <a:pt x="376034" y="335739"/>
                </a:lnTo>
                <a:lnTo>
                  <a:pt x="417389" y="312563"/>
                </a:lnTo>
                <a:lnTo>
                  <a:pt x="459158" y="290123"/>
                </a:lnTo>
                <a:lnTo>
                  <a:pt x="501340" y="268431"/>
                </a:lnTo>
                <a:lnTo>
                  <a:pt x="543931" y="247497"/>
                </a:lnTo>
                <a:lnTo>
                  <a:pt x="586930" y="227331"/>
                </a:lnTo>
                <a:lnTo>
                  <a:pt x="630333" y="207946"/>
                </a:lnTo>
                <a:lnTo>
                  <a:pt x="674138" y="189352"/>
                </a:lnTo>
                <a:lnTo>
                  <a:pt x="718342" y="171559"/>
                </a:lnTo>
                <a:lnTo>
                  <a:pt x="762944" y="154580"/>
                </a:lnTo>
                <a:lnTo>
                  <a:pt x="807941" y="138424"/>
                </a:lnTo>
                <a:lnTo>
                  <a:pt x="853329" y="123102"/>
                </a:lnTo>
                <a:lnTo>
                  <a:pt x="899108" y="108626"/>
                </a:lnTo>
                <a:lnTo>
                  <a:pt x="945273" y="95007"/>
                </a:lnTo>
                <a:lnTo>
                  <a:pt x="991823" y="82255"/>
                </a:lnTo>
                <a:lnTo>
                  <a:pt x="1038755" y="70381"/>
                </a:lnTo>
                <a:lnTo>
                  <a:pt x="1086067" y="59397"/>
                </a:lnTo>
                <a:lnTo>
                  <a:pt x="1133757" y="49312"/>
                </a:lnTo>
                <a:lnTo>
                  <a:pt x="1181821" y="40139"/>
                </a:lnTo>
                <a:lnTo>
                  <a:pt x="1230257" y="31888"/>
                </a:lnTo>
                <a:lnTo>
                  <a:pt x="1279063" y="24569"/>
                </a:lnTo>
                <a:lnTo>
                  <a:pt x="1328236" y="18195"/>
                </a:lnTo>
                <a:lnTo>
                  <a:pt x="1377775" y="12775"/>
                </a:lnTo>
                <a:lnTo>
                  <a:pt x="1427675" y="8320"/>
                </a:lnTo>
                <a:lnTo>
                  <a:pt x="1477935" y="4843"/>
                </a:lnTo>
                <a:lnTo>
                  <a:pt x="1528255" y="2372"/>
                </a:lnTo>
                <a:lnTo>
                  <a:pt x="1578437" y="761"/>
                </a:lnTo>
                <a:lnTo>
                  <a:pt x="1628480" y="0"/>
                </a:lnTo>
                <a:lnTo>
                  <a:pt x="1678380" y="77"/>
                </a:lnTo>
                <a:lnTo>
                  <a:pt x="1728136" y="984"/>
                </a:lnTo>
                <a:lnTo>
                  <a:pt x="1777745" y="2709"/>
                </a:lnTo>
                <a:lnTo>
                  <a:pt x="1827205" y="5242"/>
                </a:lnTo>
                <a:lnTo>
                  <a:pt x="1876513" y="8574"/>
                </a:lnTo>
                <a:lnTo>
                  <a:pt x="1925669" y="12694"/>
                </a:lnTo>
                <a:lnTo>
                  <a:pt x="1974668" y="17592"/>
                </a:lnTo>
                <a:lnTo>
                  <a:pt x="2023509" y="23258"/>
                </a:lnTo>
                <a:lnTo>
                  <a:pt x="2072190" y="29680"/>
                </a:lnTo>
                <a:lnTo>
                  <a:pt x="2120709" y="36850"/>
                </a:lnTo>
                <a:lnTo>
                  <a:pt x="2169062" y="44757"/>
                </a:lnTo>
                <a:lnTo>
                  <a:pt x="2217249" y="53390"/>
                </a:lnTo>
                <a:lnTo>
                  <a:pt x="2265265" y="62740"/>
                </a:lnTo>
                <a:lnTo>
                  <a:pt x="2313111" y="72796"/>
                </a:lnTo>
                <a:lnTo>
                  <a:pt x="2360782" y="83548"/>
                </a:lnTo>
                <a:lnTo>
                  <a:pt x="2408277" y="94986"/>
                </a:lnTo>
                <a:lnTo>
                  <a:pt x="2455593" y="107099"/>
                </a:lnTo>
                <a:lnTo>
                  <a:pt x="2502729" y="119878"/>
                </a:lnTo>
                <a:lnTo>
                  <a:pt x="2549682" y="133312"/>
                </a:lnTo>
                <a:lnTo>
                  <a:pt x="2596449" y="147390"/>
                </a:lnTo>
                <a:lnTo>
                  <a:pt x="2643029" y="162103"/>
                </a:lnTo>
                <a:lnTo>
                  <a:pt x="2689419" y="177441"/>
                </a:lnTo>
                <a:lnTo>
                  <a:pt x="2735617" y="193392"/>
                </a:lnTo>
                <a:lnTo>
                  <a:pt x="2781620" y="209948"/>
                </a:lnTo>
                <a:lnTo>
                  <a:pt x="2827427" y="227097"/>
                </a:lnTo>
                <a:lnTo>
                  <a:pt x="2873034" y="244830"/>
                </a:lnTo>
                <a:lnTo>
                  <a:pt x="2918441" y="263136"/>
                </a:lnTo>
                <a:lnTo>
                  <a:pt x="2963644" y="282005"/>
                </a:lnTo>
                <a:lnTo>
                  <a:pt x="3008641" y="301427"/>
                </a:lnTo>
                <a:lnTo>
                  <a:pt x="3053430" y="321392"/>
                </a:lnTo>
                <a:lnTo>
                  <a:pt x="3098009" y="341888"/>
                </a:lnTo>
                <a:lnTo>
                  <a:pt x="3142376" y="362907"/>
                </a:lnTo>
                <a:lnTo>
                  <a:pt x="3186527" y="384438"/>
                </a:lnTo>
                <a:lnTo>
                  <a:pt x="3230461" y="406470"/>
                </a:lnTo>
                <a:lnTo>
                  <a:pt x="3274176" y="428994"/>
                </a:lnTo>
                <a:lnTo>
                  <a:pt x="3317670" y="451999"/>
                </a:lnTo>
                <a:lnTo>
                  <a:pt x="3360939" y="475475"/>
                </a:lnTo>
                <a:lnTo>
                  <a:pt x="3403982" y="499412"/>
                </a:lnTo>
                <a:lnTo>
                  <a:pt x="3446797" y="523799"/>
                </a:lnTo>
                <a:lnTo>
                  <a:pt x="3489381" y="548627"/>
                </a:lnTo>
                <a:lnTo>
                  <a:pt x="3531732" y="573885"/>
                </a:lnTo>
                <a:lnTo>
                  <a:pt x="3573848" y="599562"/>
                </a:lnTo>
                <a:lnTo>
                  <a:pt x="3615726" y="625649"/>
                </a:lnTo>
                <a:lnTo>
                  <a:pt x="3657364" y="652136"/>
                </a:lnTo>
                <a:lnTo>
                  <a:pt x="3698760" y="679011"/>
                </a:lnTo>
                <a:lnTo>
                  <a:pt x="3739912" y="706266"/>
                </a:lnTo>
                <a:lnTo>
                  <a:pt x="3780817" y="733889"/>
                </a:lnTo>
                <a:lnTo>
                  <a:pt x="3821474" y="761871"/>
                </a:lnTo>
                <a:lnTo>
                  <a:pt x="3861879" y="790201"/>
                </a:lnTo>
                <a:lnTo>
                  <a:pt x="3902031" y="818869"/>
                </a:lnTo>
                <a:lnTo>
                  <a:pt x="3941926" y="847864"/>
                </a:lnTo>
                <a:lnTo>
                  <a:pt x="3981564" y="877178"/>
                </a:lnTo>
                <a:lnTo>
                  <a:pt x="4020942" y="906798"/>
                </a:lnTo>
                <a:lnTo>
                  <a:pt x="4060057" y="936716"/>
                </a:lnTo>
                <a:lnTo>
                  <a:pt x="4098908" y="966921"/>
                </a:lnTo>
                <a:lnTo>
                  <a:pt x="4137491" y="997402"/>
                </a:lnTo>
                <a:lnTo>
                  <a:pt x="4175805" y="1028150"/>
                </a:lnTo>
                <a:lnTo>
                  <a:pt x="4213847" y="1059154"/>
                </a:lnTo>
                <a:lnTo>
                  <a:pt x="4251616" y="1090404"/>
                </a:lnTo>
                <a:lnTo>
                  <a:pt x="4289108" y="1121889"/>
                </a:lnTo>
                <a:lnTo>
                  <a:pt x="4326322" y="1153600"/>
                </a:lnTo>
                <a:lnTo>
                  <a:pt x="4364560" y="1186580"/>
                </a:lnTo>
                <a:lnTo>
                  <a:pt x="4402586" y="1219768"/>
                </a:lnTo>
                <a:lnTo>
                  <a:pt x="4440405" y="1253159"/>
                </a:lnTo>
                <a:lnTo>
                  <a:pt x="4478024" y="1286745"/>
                </a:lnTo>
                <a:lnTo>
                  <a:pt x="4515449" y="1320522"/>
                </a:lnTo>
                <a:lnTo>
                  <a:pt x="4552686" y="1354483"/>
                </a:lnTo>
                <a:lnTo>
                  <a:pt x="4589742" y="1388621"/>
                </a:lnTo>
                <a:lnTo>
                  <a:pt x="4626623" y="1422930"/>
                </a:lnTo>
                <a:lnTo>
                  <a:pt x="4663336" y="1457404"/>
                </a:lnTo>
                <a:lnTo>
                  <a:pt x="4699885" y="1492036"/>
                </a:lnTo>
                <a:lnTo>
                  <a:pt x="4736279" y="1526821"/>
                </a:lnTo>
                <a:lnTo>
                  <a:pt x="4772523" y="1561751"/>
                </a:lnTo>
                <a:lnTo>
                  <a:pt x="4808624" y="1596821"/>
                </a:lnTo>
                <a:lnTo>
                  <a:pt x="4844587" y="1632025"/>
                </a:lnTo>
                <a:lnTo>
                  <a:pt x="4880419" y="1667356"/>
                </a:lnTo>
                <a:lnTo>
                  <a:pt x="4916127" y="1702807"/>
                </a:lnTo>
                <a:lnTo>
                  <a:pt x="4951717" y="1738373"/>
                </a:lnTo>
                <a:lnTo>
                  <a:pt x="4987194" y="1774047"/>
                </a:lnTo>
                <a:lnTo>
                  <a:pt x="5022567" y="1809824"/>
                </a:lnTo>
                <a:lnTo>
                  <a:pt x="5057839" y="1845696"/>
                </a:lnTo>
                <a:lnTo>
                  <a:pt x="5093019" y="1881657"/>
                </a:lnTo>
                <a:lnTo>
                  <a:pt x="5128112" y="1917701"/>
                </a:lnTo>
                <a:lnTo>
                  <a:pt x="5198064" y="1990014"/>
                </a:lnTo>
                <a:lnTo>
                  <a:pt x="5267744" y="2062584"/>
                </a:lnTo>
                <a:lnTo>
                  <a:pt x="5371866" y="2171811"/>
                </a:lnTo>
                <a:lnTo>
                  <a:pt x="5752156" y="2573545"/>
                </a:lnTo>
                <a:lnTo>
                  <a:pt x="5856215" y="2682698"/>
                </a:lnTo>
                <a:lnTo>
                  <a:pt x="5925838" y="2755201"/>
                </a:lnTo>
                <a:lnTo>
                  <a:pt x="5995720" y="2827433"/>
                </a:lnTo>
                <a:lnTo>
                  <a:pt x="6030773" y="2863432"/>
                </a:lnTo>
                <a:lnTo>
                  <a:pt x="6065911" y="2899344"/>
                </a:lnTo>
                <a:lnTo>
                  <a:pt x="6101138" y="2935164"/>
                </a:lnTo>
                <a:lnTo>
                  <a:pt x="6136462" y="2970884"/>
                </a:lnTo>
                <a:lnTo>
                  <a:pt x="6171888" y="3006498"/>
                </a:lnTo>
                <a:lnTo>
                  <a:pt x="6207423" y="3042001"/>
                </a:lnTo>
                <a:lnTo>
                  <a:pt x="6243074" y="3077386"/>
                </a:lnTo>
                <a:lnTo>
                  <a:pt x="6278846" y="3112647"/>
                </a:lnTo>
                <a:lnTo>
                  <a:pt x="6314745" y="3147777"/>
                </a:lnTo>
                <a:lnTo>
                  <a:pt x="6350779" y="3182770"/>
                </a:lnTo>
                <a:lnTo>
                  <a:pt x="6386954" y="3217620"/>
                </a:lnTo>
                <a:lnTo>
                  <a:pt x="6423275" y="3252320"/>
                </a:lnTo>
                <a:lnTo>
                  <a:pt x="6459749" y="3286865"/>
                </a:lnTo>
                <a:lnTo>
                  <a:pt x="6496382" y="3321248"/>
                </a:lnTo>
                <a:lnTo>
                  <a:pt x="6533182" y="3355462"/>
                </a:lnTo>
                <a:lnTo>
                  <a:pt x="6570153" y="3389502"/>
                </a:lnTo>
                <a:lnTo>
                  <a:pt x="6607302" y="3423361"/>
                </a:lnTo>
                <a:lnTo>
                  <a:pt x="6644637" y="3457033"/>
                </a:lnTo>
                <a:lnTo>
                  <a:pt x="6682162" y="3490511"/>
                </a:lnTo>
                <a:lnTo>
                  <a:pt x="6719884" y="3523790"/>
                </a:lnTo>
                <a:lnTo>
                  <a:pt x="6757810" y="3556862"/>
                </a:lnTo>
                <a:lnTo>
                  <a:pt x="6795946" y="3589722"/>
                </a:lnTo>
                <a:lnTo>
                  <a:pt x="6834298" y="3622364"/>
                </a:lnTo>
                <a:lnTo>
                  <a:pt x="6987270" y="3751899"/>
                </a:lnTo>
                <a:lnTo>
                  <a:pt x="7025448" y="3784367"/>
                </a:lnTo>
                <a:lnTo>
                  <a:pt x="7063546" y="3816917"/>
                </a:lnTo>
                <a:lnTo>
                  <a:pt x="7101538" y="3849571"/>
                </a:lnTo>
                <a:lnTo>
                  <a:pt x="7139396" y="3882354"/>
                </a:lnTo>
                <a:lnTo>
                  <a:pt x="7177095" y="3915289"/>
                </a:lnTo>
                <a:lnTo>
                  <a:pt x="7214607" y="3948401"/>
                </a:lnTo>
                <a:lnTo>
                  <a:pt x="7251905" y="3981712"/>
                </a:lnTo>
                <a:lnTo>
                  <a:pt x="7288963" y="4015246"/>
                </a:lnTo>
                <a:lnTo>
                  <a:pt x="7325754" y="4049028"/>
                </a:lnTo>
                <a:lnTo>
                  <a:pt x="7362252" y="4083081"/>
                </a:lnTo>
                <a:lnTo>
                  <a:pt x="7398429" y="4117429"/>
                </a:lnTo>
                <a:lnTo>
                  <a:pt x="7434258" y="4152094"/>
                </a:lnTo>
                <a:lnTo>
                  <a:pt x="7469714" y="4187102"/>
                </a:lnTo>
                <a:lnTo>
                  <a:pt x="7504768" y="4222476"/>
                </a:lnTo>
                <a:lnTo>
                  <a:pt x="7539396" y="4258239"/>
                </a:lnTo>
                <a:lnTo>
                  <a:pt x="7573568" y="4294416"/>
                </a:lnTo>
                <a:lnTo>
                  <a:pt x="7607260" y="4331029"/>
                </a:lnTo>
                <a:lnTo>
                  <a:pt x="7640443" y="4368103"/>
                </a:lnTo>
                <a:lnTo>
                  <a:pt x="7673092" y="4405661"/>
                </a:lnTo>
                <a:lnTo>
                  <a:pt x="7705180" y="4443728"/>
                </a:lnTo>
                <a:lnTo>
                  <a:pt x="7736679" y="4482326"/>
                </a:lnTo>
                <a:lnTo>
                  <a:pt x="7767564" y="4521480"/>
                </a:lnTo>
                <a:lnTo>
                  <a:pt x="7797806" y="4561212"/>
                </a:lnTo>
                <a:lnTo>
                  <a:pt x="7827381" y="4601548"/>
                </a:lnTo>
                <a:lnTo>
                  <a:pt x="7856260" y="4642511"/>
                </a:lnTo>
                <a:lnTo>
                  <a:pt x="7884416" y="4684124"/>
                </a:lnTo>
                <a:lnTo>
                  <a:pt x="7911825" y="4726411"/>
                </a:lnTo>
                <a:lnTo>
                  <a:pt x="7938019" y="4768222"/>
                </a:lnTo>
                <a:lnTo>
                  <a:pt x="7963454" y="4810545"/>
                </a:lnTo>
                <a:lnTo>
                  <a:pt x="7988126" y="4853362"/>
                </a:lnTo>
                <a:lnTo>
                  <a:pt x="8012033" y="4896653"/>
                </a:lnTo>
                <a:lnTo>
                  <a:pt x="8035172" y="4940401"/>
                </a:lnTo>
                <a:lnTo>
                  <a:pt x="8057540" y="4984588"/>
                </a:lnTo>
                <a:lnTo>
                  <a:pt x="8079132" y="5029196"/>
                </a:lnTo>
                <a:lnTo>
                  <a:pt x="8099947" y="5074207"/>
                </a:lnTo>
                <a:lnTo>
                  <a:pt x="8119982" y="5119602"/>
                </a:lnTo>
                <a:lnTo>
                  <a:pt x="8139233" y="5165365"/>
                </a:lnTo>
                <a:lnTo>
                  <a:pt x="8157696" y="5211476"/>
                </a:lnTo>
                <a:lnTo>
                  <a:pt x="8175370" y="5257918"/>
                </a:lnTo>
                <a:lnTo>
                  <a:pt x="8192251" y="5304672"/>
                </a:lnTo>
                <a:lnTo>
                  <a:pt x="8208336" y="5351721"/>
                </a:lnTo>
                <a:lnTo>
                  <a:pt x="8223622" y="5399046"/>
                </a:lnTo>
                <a:lnTo>
                  <a:pt x="8238106" y="5446630"/>
                </a:lnTo>
                <a:lnTo>
                  <a:pt x="8251785" y="5494455"/>
                </a:lnTo>
                <a:lnTo>
                  <a:pt x="8264655" y="5542502"/>
                </a:lnTo>
                <a:lnTo>
                  <a:pt x="8276714" y="5590753"/>
                </a:lnTo>
                <a:lnTo>
                  <a:pt x="8287958" y="5639190"/>
                </a:lnTo>
                <a:lnTo>
                  <a:pt x="8298385" y="5687796"/>
                </a:lnTo>
                <a:lnTo>
                  <a:pt x="8307992" y="5736552"/>
                </a:lnTo>
                <a:lnTo>
                  <a:pt x="8316775" y="5785440"/>
                </a:lnTo>
                <a:lnTo>
                  <a:pt x="8324731" y="5834443"/>
                </a:lnTo>
                <a:lnTo>
                  <a:pt x="8331857" y="5883541"/>
                </a:lnTo>
                <a:lnTo>
                  <a:pt x="8338151" y="5932717"/>
                </a:lnTo>
                <a:lnTo>
                  <a:pt x="8343609" y="5981954"/>
                </a:lnTo>
                <a:lnTo>
                  <a:pt x="8348227" y="6031232"/>
                </a:lnTo>
                <a:lnTo>
                  <a:pt x="8352387" y="6081725"/>
                </a:lnTo>
                <a:lnTo>
                  <a:pt x="8355710" y="6132289"/>
                </a:lnTo>
                <a:lnTo>
                  <a:pt x="8358195" y="6182908"/>
                </a:lnTo>
                <a:lnTo>
                  <a:pt x="8359838" y="6233566"/>
                </a:lnTo>
                <a:lnTo>
                  <a:pt x="8360639" y="6284247"/>
                </a:lnTo>
                <a:lnTo>
                  <a:pt x="8360594" y="6334937"/>
                </a:lnTo>
                <a:lnTo>
                  <a:pt x="8359701" y="6385619"/>
                </a:lnTo>
                <a:lnTo>
                  <a:pt x="8357959" y="6436277"/>
                </a:lnTo>
                <a:lnTo>
                  <a:pt x="8355365" y="6486896"/>
                </a:lnTo>
                <a:lnTo>
                  <a:pt x="8351917" y="6537461"/>
                </a:lnTo>
                <a:lnTo>
                  <a:pt x="8347612" y="6587955"/>
                </a:lnTo>
                <a:lnTo>
                  <a:pt x="8342449" y="6638364"/>
                </a:lnTo>
                <a:lnTo>
                  <a:pt x="8336425" y="6688671"/>
                </a:lnTo>
                <a:lnTo>
                  <a:pt x="8329537" y="6738860"/>
                </a:lnTo>
                <a:lnTo>
                  <a:pt x="8321785" y="6788917"/>
                </a:lnTo>
                <a:lnTo>
                  <a:pt x="0" y="6809458"/>
                </a:lnTo>
                <a:lnTo>
                  <a:pt x="0" y="594151"/>
                </a:lnTo>
                <a:close/>
              </a:path>
            </a:pathLst>
          </a:custGeom>
          <a:solidFill>
            <a:srgbClr val="6AD4CC">
              <a:alpha val="18840"/>
            </a:srgbClr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2033270" y="9258300"/>
            <a:ext cx="1181735" cy="1029335"/>
          </a:xfrm>
          <a:custGeom>
            <a:avLst/>
            <a:gdLst>
              <a:gd name="TX0" fmla="*/ 986482 w 1181101"/>
              <a:gd name="TY0" fmla="*/ 1028699 h 1028701"/>
              <a:gd name="TX1" fmla="*/ 194617 w 1181101"/>
              <a:gd name="TY1" fmla="*/ 1028699 h 1028701"/>
              <a:gd name="TX2" fmla="*/ 193960 w 1181101"/>
              <a:gd name="TY2" fmla="*/ 1028118 h 1028701"/>
              <a:gd name="TX3" fmla="*/ 162842 w 1181101"/>
              <a:gd name="TY3" fmla="*/ 997755 h 1028701"/>
              <a:gd name="TX4" fmla="*/ 134048 w 1181101"/>
              <a:gd name="TY4" fmla="*/ 965190 h 1028701"/>
              <a:gd name="TX5" fmla="*/ 107727 w 1181101"/>
              <a:gd name="TY5" fmla="*/ 930597 h 1028701"/>
              <a:gd name="TX6" fmla="*/ 84018 w 1181101"/>
              <a:gd name="TY6" fmla="*/ 894153 h 1028701"/>
              <a:gd name="TX7" fmla="*/ 63054 w 1181101"/>
              <a:gd name="TY7" fmla="*/ 856063 h 1028701"/>
              <a:gd name="TX8" fmla="*/ 44952 w 1181101"/>
              <a:gd name="TY8" fmla="*/ 816544 h 1028701"/>
              <a:gd name="TX9" fmla="*/ 29807 w 1181101"/>
              <a:gd name="TY9" fmla="*/ 775798 h 1028701"/>
              <a:gd name="TX10" fmla="*/ 17697 w 1181101"/>
              <a:gd name="TY10" fmla="*/ 734042 h 1028701"/>
              <a:gd name="TX11" fmla="*/ 8693 w 1181101"/>
              <a:gd name="TY11" fmla="*/ 691507 h 1028701"/>
              <a:gd name="TX12" fmla="*/ 2843 w 1181101"/>
              <a:gd name="TY12" fmla="*/ 648433 h 1028701"/>
              <a:gd name="TX13" fmla="*/ 177 w 1181101"/>
              <a:gd name="TY13" fmla="*/ 605047 h 1028701"/>
              <a:gd name="TX14" fmla="*/ 0 w 1181101"/>
              <a:gd name="TY14" fmla="*/ 590549 h 1028701"/>
              <a:gd name="TX15" fmla="*/ 177 w 1181101"/>
              <a:gd name="TY15" fmla="*/ 576052 h 1028701"/>
              <a:gd name="TX16" fmla="*/ 2843 w 1181101"/>
              <a:gd name="TY16" fmla="*/ 532666 h 1028701"/>
              <a:gd name="TX17" fmla="*/ 8693 w 1181101"/>
              <a:gd name="TY17" fmla="*/ 489592 h 1028701"/>
              <a:gd name="TX18" fmla="*/ 17697 w 1181101"/>
              <a:gd name="TY18" fmla="*/ 447057 h 1028701"/>
              <a:gd name="TX19" fmla="*/ 29807 w 1181101"/>
              <a:gd name="TY19" fmla="*/ 405301 h 1028701"/>
              <a:gd name="TX20" fmla="*/ 44952 w 1181101"/>
              <a:gd name="TY20" fmla="*/ 364555 h 1028701"/>
              <a:gd name="TX21" fmla="*/ 63054 w 1181101"/>
              <a:gd name="TY21" fmla="*/ 325036 h 1028701"/>
              <a:gd name="TX22" fmla="*/ 84018 w 1181101"/>
              <a:gd name="TY22" fmla="*/ 286946 h 1028701"/>
              <a:gd name="TX23" fmla="*/ 107727 w 1181101"/>
              <a:gd name="TY23" fmla="*/ 250502 h 1028701"/>
              <a:gd name="TX24" fmla="*/ 134048 w 1181101"/>
              <a:gd name="TY24" fmla="*/ 215909 h 1028701"/>
              <a:gd name="TX25" fmla="*/ 162842 w 1181101"/>
              <a:gd name="TY25" fmla="*/ 183344 h 1028701"/>
              <a:gd name="TX26" fmla="*/ 193960 w 1181101"/>
              <a:gd name="TY26" fmla="*/ 152980 h 1028701"/>
              <a:gd name="TX27" fmla="*/ 227228 w 1181101"/>
              <a:gd name="TY27" fmla="*/ 124989 h 1028701"/>
              <a:gd name="TX28" fmla="*/ 262456 w 1181101"/>
              <a:gd name="TY28" fmla="*/ 99525 h 1028701"/>
              <a:gd name="TX29" fmla="*/ 299465 w 1181101"/>
              <a:gd name="TY29" fmla="*/ 76722 h 1028701"/>
              <a:gd name="TX30" fmla="*/ 338057 w 1181101"/>
              <a:gd name="TY30" fmla="*/ 56698 h 1028701"/>
              <a:gd name="TX31" fmla="*/ 378018 w 1181101"/>
              <a:gd name="TY31" fmla="*/ 39569 h 1028701"/>
              <a:gd name="TX32" fmla="*/ 419122 w 1181101"/>
              <a:gd name="TY32" fmla="*/ 25428 h 1028701"/>
              <a:gd name="TX33" fmla="*/ 461155 w 1181101"/>
              <a:gd name="TY33" fmla="*/ 14349 h 1028701"/>
              <a:gd name="TX34" fmla="*/ 503897 w 1181101"/>
              <a:gd name="TY34" fmla="*/ 6391 h 1028701"/>
              <a:gd name="TX35" fmla="*/ 547110 w 1181101"/>
              <a:gd name="TY35" fmla="*/ 1599 h 1028701"/>
              <a:gd name="TX36" fmla="*/ 590549 w 1181101"/>
              <a:gd name="TY36" fmla="*/ 0 h 1028701"/>
              <a:gd name="TX37" fmla="*/ 605047 w 1181101"/>
              <a:gd name="TY37" fmla="*/ 177 h 1028701"/>
              <a:gd name="TX38" fmla="*/ 648433 w 1181101"/>
              <a:gd name="TY38" fmla="*/ 2843 h 1028701"/>
              <a:gd name="TX39" fmla="*/ 691507 w 1181101"/>
              <a:gd name="TY39" fmla="*/ 8693 h 1028701"/>
              <a:gd name="TX40" fmla="*/ 734042 w 1181101"/>
              <a:gd name="TY40" fmla="*/ 17697 h 1028701"/>
              <a:gd name="TX41" fmla="*/ 775798 w 1181101"/>
              <a:gd name="TY41" fmla="*/ 29807 h 1028701"/>
              <a:gd name="TX42" fmla="*/ 816544 w 1181101"/>
              <a:gd name="TY42" fmla="*/ 44952 h 1028701"/>
              <a:gd name="TX43" fmla="*/ 856063 w 1181101"/>
              <a:gd name="TY43" fmla="*/ 63054 h 1028701"/>
              <a:gd name="TX44" fmla="*/ 894153 w 1181101"/>
              <a:gd name="TY44" fmla="*/ 84018 h 1028701"/>
              <a:gd name="TX45" fmla="*/ 930597 w 1181101"/>
              <a:gd name="TY45" fmla="*/ 107727 h 1028701"/>
              <a:gd name="TX46" fmla="*/ 965190 w 1181101"/>
              <a:gd name="TY46" fmla="*/ 134048 h 1028701"/>
              <a:gd name="TX47" fmla="*/ 997755 w 1181101"/>
              <a:gd name="TY47" fmla="*/ 162842 h 1028701"/>
              <a:gd name="TX48" fmla="*/ 1028118 w 1181101"/>
              <a:gd name="TY48" fmla="*/ 193960 h 1028701"/>
              <a:gd name="TX49" fmla="*/ 1056111 w 1181101"/>
              <a:gd name="TY49" fmla="*/ 227228 h 1028701"/>
              <a:gd name="TX50" fmla="*/ 1081573 w 1181101"/>
              <a:gd name="TY50" fmla="*/ 262456 h 1028701"/>
              <a:gd name="TX51" fmla="*/ 1104377 w 1181101"/>
              <a:gd name="TY51" fmla="*/ 299465 h 1028701"/>
              <a:gd name="TX52" fmla="*/ 1124400 w 1181101"/>
              <a:gd name="TY52" fmla="*/ 338057 h 1028701"/>
              <a:gd name="TX53" fmla="*/ 1141530 w 1181101"/>
              <a:gd name="TY53" fmla="*/ 378018 h 1028701"/>
              <a:gd name="TX54" fmla="*/ 1155670 w 1181101"/>
              <a:gd name="TY54" fmla="*/ 419122 h 1028701"/>
              <a:gd name="TX55" fmla="*/ 1166749 w 1181101"/>
              <a:gd name="TY55" fmla="*/ 461155 h 1028701"/>
              <a:gd name="TX56" fmla="*/ 1174709 w 1181101"/>
              <a:gd name="TY56" fmla="*/ 503897 h 1028701"/>
              <a:gd name="TX57" fmla="*/ 1179500 w 1181101"/>
              <a:gd name="TY57" fmla="*/ 547110 h 1028701"/>
              <a:gd name="TX58" fmla="*/ 1181099 w 1181101"/>
              <a:gd name="TY58" fmla="*/ 590549 h 1028701"/>
              <a:gd name="TX59" fmla="*/ 1180922 w 1181101"/>
              <a:gd name="TY59" fmla="*/ 605047 h 1028701"/>
              <a:gd name="TX60" fmla="*/ 1178255 w 1181101"/>
              <a:gd name="TY60" fmla="*/ 648433 h 1028701"/>
              <a:gd name="TX61" fmla="*/ 1172406 w 1181101"/>
              <a:gd name="TY61" fmla="*/ 691507 h 1028701"/>
              <a:gd name="TX62" fmla="*/ 1163402 w 1181101"/>
              <a:gd name="TY62" fmla="*/ 734042 h 1028701"/>
              <a:gd name="TX63" fmla="*/ 1151292 w 1181101"/>
              <a:gd name="TY63" fmla="*/ 775798 h 1028701"/>
              <a:gd name="TX64" fmla="*/ 1136147 w 1181101"/>
              <a:gd name="TY64" fmla="*/ 816544 h 1028701"/>
              <a:gd name="TX65" fmla="*/ 1118045 w 1181101"/>
              <a:gd name="TY65" fmla="*/ 856063 h 1028701"/>
              <a:gd name="TX66" fmla="*/ 1097081 w 1181101"/>
              <a:gd name="TY66" fmla="*/ 894153 h 1028701"/>
              <a:gd name="TX67" fmla="*/ 1073371 w 1181101"/>
              <a:gd name="TY67" fmla="*/ 930597 h 1028701"/>
              <a:gd name="TX68" fmla="*/ 1047052 w 1181101"/>
              <a:gd name="TY68" fmla="*/ 965190 h 1028701"/>
              <a:gd name="TX69" fmla="*/ 1018257 w 1181101"/>
              <a:gd name="TY69" fmla="*/ 997755 h 1028701"/>
              <a:gd name="TX70" fmla="*/ 987139 w 1181101"/>
              <a:gd name="TY70" fmla="*/ 1028118 h 1028701"/>
              <a:gd name="TX71" fmla="*/ 986482 w 1181101"/>
              <a:gd name="TY71" fmla="*/ 1028699 h 10287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</a:cxnLst>
            <a:rect l="l" t="t" r="r" b="b"/>
            <a:pathLst>
              <a:path w="1181101" h="1028701">
                <a:moveTo>
                  <a:pt x="986482" y="1028699"/>
                </a:moveTo>
                <a:lnTo>
                  <a:pt x="194617" y="1028699"/>
                </a:lnTo>
                <a:lnTo>
                  <a:pt x="193960" y="1028118"/>
                </a:lnTo>
                <a:lnTo>
                  <a:pt x="162842" y="997755"/>
                </a:lnTo>
                <a:lnTo>
                  <a:pt x="134048" y="965190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3"/>
                </a:lnTo>
                <a:lnTo>
                  <a:pt x="44952" y="816544"/>
                </a:lnTo>
                <a:lnTo>
                  <a:pt x="29807" y="775798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3"/>
                </a:lnTo>
                <a:lnTo>
                  <a:pt x="177" y="605047"/>
                </a:lnTo>
                <a:lnTo>
                  <a:pt x="0" y="590549"/>
                </a:lnTo>
                <a:lnTo>
                  <a:pt x="177" y="576052"/>
                </a:lnTo>
                <a:lnTo>
                  <a:pt x="2843" y="532666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1"/>
                </a:lnTo>
                <a:lnTo>
                  <a:pt x="44952" y="364555"/>
                </a:lnTo>
                <a:lnTo>
                  <a:pt x="63054" y="325036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8" y="215909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6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8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7" y="6391"/>
                </a:lnTo>
                <a:lnTo>
                  <a:pt x="547110" y="1599"/>
                </a:lnTo>
                <a:lnTo>
                  <a:pt x="590549" y="0"/>
                </a:lnTo>
                <a:lnTo>
                  <a:pt x="605047" y="177"/>
                </a:lnTo>
                <a:lnTo>
                  <a:pt x="648433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8" y="29807"/>
                </a:lnTo>
                <a:lnTo>
                  <a:pt x="816544" y="44952"/>
                </a:lnTo>
                <a:lnTo>
                  <a:pt x="856063" y="63054"/>
                </a:lnTo>
                <a:lnTo>
                  <a:pt x="894153" y="84018"/>
                </a:lnTo>
                <a:lnTo>
                  <a:pt x="930597" y="107727"/>
                </a:lnTo>
                <a:lnTo>
                  <a:pt x="965190" y="134048"/>
                </a:lnTo>
                <a:lnTo>
                  <a:pt x="997755" y="162842"/>
                </a:lnTo>
                <a:lnTo>
                  <a:pt x="1028118" y="193960"/>
                </a:lnTo>
                <a:lnTo>
                  <a:pt x="1056111" y="227228"/>
                </a:lnTo>
                <a:lnTo>
                  <a:pt x="1081573" y="262456"/>
                </a:lnTo>
                <a:lnTo>
                  <a:pt x="1104377" y="299465"/>
                </a:lnTo>
                <a:lnTo>
                  <a:pt x="1124400" y="338057"/>
                </a:lnTo>
                <a:lnTo>
                  <a:pt x="1141530" y="378018"/>
                </a:lnTo>
                <a:lnTo>
                  <a:pt x="1155670" y="419122"/>
                </a:lnTo>
                <a:lnTo>
                  <a:pt x="1166749" y="461155"/>
                </a:lnTo>
                <a:lnTo>
                  <a:pt x="1174709" y="503897"/>
                </a:lnTo>
                <a:lnTo>
                  <a:pt x="1179500" y="547110"/>
                </a:lnTo>
                <a:lnTo>
                  <a:pt x="1181099" y="590549"/>
                </a:lnTo>
                <a:lnTo>
                  <a:pt x="1180922" y="605047"/>
                </a:lnTo>
                <a:lnTo>
                  <a:pt x="1178255" y="648433"/>
                </a:lnTo>
                <a:lnTo>
                  <a:pt x="1172406" y="691507"/>
                </a:lnTo>
                <a:lnTo>
                  <a:pt x="1163402" y="734042"/>
                </a:lnTo>
                <a:lnTo>
                  <a:pt x="1151292" y="775798"/>
                </a:lnTo>
                <a:lnTo>
                  <a:pt x="1136147" y="816544"/>
                </a:lnTo>
                <a:lnTo>
                  <a:pt x="1118045" y="856063"/>
                </a:lnTo>
                <a:lnTo>
                  <a:pt x="1097081" y="894153"/>
                </a:lnTo>
                <a:lnTo>
                  <a:pt x="1073371" y="930597"/>
                </a:lnTo>
                <a:lnTo>
                  <a:pt x="1047052" y="965190"/>
                </a:lnTo>
                <a:lnTo>
                  <a:pt x="1018257" y="997755"/>
                </a:lnTo>
                <a:lnTo>
                  <a:pt x="987139" y="1028118"/>
                </a:lnTo>
                <a:lnTo>
                  <a:pt x="986482" y="1028699"/>
                </a:lnTo>
                <a:close/>
              </a:path>
            </a:pathLst>
          </a:custGeom>
          <a:solidFill>
            <a:srgbClr val="6AD4CC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2002790" y="2355215"/>
            <a:ext cx="14231620" cy="635"/>
          </a:xfrm>
          <a:custGeom>
            <a:avLst/>
            <a:gdLst>
              <a:gd name="TX0" fmla="*/ 0 w 14230986"/>
              <a:gd name="TY0" fmla="*/ 0 h 1"/>
              <a:gd name="TX1" fmla="*/ 14230524 w 14230986"/>
              <a:gd name="TY1" fmla="*/ 0 h 1"/>
            </a:gdLst>
            <a:ahLst/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14230986" h="1">
                <a:moveTo>
                  <a:pt x="0" y="0"/>
                </a:moveTo>
                <a:lnTo>
                  <a:pt x="14230524" y="0"/>
                </a:lnTo>
              </a:path>
            </a:pathLst>
          </a:custGeom>
          <a:ln w="47625" cap="flat" cmpd="sng">
            <a:solidFill>
              <a:srgbClr val="53A3A6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4044950" y="1109980"/>
            <a:ext cx="10198735" cy="112331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2743200" y="5760720"/>
            <a:ext cx="12802235" cy="25723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6217920" y="9566910"/>
            <a:ext cx="5853430" cy="51562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914400" y="9566910"/>
            <a:ext cx="4207510" cy="51562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6/20/2021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13167360" y="9566910"/>
            <a:ext cx="4207510" cy="51562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>
            <a:off x="0" y="0"/>
            <a:ext cx="18288635" cy="10287635"/>
          </a:xfrm>
          <a:custGeom>
            <a:avLst/>
            <a:gdLst>
              <a:gd name="TX0" fmla="*/ 18288000 w 18288001"/>
              <a:gd name="TY0" fmla="*/ 10287000 h 10287001"/>
              <a:gd name="TX1" fmla="*/ 0 w 18288001"/>
              <a:gd name="TY1" fmla="*/ 10287000 h 10287001"/>
              <a:gd name="TX2" fmla="*/ 0 w 18288001"/>
              <a:gd name="TY2" fmla="*/ 0 h 10287001"/>
              <a:gd name="TX3" fmla="*/ 18288000 w 18288001"/>
              <a:gd name="TY3" fmla="*/ 0 h 10287001"/>
              <a:gd name="TX4" fmla="*/ 18288000 w 18288001"/>
              <a:gd name="TY4" fmla="*/ 10287000 h 10287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8288001" h="10287001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335C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9796145" y="0"/>
            <a:ext cx="8490585" cy="9826625"/>
          </a:xfrm>
          <a:custGeom>
            <a:avLst/>
            <a:gdLst>
              <a:gd name="TX0" fmla="*/ 8489411 w 8489951"/>
              <a:gd name="TY0" fmla="*/ 9258047 h 9825991"/>
              <a:gd name="TX1" fmla="*/ 8467296 w 8489951"/>
              <a:gd name="TY1" fmla="*/ 9267099 h 9825991"/>
              <a:gd name="TX2" fmla="*/ 8430878 w 8489951"/>
              <a:gd name="TY2" fmla="*/ 9296104 h 9825991"/>
              <a:gd name="TX3" fmla="*/ 8384296 w 8489951"/>
              <a:gd name="TY3" fmla="*/ 9317490 h 9825991"/>
              <a:gd name="TX4" fmla="*/ 8348198 w 8489951"/>
              <a:gd name="TY4" fmla="*/ 9346049 h 9825991"/>
              <a:gd name="TX5" fmla="*/ 8255861 w 8489951"/>
              <a:gd name="TY5" fmla="*/ 9387666 h 9825991"/>
              <a:gd name="TX6" fmla="*/ 8220275 w 8489951"/>
              <a:gd name="TY6" fmla="*/ 9415510 h 9825991"/>
              <a:gd name="TX7" fmla="*/ 8083648 w 8489951"/>
              <a:gd name="TY7" fmla="*/ 9475316 h 9825991"/>
              <a:gd name="TX8" fmla="*/ 8048808 w 8489951"/>
              <a:gd name="TY8" fmla="*/ 9502120 h 9825991"/>
              <a:gd name="TX9" fmla="*/ 8003843 w 8489951"/>
              <a:gd name="TY9" fmla="*/ 9521250 h 9825991"/>
              <a:gd name="TX10" fmla="*/ 7870178 w 8489951"/>
              <a:gd name="TY10" fmla="*/ 9576924 h 9825991"/>
              <a:gd name="TX11" fmla="*/ 7738449 w 8489951"/>
              <a:gd name="TY11" fmla="*/ 9629896 h 9825991"/>
              <a:gd name="TX12" fmla="*/ 7684669 w 8489951"/>
              <a:gd name="TY12" fmla="*/ 9639525 h 9825991"/>
              <a:gd name="TX13" fmla="*/ 7641443 w 8489951"/>
              <a:gd name="TY13" fmla="*/ 9656228 h 9825991"/>
              <a:gd name="TX14" fmla="*/ 7555709 w 8489951"/>
              <a:gd name="TY14" fmla="*/ 9688635 h 9825991"/>
              <a:gd name="TX15" fmla="*/ 7502887 w 8489951"/>
              <a:gd name="TY15" fmla="*/ 9696927 h 9825991"/>
              <a:gd name="TX16" fmla="*/ 7418643 w 8489951"/>
              <a:gd name="TY16" fmla="*/ 9727254 h 9825991"/>
              <a:gd name="TX17" fmla="*/ 7366586 w 8489951"/>
              <a:gd name="TY17" fmla="*/ 9734479 h 9825991"/>
              <a:gd name="TX18" fmla="*/ 7325115 w 8489951"/>
              <a:gd name="TY18" fmla="*/ 9748734 h 9825991"/>
              <a:gd name="TX19" fmla="*/ 7273591 w 8489951"/>
              <a:gd name="TY19" fmla="*/ 9755216 h 9825991"/>
              <a:gd name="TX20" fmla="*/ 7232661 w 8489951"/>
              <a:gd name="TY20" fmla="*/ 9768717 h 9825991"/>
              <a:gd name="TX21" fmla="*/ 7181687 w 8489951"/>
              <a:gd name="TY21" fmla="*/ 9774431 h 9825991"/>
              <a:gd name="TX22" fmla="*/ 7130994 w 8489951"/>
              <a:gd name="TY22" fmla="*/ 9779753 h 9825991"/>
              <a:gd name="TX23" fmla="*/ 7090910 w 8489951"/>
              <a:gd name="TY23" fmla="*/ 9792074 h 9825991"/>
              <a:gd name="TX24" fmla="*/ 7040794 w 8489951"/>
              <a:gd name="TY24" fmla="*/ 9796592 h 9825991"/>
              <a:gd name="TX25" fmla="*/ 6990973 w 8489951"/>
              <a:gd name="TY25" fmla="*/ 9800697 h 9825991"/>
              <a:gd name="TX26" fmla="*/ 6941451 w 8489951"/>
              <a:gd name="TY26" fmla="*/ 9804385 h 9825991"/>
              <a:gd name="TX27" fmla="*/ 6902556 w 8489951"/>
              <a:gd name="TY27" fmla="*/ 9815048 h 9825991"/>
              <a:gd name="TX28" fmla="*/ 6853646 w 8489951"/>
              <a:gd name="TY28" fmla="*/ 9817882 h 9825991"/>
              <a:gd name="TX29" fmla="*/ 6805050 w 8489951"/>
              <a:gd name="TY29" fmla="*/ 9820280 h 9825991"/>
              <a:gd name="TX30" fmla="*/ 6756770 w 8489951"/>
              <a:gd name="TY30" fmla="*/ 9822235 h 9825991"/>
              <a:gd name="TX31" fmla="*/ 6708812 w 8489951"/>
              <a:gd name="TY31" fmla="*/ 9823742 h 9825991"/>
              <a:gd name="TX32" fmla="*/ 6661180 w 8489951"/>
              <a:gd name="TY32" fmla="*/ 9824793 h 9825991"/>
              <a:gd name="TX33" fmla="*/ 6613879 w 8489951"/>
              <a:gd name="TY33" fmla="*/ 9825384 h 9825991"/>
              <a:gd name="TX34" fmla="*/ 6566912 w 8489951"/>
              <a:gd name="TY34" fmla="*/ 9825508 h 9825991"/>
              <a:gd name="TX35" fmla="*/ 6509963 w 8489951"/>
              <a:gd name="TY35" fmla="*/ 9817759 h 9825991"/>
              <a:gd name="TX36" fmla="*/ 6463680 w 8489951"/>
              <a:gd name="TY36" fmla="*/ 9816930 h 9825991"/>
              <a:gd name="TX37" fmla="*/ 6417745 w 8489951"/>
              <a:gd name="TY37" fmla="*/ 9815615 h 9825991"/>
              <a:gd name="TX38" fmla="*/ 6372162 w 8489951"/>
              <a:gd name="TY38" fmla="*/ 9813808 h 9825991"/>
              <a:gd name="TX39" fmla="*/ 6316614 w 8489951"/>
              <a:gd name="TY39" fmla="*/ 9804104 h 9825991"/>
              <a:gd name="TX40" fmla="*/ 6271750 w 8489951"/>
              <a:gd name="TY40" fmla="*/ 9801294 h 9825991"/>
              <a:gd name="TX41" fmla="*/ 6216930 w 8489951"/>
              <a:gd name="TY41" fmla="*/ 9790575 h 9825991"/>
              <a:gd name="TX42" fmla="*/ 6172803 w 8489951"/>
              <a:gd name="TY42" fmla="*/ 9786739 h 9825991"/>
              <a:gd name="TX43" fmla="*/ 6118728 w 8489951"/>
              <a:gd name="TY43" fmla="*/ 9774980 h 9825991"/>
              <a:gd name="TX44" fmla="*/ 6075354 w 8489951"/>
              <a:gd name="TY44" fmla="*/ 9770092 h 9825991"/>
              <a:gd name="TX45" fmla="*/ 6022042 w 8489951"/>
              <a:gd name="TY45" fmla="*/ 9757269 h 9825991"/>
              <a:gd name="TX46" fmla="*/ 5979440 w 8489951"/>
              <a:gd name="TY46" fmla="*/ 9751304 h 9825991"/>
              <a:gd name="TX47" fmla="*/ 5926908 w 8489951"/>
              <a:gd name="TY47" fmla="*/ 9737393 h 9825991"/>
              <a:gd name="TX48" fmla="*/ 5874887 w 8489951"/>
              <a:gd name="TY48" fmla="*/ 9722769 h 9825991"/>
              <a:gd name="TX49" fmla="*/ 5833600 w 8489951"/>
              <a:gd name="TY49" fmla="*/ 9714971 h 9825991"/>
              <a:gd name="TX50" fmla="*/ 5782398 w 8489951"/>
              <a:gd name="TY50" fmla="*/ 9699204 h 9825991"/>
              <a:gd name="TX51" fmla="*/ 5731600 w 8489951"/>
              <a:gd name="TY51" fmla="*/ 9682874 h 9825991"/>
              <a:gd name="TX52" fmla="*/ 5681204 w 8489951"/>
              <a:gd name="TY52" fmla="*/ 9665984 h 9825991"/>
              <a:gd name="TX53" fmla="*/ 5641526 w 8489951"/>
              <a:gd name="TY53" fmla="*/ 9655940 h 9825991"/>
              <a:gd name="TX54" fmla="*/ 5591920 w 8489951"/>
              <a:gd name="TY54" fmla="*/ 9637947 h 9825991"/>
              <a:gd name="TX55" fmla="*/ 5542705 w 8489951"/>
              <a:gd name="TY55" fmla="*/ 9619409 h 9825991"/>
              <a:gd name="TX56" fmla="*/ 5493876 w 8489951"/>
              <a:gd name="TY56" fmla="*/ 9600333 h 9825991"/>
              <a:gd name="TX57" fmla="*/ 5455752 w 8489951"/>
              <a:gd name="TY57" fmla="*/ 9588120 h 9825991"/>
              <a:gd name="TX58" fmla="*/ 5407686 w 8489951"/>
              <a:gd name="TY58" fmla="*/ 9567979 h 9825991"/>
              <a:gd name="TX59" fmla="*/ 5359997 w 8489951"/>
              <a:gd name="TY59" fmla="*/ 9547314 h 9825991"/>
              <a:gd name="TX60" fmla="*/ 5312679 w 8489951"/>
              <a:gd name="TY60" fmla="*/ 9526128 h 9825991"/>
              <a:gd name="TX61" fmla="*/ 5265731 w 8489951"/>
              <a:gd name="TY61" fmla="*/ 9504428 h 9825991"/>
              <a:gd name="TX62" fmla="*/ 5229471 w 8489951"/>
              <a:gd name="TY62" fmla="*/ 9489616 h 9825991"/>
              <a:gd name="TX63" fmla="*/ 5183250 w 8489951"/>
              <a:gd name="TY63" fmla="*/ 9466901 h 9825991"/>
              <a:gd name="TX64" fmla="*/ 5137388 w 8489951"/>
              <a:gd name="TY64" fmla="*/ 9443685 h 9825991"/>
              <a:gd name="TX65" fmla="*/ 5091882 w 8489951"/>
              <a:gd name="TY65" fmla="*/ 9419974 h 9825991"/>
              <a:gd name="TX66" fmla="*/ 5046726 w 8489951"/>
              <a:gd name="TY66" fmla="*/ 9395773 h 9825991"/>
              <a:gd name="TX67" fmla="*/ 5012241 w 8489951"/>
              <a:gd name="TY67" fmla="*/ 9378486 h 9825991"/>
              <a:gd name="TX68" fmla="*/ 4967778 w 8489951"/>
              <a:gd name="TY68" fmla="*/ 9353318 h 9825991"/>
              <a:gd name="TX69" fmla="*/ 4923656 w 8489951"/>
              <a:gd name="TY69" fmla="*/ 9327676 h 9825991"/>
              <a:gd name="TX70" fmla="*/ 4879871 w 8489951"/>
              <a:gd name="TY70" fmla="*/ 9301562 h 9825991"/>
              <a:gd name="TX71" fmla="*/ 4836420 w 8489951"/>
              <a:gd name="TY71" fmla="*/ 9274983 h 9825991"/>
              <a:gd name="TX72" fmla="*/ 4793300 w 8489951"/>
              <a:gd name="TY72" fmla="*/ 9247943 h 9825991"/>
              <a:gd name="TX73" fmla="*/ 4760828 w 8489951"/>
              <a:gd name="TY73" fmla="*/ 9227846 h 9825991"/>
              <a:gd name="TX74" fmla="*/ 4718358 w 8489951"/>
              <a:gd name="TY74" fmla="*/ 9199898 h 9825991"/>
              <a:gd name="TX75" fmla="*/ 4676208 w 8489951"/>
              <a:gd name="TY75" fmla="*/ 9171505 h 9825991"/>
              <a:gd name="TX76" fmla="*/ 4634374 w 8489951"/>
              <a:gd name="TY76" fmla="*/ 9142671 h 9825991"/>
              <a:gd name="TX77" fmla="*/ 4592853 w 8489951"/>
              <a:gd name="TY77" fmla="*/ 9113400 h 9825991"/>
              <a:gd name="TX78" fmla="*/ 4551641 w 8489951"/>
              <a:gd name="TY78" fmla="*/ 9083697 h 9825991"/>
              <a:gd name="TX79" fmla="*/ 4521056 w 8489951"/>
              <a:gd name="TY79" fmla="*/ 9060968 h 9825991"/>
              <a:gd name="TX80" fmla="*/ 4480452 w 8489951"/>
              <a:gd name="TY80" fmla="*/ 9030418 h 9825991"/>
              <a:gd name="TX81" fmla="*/ 4440147 w 8489951"/>
              <a:gd name="TY81" fmla="*/ 8999451 h 9825991"/>
              <a:gd name="TX82" fmla="*/ 4400136 w 8489951"/>
              <a:gd name="TY82" fmla="*/ 8968072 h 9825991"/>
              <a:gd name="TX83" fmla="*/ 4360418 w 8489951"/>
              <a:gd name="TY83" fmla="*/ 8936286 h 9825991"/>
              <a:gd name="TX84" fmla="*/ 4320987 w 8489951"/>
              <a:gd name="TY84" fmla="*/ 8904099 h 9825991"/>
              <a:gd name="TX85" fmla="*/ 4281841 w 8489951"/>
              <a:gd name="TY85" fmla="*/ 8871514 h 9825991"/>
              <a:gd name="TX86" fmla="*/ 4253299 w 8489951"/>
              <a:gd name="TY86" fmla="*/ 8845937 h 9825991"/>
              <a:gd name="TX87" fmla="*/ 4214711 w 8489951"/>
              <a:gd name="TY87" fmla="*/ 8812573 h 9825991"/>
              <a:gd name="TX88" fmla="*/ 4176398 w 8489951"/>
              <a:gd name="TY88" fmla="*/ 8778826 h 9825991"/>
              <a:gd name="TX89" fmla="*/ 4138355 w 8489951"/>
              <a:gd name="TY89" fmla="*/ 8744703 h 9825991"/>
              <a:gd name="TX90" fmla="*/ 4100580 w 8489951"/>
              <a:gd name="TY90" fmla="*/ 8710207 h 9825991"/>
              <a:gd name="TX91" fmla="*/ 4063068 w 8489951"/>
              <a:gd name="TY91" fmla="*/ 8675343 h 9825991"/>
              <a:gd name="TX92" fmla="*/ 4036137 w 8489951"/>
              <a:gd name="TY92" fmla="*/ 8647516 h 9825991"/>
              <a:gd name="TX93" fmla="*/ 3999142 w 8489951"/>
              <a:gd name="TY93" fmla="*/ 8611932 h 9825991"/>
              <a:gd name="TX94" fmla="*/ 3962399 w 8489951"/>
              <a:gd name="TY94" fmla="*/ 8575995 h 9825991"/>
              <a:gd name="TX95" fmla="*/ 3925905 w 8489951"/>
              <a:gd name="TY95" fmla="*/ 8539711 h 9825991"/>
              <a:gd name="TX96" fmla="*/ 3889658 w 8489951"/>
              <a:gd name="TY96" fmla="*/ 8503083 h 9825991"/>
              <a:gd name="TX97" fmla="*/ 3863974 w 8489951"/>
              <a:gd name="TY97" fmla="*/ 8473516 h 9825991"/>
              <a:gd name="TX98" fmla="*/ 3828208 w 8489951"/>
              <a:gd name="TY98" fmla="*/ 8436217 h 9825991"/>
              <a:gd name="TX99" fmla="*/ 3792677 w 8489951"/>
              <a:gd name="TY99" fmla="*/ 8398590 h 9825991"/>
              <a:gd name="TX100" fmla="*/ 3757378 w 8489951"/>
              <a:gd name="TY100" fmla="*/ 8360639 h 9825991"/>
              <a:gd name="TX101" fmla="*/ 3722307 w 8489951"/>
              <a:gd name="TY101" fmla="*/ 8322370 h 9825991"/>
              <a:gd name="TX102" fmla="*/ 3697782 w 8489951"/>
              <a:gd name="TY102" fmla="*/ 8291187 h 9825991"/>
              <a:gd name="TX103" fmla="*/ 3663157 w 8489951"/>
              <a:gd name="TY103" fmla="*/ 8252296 h 9825991"/>
              <a:gd name="TX104" fmla="*/ 3628750 w 8489951"/>
              <a:gd name="TY104" fmla="*/ 8213101 h 9825991"/>
              <a:gd name="TX105" fmla="*/ 3594557 w 8489951"/>
              <a:gd name="TY105" fmla="*/ 8173607 h 9825991"/>
              <a:gd name="TX106" fmla="*/ 3560574 w 8489951"/>
              <a:gd name="TY106" fmla="*/ 8133820 h 9825991"/>
              <a:gd name="TX107" fmla="*/ 3537121 w 8489951"/>
              <a:gd name="TY107" fmla="*/ 8101142 h 9825991"/>
              <a:gd name="TX108" fmla="*/ 3503549 w 8489951"/>
              <a:gd name="TY108" fmla="*/ 8060782 h 9825991"/>
              <a:gd name="TX109" fmla="*/ 3470178 w 8489951"/>
              <a:gd name="TY109" fmla="*/ 8020142 h 9825991"/>
              <a:gd name="TX110" fmla="*/ 3447325 w 8489951"/>
              <a:gd name="TY110" fmla="*/ 7986627 h 9825991"/>
              <a:gd name="TX111" fmla="*/ 3414343 w 8489951"/>
              <a:gd name="TY111" fmla="*/ 7945444 h 9825991"/>
              <a:gd name="TX112" fmla="*/ 3381550 w 8489951"/>
              <a:gd name="TY112" fmla="*/ 7903996 h 9825991"/>
              <a:gd name="TX113" fmla="*/ 3348944 w 8489951"/>
              <a:gd name="TY113" fmla="*/ 7862288 h 9825991"/>
              <a:gd name="TX114" fmla="*/ 3326842 w 8489951"/>
              <a:gd name="TY114" fmla="*/ 7827726 h 9825991"/>
              <a:gd name="TX115" fmla="*/ 3294597 w 8489951"/>
              <a:gd name="TY115" fmla="*/ 7785514 h 9825991"/>
              <a:gd name="TX116" fmla="*/ 3262528 w 8489951"/>
              <a:gd name="TY116" fmla="*/ 7743058 h 9825991"/>
              <a:gd name="TX117" fmla="*/ 3240953 w 8489951"/>
              <a:gd name="TY117" fmla="*/ 7707761 h 9825991"/>
              <a:gd name="TX118" fmla="*/ 3209224 w 8489951"/>
              <a:gd name="TY118" fmla="*/ 7664830 h 9825991"/>
              <a:gd name="TX119" fmla="*/ 3177659 w 8489951"/>
              <a:gd name="TY119" fmla="*/ 7621668 h 9825991"/>
              <a:gd name="TX120" fmla="*/ 3156579 w 8489951"/>
              <a:gd name="TY120" fmla="*/ 7585681 h 9825991"/>
              <a:gd name="TX121" fmla="*/ 3125334 w 8489951"/>
              <a:gd name="TY121" fmla="*/ 7542075 h 9825991"/>
              <a:gd name="TX122" fmla="*/ 3104565 w 8489951"/>
              <a:gd name="TY122" fmla="*/ 7505652 h 9825991"/>
              <a:gd name="TX123" fmla="*/ 3073625 w 8489951"/>
              <a:gd name="TY123" fmla="*/ 7461620 h 9825991"/>
              <a:gd name="TX124" fmla="*/ 3042833 w 8489951"/>
              <a:gd name="TY124" fmla="*/ 7417382 h 9825991"/>
              <a:gd name="TX125" fmla="*/ 3022506 w 8489951"/>
              <a:gd name="TY125" fmla="*/ 7380343 h 9825991"/>
              <a:gd name="TX126" fmla="*/ 2992380 w 8489951"/>
              <a:gd name="TY126" fmla="*/ 7335176 h 9825991"/>
              <a:gd name="TX127" fmla="*/ 2962382 w 8489951"/>
              <a:gd name="TY127" fmla="*/ 7289830 h 9825991"/>
              <a:gd name="TX128" fmla="*/ 2942832 w 8489951"/>
              <a:gd name="TY128" fmla="*/ 7251708 h 9825991"/>
              <a:gd name="TX129" fmla="*/ 2913082 w 8489951"/>
              <a:gd name="TY129" fmla="*/ 7206016 h 9825991"/>
              <a:gd name="TX130" fmla="*/ 2883451 w 8489951"/>
              <a:gd name="TY130" fmla="*/ 7160158 h 9825991"/>
              <a:gd name="TX131" fmla="*/ 2864258 w 8489951"/>
              <a:gd name="TY131" fmla="*/ 7121537 h 9825991"/>
              <a:gd name="TX132" fmla="*/ 2834856 w 8489951"/>
              <a:gd name="TY132" fmla="*/ 7075360 h 9825991"/>
              <a:gd name="TX133" fmla="*/ 2805564 w 8489951"/>
              <a:gd name="TY133" fmla="*/ 7029030 h 9825991"/>
              <a:gd name="TX134" fmla="*/ 2786700 w 8489951"/>
              <a:gd name="TY134" fmla="*/ 6989950 h 9825991"/>
              <a:gd name="TX135" fmla="*/ 2757617 w 8489951"/>
              <a:gd name="TY135" fmla="*/ 6943327 h 9825991"/>
              <a:gd name="TX136" fmla="*/ 2738957 w 8489951"/>
              <a:gd name="TY136" fmla="*/ 6903963 h 9825991"/>
              <a:gd name="TX137" fmla="*/ 2710071 w 8489951"/>
              <a:gd name="TY137" fmla="*/ 6857065 h 9825991"/>
              <a:gd name="TX138" fmla="*/ 2681280 w 8489951"/>
              <a:gd name="TY138" fmla="*/ 6810036 h 9825991"/>
              <a:gd name="TX139" fmla="*/ 2662901 w 8489951"/>
              <a:gd name="TY139" fmla="*/ 6770280 h 9825991"/>
              <a:gd name="TX140" fmla="*/ 2634288 w 8489951"/>
              <a:gd name="TY140" fmla="*/ 6723002 h 9825991"/>
              <a:gd name="TX141" fmla="*/ 2616081 w 8489951"/>
              <a:gd name="TY141" fmla="*/ 6683005 h 9825991"/>
              <a:gd name="TX142" fmla="*/ 2587634 w 8489951"/>
              <a:gd name="TY142" fmla="*/ 6635497 h 9825991"/>
              <a:gd name="TX143" fmla="*/ 2559264 w 8489951"/>
              <a:gd name="TY143" fmla="*/ 6587879 h 9825991"/>
              <a:gd name="TX144" fmla="*/ 2541291 w 8489951"/>
              <a:gd name="TY144" fmla="*/ 6547556 h 9825991"/>
              <a:gd name="TX145" fmla="*/ 2513069 w 8489951"/>
              <a:gd name="TY145" fmla="*/ 6499733 h 9825991"/>
              <a:gd name="TX146" fmla="*/ 2495236 w 8489951"/>
              <a:gd name="TY146" fmla="*/ 6459214 h 9825991"/>
              <a:gd name="TX147" fmla="*/ 2467148 w 8489951"/>
              <a:gd name="TY147" fmla="*/ 6411205 h 9825991"/>
              <a:gd name="TX148" fmla="*/ 2449443 w 8489951"/>
              <a:gd name="TY148" fmla="*/ 6370508 h 9825991"/>
              <a:gd name="TX149" fmla="*/ 2421476 w 8489951"/>
              <a:gd name="TY149" fmla="*/ 6322329 h 9825991"/>
              <a:gd name="TX150" fmla="*/ 2403886 w 8489951"/>
              <a:gd name="TY150" fmla="*/ 6281472 h 9825991"/>
              <a:gd name="TX151" fmla="*/ 2376028 w 8489951"/>
              <a:gd name="TY151" fmla="*/ 6233141 h 9825991"/>
              <a:gd name="TX152" fmla="*/ 2358541 w 8489951"/>
              <a:gd name="TY152" fmla="*/ 6192141 h 9825991"/>
              <a:gd name="TX153" fmla="*/ 2303059 w 8489951"/>
              <a:gd name="TY153" fmla="*/ 6095151 h 9825991"/>
              <a:gd name="TX154" fmla="*/ 2285702 w 8489951"/>
              <a:gd name="TY154" fmla="*/ 6053970 h 9825991"/>
              <a:gd name="TX155" fmla="*/ 2258060 w 8489951"/>
              <a:gd name="TY155" fmla="*/ 6005337 h 9825991"/>
              <a:gd name="TX156" fmla="*/ 2240774 w 8489951"/>
              <a:gd name="TY156" fmla="*/ 5964056 h 9825991"/>
              <a:gd name="TX157" fmla="*/ 2213196 w 8489951"/>
              <a:gd name="TY157" fmla="*/ 5915334 h 9825991"/>
              <a:gd name="TX158" fmla="*/ 2195968 w 8489951"/>
              <a:gd name="TY158" fmla="*/ 5873972 h 9825991"/>
              <a:gd name="TX159" fmla="*/ 2168443 w 8489951"/>
              <a:gd name="TY159" fmla="*/ 5825177 h 9825991"/>
              <a:gd name="TX160" fmla="*/ 2151260 w 8489951"/>
              <a:gd name="TY160" fmla="*/ 5783751 h 9825991"/>
              <a:gd name="TX161" fmla="*/ 2123774 w 8489951"/>
              <a:gd name="TY161" fmla="*/ 5734902 h 9825991"/>
              <a:gd name="TX162" fmla="*/ 1900818 w 8489951"/>
              <a:gd name="TY162" fmla="*/ 5282984 h 9825991"/>
              <a:gd name="TX163" fmla="*/ 1883644 w 8489951"/>
              <a:gd name="TY163" fmla="*/ 5241548 h 9825991"/>
              <a:gd name="TX164" fmla="*/ 1856128 w 8489951"/>
              <a:gd name="TY164" fmla="*/ 5192740 h 9825991"/>
              <a:gd name="TX165" fmla="*/ 1838911 w 8489951"/>
              <a:gd name="TY165" fmla="*/ 5151363 h 9825991"/>
              <a:gd name="TX166" fmla="*/ 1811345 w 8489951"/>
              <a:gd name="TY166" fmla="*/ 5102623 h 9825991"/>
              <a:gd name="TX167" fmla="*/ 1794073 w 8489951"/>
              <a:gd name="TY167" fmla="*/ 5061324 h 9825991"/>
              <a:gd name="TX168" fmla="*/ 1766446 w 8489951"/>
              <a:gd name="TY168" fmla="*/ 5012670 h 9825991"/>
              <a:gd name="TX169" fmla="*/ 1749105 w 8489951"/>
              <a:gd name="TY169" fmla="*/ 4971466 h 9825991"/>
              <a:gd name="TX170" fmla="*/ 1721403 w 8489951"/>
              <a:gd name="TY170" fmla="*/ 4922917 h 9825991"/>
              <a:gd name="TX171" fmla="*/ 1703981 w 8489951"/>
              <a:gd name="TY171" fmla="*/ 4881825 h 9825991"/>
              <a:gd name="TX172" fmla="*/ 1676193 w 8489951"/>
              <a:gd name="TY172" fmla="*/ 4833397 h 9825991"/>
              <a:gd name="TX173" fmla="*/ 1658677 w 8489951"/>
              <a:gd name="TY173" fmla="*/ 4792436 h 9825991"/>
              <a:gd name="TX174" fmla="*/ 1630789 w 8489951"/>
              <a:gd name="TY174" fmla="*/ 4744147 h 9825991"/>
              <a:gd name="TX175" fmla="*/ 1613168 w 8489951"/>
              <a:gd name="TY175" fmla="*/ 4703334 h 9825991"/>
              <a:gd name="TX176" fmla="*/ 1585167 w 8489951"/>
              <a:gd name="TY176" fmla="*/ 4655202 h 9825991"/>
              <a:gd name="TX177" fmla="*/ 1557105 w 8489951"/>
              <a:gd name="TY177" fmla="*/ 4607155 h 9825991"/>
              <a:gd name="TX178" fmla="*/ 1539301 w 8489951"/>
              <a:gd name="TY178" fmla="*/ 4566597 h 9825991"/>
              <a:gd name="TX179" fmla="*/ 1511108 w 8489951"/>
              <a:gd name="TY179" fmla="*/ 4518733 h 9825991"/>
              <a:gd name="TX180" fmla="*/ 1493166 w 8489951"/>
              <a:gd name="TY180" fmla="*/ 4478367 h 9825991"/>
              <a:gd name="TX181" fmla="*/ 1464829 w 8489951"/>
              <a:gd name="TY181" fmla="*/ 4430704 h 9825991"/>
              <a:gd name="TX182" fmla="*/ 1446737 w 8489951"/>
              <a:gd name="TY182" fmla="*/ 4390548 h 9825991"/>
              <a:gd name="TX183" fmla="*/ 1418243 w 8489951"/>
              <a:gd name="TY183" fmla="*/ 4343103 h 9825991"/>
              <a:gd name="TX184" fmla="*/ 1399988 w 8489951"/>
              <a:gd name="TY184" fmla="*/ 4303174 h 9825991"/>
              <a:gd name="TX185" fmla="*/ 1371325 w 8489951"/>
              <a:gd name="TY185" fmla="*/ 4255966 h 9825991"/>
              <a:gd name="TX186" fmla="*/ 1342573 w 8489951"/>
              <a:gd name="TY186" fmla="*/ 4208882 h 9825991"/>
              <a:gd name="TX187" fmla="*/ 1324050 w 8489951"/>
              <a:gd name="TY187" fmla="*/ 4169327 h 9825991"/>
              <a:gd name="TX188" fmla="*/ 1295109 w 8489951"/>
              <a:gd name="TY188" fmla="*/ 4122506 h 9825991"/>
              <a:gd name="TX189" fmla="*/ 1276392 w 8489951"/>
              <a:gd name="TY189" fmla="*/ 4083222 h 9825991"/>
              <a:gd name="TX190" fmla="*/ 1247250 w 8489951"/>
              <a:gd name="TY190" fmla="*/ 4036681 h 9825991"/>
              <a:gd name="TX191" fmla="*/ 1218003 w 8489951"/>
              <a:gd name="TY191" fmla="*/ 3990287 h 9825991"/>
              <a:gd name="TX192" fmla="*/ 1198970 w 8489951"/>
              <a:gd name="TY192" fmla="*/ 3951443 h 9825991"/>
              <a:gd name="TX193" fmla="*/ 1169504 w 8489951"/>
              <a:gd name="TY193" fmla="*/ 3905356 h 9825991"/>
              <a:gd name="TX194" fmla="*/ 1139923 w 8489951"/>
              <a:gd name="TY194" fmla="*/ 3859428 h 9825991"/>
              <a:gd name="TX195" fmla="*/ 1120546 w 8489951"/>
              <a:gd name="TY195" fmla="*/ 3821064 h 9825991"/>
              <a:gd name="TX196" fmla="*/ 1090726 w 8489951"/>
              <a:gd name="TY196" fmla="*/ 3775470 h 9825991"/>
              <a:gd name="TX197" fmla="*/ 1060782 w 8489951"/>
              <a:gd name="TY197" fmla="*/ 3730049 h 9825991"/>
              <a:gd name="TX198" fmla="*/ 1041033 w 8489951"/>
              <a:gd name="TY198" fmla="*/ 3692204 h 9825991"/>
              <a:gd name="TX199" fmla="*/ 1010831 w 8489951"/>
              <a:gd name="TY199" fmla="*/ 3647142 h 9825991"/>
              <a:gd name="TX200" fmla="*/ 980496 w 8489951"/>
              <a:gd name="TY200" fmla="*/ 3602267 h 9825991"/>
              <a:gd name="TX201" fmla="*/ 960565 w 8489951"/>
              <a:gd name="TY201" fmla="*/ 3564675 h 9825991"/>
              <a:gd name="TX202" fmla="*/ 869779 w 8489951"/>
              <a:gd name="TY202" fmla="*/ 3429743 h 9825991"/>
              <a:gd name="TX203" fmla="*/ 849873 w 8489951"/>
              <a:gd name="TY203" fmla="*/ 3392117 h 9825991"/>
              <a:gd name="TX204" fmla="*/ 819683 w 8489951"/>
              <a:gd name="TY204" fmla="*/ 3347039 h 9825991"/>
              <a:gd name="TX205" fmla="*/ 789544 w 8489951"/>
              <a:gd name="TY205" fmla="*/ 3301889 h 9825991"/>
              <a:gd name="TX206" fmla="*/ 759470 w 8489951"/>
              <a:gd name="TY206" fmla="*/ 3256649 h 9825991"/>
              <a:gd name="TX207" fmla="*/ 739796 w 8489951"/>
              <a:gd name="TY207" fmla="*/ 3218700 h 9825991"/>
              <a:gd name="TX208" fmla="*/ 709889 w 8489951"/>
              <a:gd name="TY208" fmla="*/ 3173226 h 9825991"/>
              <a:gd name="TX209" fmla="*/ 680086 w 8489951"/>
              <a:gd name="TY209" fmla="*/ 3127609 h 9825991"/>
              <a:gd name="TX210" fmla="*/ 660721 w 8489951"/>
              <a:gd name="TY210" fmla="*/ 3089228 h 9825991"/>
              <a:gd name="TX211" fmla="*/ 631163 w 8489951"/>
              <a:gd name="TY211" fmla="*/ 3043268 h 9825991"/>
              <a:gd name="TX212" fmla="*/ 601747 w 8489951"/>
              <a:gd name="TY212" fmla="*/ 2997110 h 9825991"/>
              <a:gd name="TX213" fmla="*/ 582808 w 8489951"/>
              <a:gd name="TY213" fmla="*/ 2958135 h 9825991"/>
              <a:gd name="TX214" fmla="*/ 553715 w 8489951"/>
              <a:gd name="TY214" fmla="*/ 2911527 h 9825991"/>
              <a:gd name="TX215" fmla="*/ 524803 w 8489951"/>
              <a:gd name="TY215" fmla="*/ 2864666 h 9825991"/>
              <a:gd name="TX216" fmla="*/ 506407 w 8489951"/>
              <a:gd name="TY216" fmla="*/ 2824934 h 9825991"/>
              <a:gd name="TX217" fmla="*/ 477895 w 8489951"/>
              <a:gd name="TY217" fmla="*/ 2777514 h 9825991"/>
              <a:gd name="TX218" fmla="*/ 449604 w 8489951"/>
              <a:gd name="TY218" fmla="*/ 2729788 h 9825991"/>
              <a:gd name="TX219" fmla="*/ 431866 w 8489951"/>
              <a:gd name="TY219" fmla="*/ 2689137 h 9825991"/>
              <a:gd name="TX220" fmla="*/ 404053 w 8489951"/>
              <a:gd name="TY220" fmla="*/ 2640743 h 9825991"/>
              <a:gd name="TX221" fmla="*/ 386820 w 8489951"/>
              <a:gd name="TY221" fmla="*/ 2599389 h 9825991"/>
              <a:gd name="TX222" fmla="*/ 359536 w 8489951"/>
              <a:gd name="TY222" fmla="*/ 2550256 h 9825991"/>
              <a:gd name="TX223" fmla="*/ 342859 w 8489951"/>
              <a:gd name="TY223" fmla="*/ 2508125 h 9825991"/>
              <a:gd name="TX224" fmla="*/ 316158 w 8489951"/>
              <a:gd name="TY224" fmla="*/ 2458181 h 9825991"/>
              <a:gd name="TX225" fmla="*/ 300088 w 8489951"/>
              <a:gd name="TY225" fmla="*/ 2415203 h 9825991"/>
              <a:gd name="TX226" fmla="*/ 274020 w 8489951"/>
              <a:gd name="TY226" fmla="*/ 2364375 h 9825991"/>
              <a:gd name="TX227" fmla="*/ 258610 w 8489951"/>
              <a:gd name="TY227" fmla="*/ 2320477 h 9825991"/>
              <a:gd name="TX228" fmla="*/ 233228 w 8489951"/>
              <a:gd name="TY228" fmla="*/ 2268692 h 9825991"/>
              <a:gd name="TX229" fmla="*/ 218529 w 8489951"/>
              <a:gd name="TY229" fmla="*/ 2223802 h 9825991"/>
              <a:gd name="TX230" fmla="*/ 204206 w 8489951"/>
              <a:gd name="TY230" fmla="*/ 2178388 h 9825991"/>
              <a:gd name="TX231" fmla="*/ 190270 w 8489951"/>
              <a:gd name="TY231" fmla="*/ 2132433 h 9825991"/>
              <a:gd name="TX232" fmla="*/ 166413 w 8489951"/>
              <a:gd name="TY232" fmla="*/ 2078520 h 9825991"/>
              <a:gd name="TX233" fmla="*/ 153293 w 8489951"/>
              <a:gd name="TY233" fmla="*/ 2031428 h 9825991"/>
              <a:gd name="TX234" fmla="*/ 140599 w 8489951"/>
              <a:gd name="TY234" fmla="*/ 1983741 h 9825991"/>
              <a:gd name="TX235" fmla="*/ 128345 w 8489951"/>
              <a:gd name="TY235" fmla="*/ 1935441 h 9825991"/>
              <a:gd name="TX236" fmla="*/ 115654 w 8489951"/>
              <a:gd name="TY236" fmla="*/ 1887750 h 9825991"/>
              <a:gd name="TX237" fmla="*/ 103314 w 8489951"/>
              <a:gd name="TY237" fmla="*/ 1839570 h 9825991"/>
              <a:gd name="TX238" fmla="*/ 91318 w 8489951"/>
              <a:gd name="TY238" fmla="*/ 1790909 h 9825991"/>
              <a:gd name="TX239" fmla="*/ 79661 w 8489951"/>
              <a:gd name="TY239" fmla="*/ 1741776 h 9825991"/>
              <a:gd name="TX240" fmla="*/ 68335 w 8489951"/>
              <a:gd name="TY240" fmla="*/ 1692180 h 9825991"/>
              <a:gd name="TX241" fmla="*/ 57335 w 8489951"/>
              <a:gd name="TY241" fmla="*/ 1642130 h 9825991"/>
              <a:gd name="TX242" fmla="*/ 46654 w 8489951"/>
              <a:gd name="TY242" fmla="*/ 1591635 h 9825991"/>
              <a:gd name="TX243" fmla="*/ 46608 w 8489951"/>
              <a:gd name="TY243" fmla="*/ 1548103 h 9825991"/>
              <a:gd name="TX244" fmla="*/ 36546 w 8489951"/>
              <a:gd name="TY244" fmla="*/ 1496745 h 9825991"/>
              <a:gd name="TX245" fmla="*/ 26783 w 8489951"/>
              <a:gd name="TY245" fmla="*/ 1444968 h 9825991"/>
              <a:gd name="TX246" fmla="*/ 27637 w 8489951"/>
              <a:gd name="TY246" fmla="*/ 1400181 h 9825991"/>
              <a:gd name="TX247" fmla="*/ 18455 w 8489951"/>
              <a:gd name="TY247" fmla="*/ 1347595 h 9825991"/>
              <a:gd name="TX248" fmla="*/ 9554 w 8489951"/>
              <a:gd name="TY248" fmla="*/ 1294617 h 9825991"/>
              <a:gd name="TX249" fmla="*/ 11249 w 8489951"/>
              <a:gd name="TY249" fmla="*/ 1248656 h 9825991"/>
              <a:gd name="TX250" fmla="*/ 2890 w 8489951"/>
              <a:gd name="TY250" fmla="*/ 1194921 h 9825991"/>
              <a:gd name="TX251" fmla="*/ 7593 w 8489951"/>
              <a:gd name="TY251" fmla="*/ 1101166 h 9825991"/>
              <a:gd name="TX252" fmla="*/ 0 w 8489951"/>
              <a:gd name="TY252" fmla="*/ 1046365 h 9825991"/>
              <a:gd name="TX253" fmla="*/ 9611 w 8489951"/>
              <a:gd name="TY253" fmla="*/ 902166 h 9825991"/>
              <a:gd name="TX254" fmla="*/ 2948 w 8489951"/>
              <a:gd name="TY254" fmla="*/ 846066 h 9825991"/>
              <a:gd name="TX255" fmla="*/ 10909 w 8489951"/>
              <a:gd name="TY255" fmla="*/ 747768 h 9825991"/>
              <a:gd name="TX256" fmla="*/ 29226 w 8489951"/>
              <a:gd name="TY256" fmla="*/ 547829 h 9825991"/>
              <a:gd name="TX257" fmla="*/ 44589 w 8489951"/>
              <a:gd name="TY257" fmla="*/ 504599 h 9825991"/>
              <a:gd name="TX258" fmla="*/ 60717 w 8489951"/>
              <a:gd name="TY258" fmla="*/ 351310 h 9825991"/>
              <a:gd name="TX259" fmla="*/ 76728 w 8489951"/>
              <a:gd name="TY259" fmla="*/ 307176 h 9825991"/>
              <a:gd name="TX260" fmla="*/ 82564 w 8489951"/>
              <a:gd name="TY260" fmla="*/ 255437 h 9825991"/>
              <a:gd name="TX261" fmla="*/ 99271 w 8489951"/>
              <a:gd name="TY261" fmla="*/ 210333 h 9825991"/>
              <a:gd name="TX262" fmla="*/ 105816 w 8489951"/>
              <a:gd name="TY262" fmla="*/ 157607 h 9825991"/>
              <a:gd name="TX263" fmla="*/ 122836 w 8489951"/>
              <a:gd name="TY263" fmla="*/ 112065 h 9825991"/>
              <a:gd name="TX264" fmla="*/ 129683 w 8489951"/>
              <a:gd name="TY264" fmla="*/ 58917 h 9825991"/>
              <a:gd name="TX265" fmla="*/ 146995 w 8489951"/>
              <a:gd name="TY265" fmla="*/ 12968 h 9825991"/>
              <a:gd name="TX266" fmla="*/ 152805 w 8489951"/>
              <a:gd name="TY266" fmla="*/ 4862 h 9825991"/>
              <a:gd name="TX267" fmla="*/ 8484932 w 8489951"/>
              <a:gd name="TY267" fmla="*/ 0 h 9825991"/>
              <a:gd name="TX268" fmla="*/ 8489411 w 8489951"/>
              <a:gd name="TY268" fmla="*/ 9258047 h 982599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</a:cxnLst>
            <a:rect l="l" t="t" r="r" b="b"/>
            <a:pathLst>
              <a:path w="8489951" h="9825991">
                <a:moveTo>
                  <a:pt x="8489411" y="9258047"/>
                </a:moveTo>
                <a:lnTo>
                  <a:pt x="8467296" y="9267099"/>
                </a:lnTo>
                <a:lnTo>
                  <a:pt x="8430878" y="9296104"/>
                </a:lnTo>
                <a:lnTo>
                  <a:pt x="8384296" y="9317490"/>
                </a:lnTo>
                <a:lnTo>
                  <a:pt x="8348198" y="9346049"/>
                </a:lnTo>
                <a:lnTo>
                  <a:pt x="8255861" y="9387666"/>
                </a:lnTo>
                <a:lnTo>
                  <a:pt x="8220275" y="9415510"/>
                </a:lnTo>
                <a:lnTo>
                  <a:pt x="8083648" y="9475316"/>
                </a:lnTo>
                <a:lnTo>
                  <a:pt x="8048808" y="9502120"/>
                </a:lnTo>
                <a:lnTo>
                  <a:pt x="8003843" y="9521250"/>
                </a:lnTo>
                <a:lnTo>
                  <a:pt x="7870178" y="9576924"/>
                </a:lnTo>
                <a:lnTo>
                  <a:pt x="7738449" y="9629896"/>
                </a:lnTo>
                <a:lnTo>
                  <a:pt x="7684669" y="9639525"/>
                </a:lnTo>
                <a:lnTo>
                  <a:pt x="7641443" y="9656228"/>
                </a:lnTo>
                <a:lnTo>
                  <a:pt x="7555709" y="9688635"/>
                </a:lnTo>
                <a:lnTo>
                  <a:pt x="7502887" y="9696927"/>
                </a:lnTo>
                <a:lnTo>
                  <a:pt x="7418643" y="9727254"/>
                </a:lnTo>
                <a:lnTo>
                  <a:pt x="7366586" y="9734479"/>
                </a:lnTo>
                <a:lnTo>
                  <a:pt x="7325115" y="9748734"/>
                </a:lnTo>
                <a:lnTo>
                  <a:pt x="7273591" y="9755216"/>
                </a:lnTo>
                <a:lnTo>
                  <a:pt x="7232661" y="9768717"/>
                </a:lnTo>
                <a:lnTo>
                  <a:pt x="7181687" y="9774431"/>
                </a:lnTo>
                <a:lnTo>
                  <a:pt x="7130994" y="9779753"/>
                </a:lnTo>
                <a:lnTo>
                  <a:pt x="7090910" y="9792074"/>
                </a:lnTo>
                <a:lnTo>
                  <a:pt x="7040794" y="9796592"/>
                </a:lnTo>
                <a:lnTo>
                  <a:pt x="6990973" y="9800697"/>
                </a:lnTo>
                <a:lnTo>
                  <a:pt x="6941451" y="9804385"/>
                </a:lnTo>
                <a:lnTo>
                  <a:pt x="6902556" y="9815048"/>
                </a:lnTo>
                <a:lnTo>
                  <a:pt x="6853646" y="9817882"/>
                </a:lnTo>
                <a:lnTo>
                  <a:pt x="6805050" y="9820280"/>
                </a:lnTo>
                <a:lnTo>
                  <a:pt x="6756770" y="9822235"/>
                </a:lnTo>
                <a:lnTo>
                  <a:pt x="6708812" y="9823742"/>
                </a:lnTo>
                <a:lnTo>
                  <a:pt x="6661180" y="9824793"/>
                </a:lnTo>
                <a:lnTo>
                  <a:pt x="6613879" y="9825384"/>
                </a:lnTo>
                <a:lnTo>
                  <a:pt x="6566912" y="9825508"/>
                </a:lnTo>
                <a:lnTo>
                  <a:pt x="6509963" y="9817759"/>
                </a:lnTo>
                <a:lnTo>
                  <a:pt x="6463680" y="9816930"/>
                </a:lnTo>
                <a:lnTo>
                  <a:pt x="6417745" y="9815615"/>
                </a:lnTo>
                <a:lnTo>
                  <a:pt x="6372162" y="9813808"/>
                </a:lnTo>
                <a:lnTo>
                  <a:pt x="6316614" y="9804104"/>
                </a:lnTo>
                <a:lnTo>
                  <a:pt x="6271750" y="9801294"/>
                </a:lnTo>
                <a:lnTo>
                  <a:pt x="6216930" y="9790575"/>
                </a:lnTo>
                <a:lnTo>
                  <a:pt x="6172803" y="9786739"/>
                </a:lnTo>
                <a:lnTo>
                  <a:pt x="6118728" y="9774980"/>
                </a:lnTo>
                <a:lnTo>
                  <a:pt x="6075354" y="9770092"/>
                </a:lnTo>
                <a:lnTo>
                  <a:pt x="6022042" y="9757269"/>
                </a:lnTo>
                <a:lnTo>
                  <a:pt x="5979440" y="9751304"/>
                </a:lnTo>
                <a:lnTo>
                  <a:pt x="5926908" y="9737393"/>
                </a:lnTo>
                <a:lnTo>
                  <a:pt x="5874887" y="9722769"/>
                </a:lnTo>
                <a:lnTo>
                  <a:pt x="5833600" y="9714971"/>
                </a:lnTo>
                <a:lnTo>
                  <a:pt x="5782398" y="9699204"/>
                </a:lnTo>
                <a:lnTo>
                  <a:pt x="5731600" y="9682874"/>
                </a:lnTo>
                <a:lnTo>
                  <a:pt x="5681204" y="9665984"/>
                </a:lnTo>
                <a:lnTo>
                  <a:pt x="5641526" y="9655940"/>
                </a:lnTo>
                <a:lnTo>
                  <a:pt x="5591920" y="9637947"/>
                </a:lnTo>
                <a:lnTo>
                  <a:pt x="5542705" y="9619409"/>
                </a:lnTo>
                <a:lnTo>
                  <a:pt x="5493876" y="9600333"/>
                </a:lnTo>
                <a:lnTo>
                  <a:pt x="5455752" y="9588120"/>
                </a:lnTo>
                <a:lnTo>
                  <a:pt x="5407686" y="9567979"/>
                </a:lnTo>
                <a:lnTo>
                  <a:pt x="5359997" y="9547314"/>
                </a:lnTo>
                <a:lnTo>
                  <a:pt x="5312679" y="9526128"/>
                </a:lnTo>
                <a:lnTo>
                  <a:pt x="5265731" y="9504428"/>
                </a:lnTo>
                <a:lnTo>
                  <a:pt x="5229471" y="9489616"/>
                </a:lnTo>
                <a:lnTo>
                  <a:pt x="5183250" y="9466901"/>
                </a:lnTo>
                <a:lnTo>
                  <a:pt x="5137388" y="9443685"/>
                </a:lnTo>
                <a:lnTo>
                  <a:pt x="5091882" y="9419974"/>
                </a:lnTo>
                <a:lnTo>
                  <a:pt x="5046726" y="9395773"/>
                </a:lnTo>
                <a:lnTo>
                  <a:pt x="5012241" y="9378486"/>
                </a:lnTo>
                <a:lnTo>
                  <a:pt x="4967778" y="9353318"/>
                </a:lnTo>
                <a:lnTo>
                  <a:pt x="4923656" y="9327676"/>
                </a:lnTo>
                <a:lnTo>
                  <a:pt x="4879871" y="9301562"/>
                </a:lnTo>
                <a:lnTo>
                  <a:pt x="4836420" y="9274983"/>
                </a:lnTo>
                <a:lnTo>
                  <a:pt x="4793300" y="9247943"/>
                </a:lnTo>
                <a:lnTo>
                  <a:pt x="4760828" y="9227846"/>
                </a:lnTo>
                <a:lnTo>
                  <a:pt x="4718358" y="9199898"/>
                </a:lnTo>
                <a:lnTo>
                  <a:pt x="4676208" y="9171505"/>
                </a:lnTo>
                <a:lnTo>
                  <a:pt x="4634374" y="9142671"/>
                </a:lnTo>
                <a:lnTo>
                  <a:pt x="4592853" y="9113400"/>
                </a:lnTo>
                <a:lnTo>
                  <a:pt x="4551641" y="9083697"/>
                </a:lnTo>
                <a:lnTo>
                  <a:pt x="4521056" y="9060968"/>
                </a:lnTo>
                <a:lnTo>
                  <a:pt x="4480452" y="9030418"/>
                </a:lnTo>
                <a:lnTo>
                  <a:pt x="4440147" y="8999451"/>
                </a:lnTo>
                <a:lnTo>
                  <a:pt x="4400136" y="8968072"/>
                </a:lnTo>
                <a:lnTo>
                  <a:pt x="4360418" y="8936286"/>
                </a:lnTo>
                <a:lnTo>
                  <a:pt x="4320987" y="8904099"/>
                </a:lnTo>
                <a:lnTo>
                  <a:pt x="4281841" y="8871514"/>
                </a:lnTo>
                <a:lnTo>
                  <a:pt x="4253299" y="8845937"/>
                </a:lnTo>
                <a:lnTo>
                  <a:pt x="4214711" y="8812573"/>
                </a:lnTo>
                <a:lnTo>
                  <a:pt x="4176398" y="8778826"/>
                </a:lnTo>
                <a:lnTo>
                  <a:pt x="4138355" y="8744703"/>
                </a:lnTo>
                <a:lnTo>
                  <a:pt x="4100580" y="8710207"/>
                </a:lnTo>
                <a:lnTo>
                  <a:pt x="4063068" y="8675343"/>
                </a:lnTo>
                <a:lnTo>
                  <a:pt x="4036137" y="8647516"/>
                </a:lnTo>
                <a:lnTo>
                  <a:pt x="3999142" y="8611932"/>
                </a:lnTo>
                <a:lnTo>
                  <a:pt x="3962399" y="8575995"/>
                </a:lnTo>
                <a:lnTo>
                  <a:pt x="3925905" y="8539711"/>
                </a:lnTo>
                <a:lnTo>
                  <a:pt x="3889658" y="8503083"/>
                </a:lnTo>
                <a:lnTo>
                  <a:pt x="3863974" y="8473516"/>
                </a:lnTo>
                <a:lnTo>
                  <a:pt x="3828208" y="8436217"/>
                </a:lnTo>
                <a:lnTo>
                  <a:pt x="3792677" y="8398590"/>
                </a:lnTo>
                <a:lnTo>
                  <a:pt x="3757378" y="8360639"/>
                </a:lnTo>
                <a:lnTo>
                  <a:pt x="3722307" y="8322370"/>
                </a:lnTo>
                <a:lnTo>
                  <a:pt x="3697782" y="8291187"/>
                </a:lnTo>
                <a:lnTo>
                  <a:pt x="3663157" y="8252296"/>
                </a:lnTo>
                <a:lnTo>
                  <a:pt x="3628750" y="8213101"/>
                </a:lnTo>
                <a:lnTo>
                  <a:pt x="3594557" y="8173607"/>
                </a:lnTo>
                <a:lnTo>
                  <a:pt x="3560574" y="8133820"/>
                </a:lnTo>
                <a:lnTo>
                  <a:pt x="3537121" y="8101142"/>
                </a:lnTo>
                <a:lnTo>
                  <a:pt x="3503549" y="8060782"/>
                </a:lnTo>
                <a:lnTo>
                  <a:pt x="3470178" y="8020142"/>
                </a:lnTo>
                <a:lnTo>
                  <a:pt x="3447325" y="7986627"/>
                </a:lnTo>
                <a:lnTo>
                  <a:pt x="3414343" y="7945444"/>
                </a:lnTo>
                <a:lnTo>
                  <a:pt x="3381550" y="7903996"/>
                </a:lnTo>
                <a:lnTo>
                  <a:pt x="3348944" y="7862288"/>
                </a:lnTo>
                <a:lnTo>
                  <a:pt x="3326842" y="7827726"/>
                </a:lnTo>
                <a:lnTo>
                  <a:pt x="3294597" y="7785514"/>
                </a:lnTo>
                <a:lnTo>
                  <a:pt x="3262528" y="7743058"/>
                </a:lnTo>
                <a:lnTo>
                  <a:pt x="3240953" y="7707761"/>
                </a:lnTo>
                <a:lnTo>
                  <a:pt x="3209224" y="7664830"/>
                </a:lnTo>
                <a:lnTo>
                  <a:pt x="3177659" y="7621668"/>
                </a:lnTo>
                <a:lnTo>
                  <a:pt x="3156579" y="7585681"/>
                </a:lnTo>
                <a:lnTo>
                  <a:pt x="3125334" y="7542075"/>
                </a:lnTo>
                <a:lnTo>
                  <a:pt x="3104565" y="7505652"/>
                </a:lnTo>
                <a:lnTo>
                  <a:pt x="3073625" y="7461620"/>
                </a:lnTo>
                <a:lnTo>
                  <a:pt x="3042833" y="7417382"/>
                </a:lnTo>
                <a:lnTo>
                  <a:pt x="3022506" y="7380343"/>
                </a:lnTo>
                <a:lnTo>
                  <a:pt x="2992380" y="7335176"/>
                </a:lnTo>
                <a:lnTo>
                  <a:pt x="2962382" y="7289830"/>
                </a:lnTo>
                <a:lnTo>
                  <a:pt x="2942832" y="7251708"/>
                </a:lnTo>
                <a:lnTo>
                  <a:pt x="2913082" y="7206016"/>
                </a:lnTo>
                <a:lnTo>
                  <a:pt x="2883451" y="7160158"/>
                </a:lnTo>
                <a:lnTo>
                  <a:pt x="2864258" y="7121537"/>
                </a:lnTo>
                <a:lnTo>
                  <a:pt x="2834856" y="7075360"/>
                </a:lnTo>
                <a:lnTo>
                  <a:pt x="2805564" y="7029030"/>
                </a:lnTo>
                <a:lnTo>
                  <a:pt x="2786700" y="6989950"/>
                </a:lnTo>
                <a:lnTo>
                  <a:pt x="2757617" y="6943327"/>
                </a:lnTo>
                <a:lnTo>
                  <a:pt x="2738957" y="6903963"/>
                </a:lnTo>
                <a:lnTo>
                  <a:pt x="2710071" y="6857065"/>
                </a:lnTo>
                <a:lnTo>
                  <a:pt x="2681280" y="6810036"/>
                </a:lnTo>
                <a:lnTo>
                  <a:pt x="2662901" y="6770280"/>
                </a:lnTo>
                <a:lnTo>
                  <a:pt x="2634288" y="6723002"/>
                </a:lnTo>
                <a:lnTo>
                  <a:pt x="2616081" y="6683005"/>
                </a:lnTo>
                <a:lnTo>
                  <a:pt x="2587634" y="6635497"/>
                </a:lnTo>
                <a:lnTo>
                  <a:pt x="2559264" y="6587879"/>
                </a:lnTo>
                <a:lnTo>
                  <a:pt x="2541291" y="6547556"/>
                </a:lnTo>
                <a:lnTo>
                  <a:pt x="2513069" y="6499733"/>
                </a:lnTo>
                <a:lnTo>
                  <a:pt x="2495236" y="6459214"/>
                </a:lnTo>
                <a:lnTo>
                  <a:pt x="2467148" y="6411205"/>
                </a:lnTo>
                <a:lnTo>
                  <a:pt x="2449443" y="6370508"/>
                </a:lnTo>
                <a:lnTo>
                  <a:pt x="2421476" y="6322329"/>
                </a:lnTo>
                <a:lnTo>
                  <a:pt x="2403886" y="6281472"/>
                </a:lnTo>
                <a:lnTo>
                  <a:pt x="2376028" y="6233141"/>
                </a:lnTo>
                <a:lnTo>
                  <a:pt x="2358541" y="6192141"/>
                </a:lnTo>
                <a:lnTo>
                  <a:pt x="2303059" y="6095151"/>
                </a:lnTo>
                <a:lnTo>
                  <a:pt x="2285702" y="6053970"/>
                </a:lnTo>
                <a:lnTo>
                  <a:pt x="2258060" y="6005337"/>
                </a:lnTo>
                <a:lnTo>
                  <a:pt x="2240774" y="5964056"/>
                </a:lnTo>
                <a:lnTo>
                  <a:pt x="2213196" y="5915334"/>
                </a:lnTo>
                <a:lnTo>
                  <a:pt x="2195968" y="5873972"/>
                </a:lnTo>
                <a:lnTo>
                  <a:pt x="2168443" y="5825177"/>
                </a:lnTo>
                <a:lnTo>
                  <a:pt x="2151260" y="5783751"/>
                </a:lnTo>
                <a:lnTo>
                  <a:pt x="2123774" y="5734902"/>
                </a:lnTo>
                <a:lnTo>
                  <a:pt x="1900818" y="5282984"/>
                </a:lnTo>
                <a:lnTo>
                  <a:pt x="1883644" y="5241548"/>
                </a:lnTo>
                <a:lnTo>
                  <a:pt x="1856128" y="5192740"/>
                </a:lnTo>
                <a:lnTo>
                  <a:pt x="1838911" y="5151363"/>
                </a:lnTo>
                <a:lnTo>
                  <a:pt x="1811345" y="5102623"/>
                </a:lnTo>
                <a:lnTo>
                  <a:pt x="1794073" y="5061324"/>
                </a:lnTo>
                <a:lnTo>
                  <a:pt x="1766446" y="5012670"/>
                </a:lnTo>
                <a:lnTo>
                  <a:pt x="1749105" y="4971466"/>
                </a:lnTo>
                <a:lnTo>
                  <a:pt x="1721403" y="4922917"/>
                </a:lnTo>
                <a:lnTo>
                  <a:pt x="1703981" y="4881825"/>
                </a:lnTo>
                <a:lnTo>
                  <a:pt x="1676193" y="4833397"/>
                </a:lnTo>
                <a:lnTo>
                  <a:pt x="1658677" y="4792436"/>
                </a:lnTo>
                <a:lnTo>
                  <a:pt x="1630789" y="4744147"/>
                </a:lnTo>
                <a:lnTo>
                  <a:pt x="1613168" y="4703334"/>
                </a:lnTo>
                <a:lnTo>
                  <a:pt x="1585167" y="4655202"/>
                </a:lnTo>
                <a:lnTo>
                  <a:pt x="1557105" y="4607155"/>
                </a:lnTo>
                <a:lnTo>
                  <a:pt x="1539301" y="4566597"/>
                </a:lnTo>
                <a:lnTo>
                  <a:pt x="1511108" y="4518733"/>
                </a:lnTo>
                <a:lnTo>
                  <a:pt x="1493166" y="4478367"/>
                </a:lnTo>
                <a:lnTo>
                  <a:pt x="1464829" y="4430704"/>
                </a:lnTo>
                <a:lnTo>
                  <a:pt x="1446737" y="4390548"/>
                </a:lnTo>
                <a:lnTo>
                  <a:pt x="1418243" y="4343103"/>
                </a:lnTo>
                <a:lnTo>
                  <a:pt x="1399988" y="4303174"/>
                </a:lnTo>
                <a:lnTo>
                  <a:pt x="1371325" y="4255966"/>
                </a:lnTo>
                <a:lnTo>
                  <a:pt x="1342573" y="4208882"/>
                </a:lnTo>
                <a:lnTo>
                  <a:pt x="1324050" y="4169327"/>
                </a:lnTo>
                <a:lnTo>
                  <a:pt x="1295109" y="4122506"/>
                </a:lnTo>
                <a:lnTo>
                  <a:pt x="1276392" y="4083222"/>
                </a:lnTo>
                <a:lnTo>
                  <a:pt x="1247250" y="4036681"/>
                </a:lnTo>
                <a:lnTo>
                  <a:pt x="1218003" y="3990287"/>
                </a:lnTo>
                <a:lnTo>
                  <a:pt x="1198970" y="3951443"/>
                </a:lnTo>
                <a:lnTo>
                  <a:pt x="1169504" y="3905356"/>
                </a:lnTo>
                <a:lnTo>
                  <a:pt x="1139923" y="3859428"/>
                </a:lnTo>
                <a:lnTo>
                  <a:pt x="1120546" y="3821064"/>
                </a:lnTo>
                <a:lnTo>
                  <a:pt x="1090726" y="3775470"/>
                </a:lnTo>
                <a:lnTo>
                  <a:pt x="1060782" y="3730049"/>
                </a:lnTo>
                <a:lnTo>
                  <a:pt x="1041033" y="3692204"/>
                </a:lnTo>
                <a:lnTo>
                  <a:pt x="1010831" y="3647142"/>
                </a:lnTo>
                <a:lnTo>
                  <a:pt x="980496" y="3602267"/>
                </a:lnTo>
                <a:lnTo>
                  <a:pt x="960565" y="3564675"/>
                </a:lnTo>
                <a:lnTo>
                  <a:pt x="869779" y="3429743"/>
                </a:lnTo>
                <a:lnTo>
                  <a:pt x="849873" y="3392117"/>
                </a:lnTo>
                <a:lnTo>
                  <a:pt x="819683" y="3347039"/>
                </a:lnTo>
                <a:lnTo>
                  <a:pt x="789544" y="3301889"/>
                </a:lnTo>
                <a:lnTo>
                  <a:pt x="759470" y="3256649"/>
                </a:lnTo>
                <a:lnTo>
                  <a:pt x="739796" y="3218700"/>
                </a:lnTo>
                <a:lnTo>
                  <a:pt x="709889" y="3173226"/>
                </a:lnTo>
                <a:lnTo>
                  <a:pt x="680086" y="3127609"/>
                </a:lnTo>
                <a:lnTo>
                  <a:pt x="660721" y="3089228"/>
                </a:lnTo>
                <a:lnTo>
                  <a:pt x="631163" y="3043268"/>
                </a:lnTo>
                <a:lnTo>
                  <a:pt x="601747" y="2997110"/>
                </a:lnTo>
                <a:lnTo>
                  <a:pt x="582808" y="2958135"/>
                </a:lnTo>
                <a:lnTo>
                  <a:pt x="553715" y="2911527"/>
                </a:lnTo>
                <a:lnTo>
                  <a:pt x="524803" y="2864666"/>
                </a:lnTo>
                <a:lnTo>
                  <a:pt x="506407" y="2824934"/>
                </a:lnTo>
                <a:lnTo>
                  <a:pt x="477895" y="2777514"/>
                </a:lnTo>
                <a:lnTo>
                  <a:pt x="449604" y="2729788"/>
                </a:lnTo>
                <a:lnTo>
                  <a:pt x="431866" y="2689137"/>
                </a:lnTo>
                <a:lnTo>
                  <a:pt x="404053" y="2640743"/>
                </a:lnTo>
                <a:lnTo>
                  <a:pt x="386820" y="2599389"/>
                </a:lnTo>
                <a:lnTo>
                  <a:pt x="359536" y="2550256"/>
                </a:lnTo>
                <a:lnTo>
                  <a:pt x="342859" y="2508125"/>
                </a:lnTo>
                <a:lnTo>
                  <a:pt x="316158" y="2458181"/>
                </a:lnTo>
                <a:lnTo>
                  <a:pt x="300088" y="2415203"/>
                </a:lnTo>
                <a:lnTo>
                  <a:pt x="274020" y="2364375"/>
                </a:lnTo>
                <a:lnTo>
                  <a:pt x="258610" y="2320477"/>
                </a:lnTo>
                <a:lnTo>
                  <a:pt x="233228" y="2268692"/>
                </a:lnTo>
                <a:lnTo>
                  <a:pt x="218529" y="2223802"/>
                </a:lnTo>
                <a:lnTo>
                  <a:pt x="204206" y="2178388"/>
                </a:lnTo>
                <a:lnTo>
                  <a:pt x="190270" y="2132433"/>
                </a:lnTo>
                <a:lnTo>
                  <a:pt x="166413" y="2078520"/>
                </a:lnTo>
                <a:lnTo>
                  <a:pt x="153293" y="2031428"/>
                </a:lnTo>
                <a:lnTo>
                  <a:pt x="140599" y="1983741"/>
                </a:lnTo>
                <a:lnTo>
                  <a:pt x="128345" y="1935441"/>
                </a:lnTo>
                <a:lnTo>
                  <a:pt x="115654" y="1887750"/>
                </a:lnTo>
                <a:lnTo>
                  <a:pt x="103314" y="1839570"/>
                </a:lnTo>
                <a:lnTo>
                  <a:pt x="91318" y="1790909"/>
                </a:lnTo>
                <a:lnTo>
                  <a:pt x="79661" y="1741776"/>
                </a:lnTo>
                <a:lnTo>
                  <a:pt x="68335" y="1692180"/>
                </a:lnTo>
                <a:lnTo>
                  <a:pt x="57335" y="1642130"/>
                </a:lnTo>
                <a:lnTo>
                  <a:pt x="46654" y="1591635"/>
                </a:lnTo>
                <a:lnTo>
                  <a:pt x="46608" y="1548103"/>
                </a:lnTo>
                <a:lnTo>
                  <a:pt x="36546" y="1496745"/>
                </a:lnTo>
                <a:lnTo>
                  <a:pt x="26783" y="1444968"/>
                </a:lnTo>
                <a:lnTo>
                  <a:pt x="27637" y="1400181"/>
                </a:lnTo>
                <a:lnTo>
                  <a:pt x="18455" y="1347595"/>
                </a:lnTo>
                <a:lnTo>
                  <a:pt x="9554" y="1294617"/>
                </a:lnTo>
                <a:lnTo>
                  <a:pt x="11249" y="1248656"/>
                </a:lnTo>
                <a:lnTo>
                  <a:pt x="2890" y="1194921"/>
                </a:lnTo>
                <a:lnTo>
                  <a:pt x="7593" y="1101166"/>
                </a:lnTo>
                <a:lnTo>
                  <a:pt x="0" y="1046365"/>
                </a:lnTo>
                <a:lnTo>
                  <a:pt x="9611" y="902166"/>
                </a:lnTo>
                <a:lnTo>
                  <a:pt x="2948" y="846066"/>
                </a:lnTo>
                <a:lnTo>
                  <a:pt x="10909" y="747768"/>
                </a:lnTo>
                <a:lnTo>
                  <a:pt x="29226" y="547829"/>
                </a:lnTo>
                <a:lnTo>
                  <a:pt x="44589" y="504599"/>
                </a:lnTo>
                <a:lnTo>
                  <a:pt x="60717" y="351310"/>
                </a:lnTo>
                <a:lnTo>
                  <a:pt x="76728" y="307176"/>
                </a:lnTo>
                <a:lnTo>
                  <a:pt x="82564" y="255437"/>
                </a:lnTo>
                <a:lnTo>
                  <a:pt x="99271" y="210333"/>
                </a:lnTo>
                <a:lnTo>
                  <a:pt x="105816" y="157607"/>
                </a:lnTo>
                <a:lnTo>
                  <a:pt x="122836" y="112065"/>
                </a:lnTo>
                <a:lnTo>
                  <a:pt x="129683" y="58917"/>
                </a:lnTo>
                <a:lnTo>
                  <a:pt x="146995" y="12968"/>
                </a:lnTo>
                <a:lnTo>
                  <a:pt x="152805" y="4862"/>
                </a:lnTo>
                <a:lnTo>
                  <a:pt x="8484932" y="0"/>
                </a:lnTo>
                <a:lnTo>
                  <a:pt x="8489411" y="9258047"/>
                </a:lnTo>
                <a:close/>
              </a:path>
            </a:pathLst>
          </a:custGeom>
          <a:solidFill>
            <a:srgbClr val="6AD4CC">
              <a:alpha val="18840"/>
            </a:srgbClr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16303625" y="0"/>
            <a:ext cx="1985010" cy="1834515"/>
          </a:xfrm>
          <a:custGeom>
            <a:avLst/>
            <a:gdLst>
              <a:gd name="TX0" fmla="*/ 1914920 w 1984376"/>
              <a:gd name="TY0" fmla="*/ 1426333 h 1833881"/>
              <a:gd name="TX1" fmla="*/ 1887467 w 1984376"/>
              <a:gd name="TY1" fmla="*/ 1469418 h 1833881"/>
              <a:gd name="TX2" fmla="*/ 1858045 w 1984376"/>
              <a:gd name="TY2" fmla="*/ 1511240 h 1833881"/>
              <a:gd name="TX3" fmla="*/ 1826609 w 1984376"/>
              <a:gd name="TY3" fmla="*/ 1551700 h 1833881"/>
              <a:gd name="TX4" fmla="*/ 1793111 w 1984376"/>
              <a:gd name="TY4" fmla="*/ 1590695 h 1833881"/>
              <a:gd name="TX5" fmla="*/ 1759740 w 1984376"/>
              <a:gd name="TY5" fmla="*/ 1625484 h 1833881"/>
              <a:gd name="TX6" fmla="*/ 1724656 w 1984376"/>
              <a:gd name="TY6" fmla="*/ 1658257 h 1833881"/>
              <a:gd name="TX7" fmla="*/ 1687950 w 1984376"/>
              <a:gd name="TY7" fmla="*/ 1688827 h 1833881"/>
              <a:gd name="TX8" fmla="*/ 1649713 w 1984376"/>
              <a:gd name="TY8" fmla="*/ 1717005 h 1833881"/>
              <a:gd name="TX9" fmla="*/ 1610037 w 1984376"/>
              <a:gd name="TY9" fmla="*/ 1742603 h 1833881"/>
              <a:gd name="TX10" fmla="*/ 1569013 w 1984376"/>
              <a:gd name="TY10" fmla="*/ 1765434 h 1833881"/>
              <a:gd name="TX11" fmla="*/ 1526731 w 1984376"/>
              <a:gd name="TY11" fmla="*/ 1785309 h 1833881"/>
              <a:gd name="TX12" fmla="*/ 1483285 w 1984376"/>
              <a:gd name="TY12" fmla="*/ 1802042 h 1833881"/>
              <a:gd name="TX13" fmla="*/ 1438764 w 1984376"/>
              <a:gd name="TY13" fmla="*/ 1815443 h 1833881"/>
              <a:gd name="TX14" fmla="*/ 1393260 w 1984376"/>
              <a:gd name="TY14" fmla="*/ 1825325 h 1833881"/>
              <a:gd name="TX15" fmla="*/ 1346864 w 1984376"/>
              <a:gd name="TY15" fmla="*/ 1831501 h 1833881"/>
              <a:gd name="TX16" fmla="*/ 1299668 w 1984376"/>
              <a:gd name="TY16" fmla="*/ 1833782 h 1833881"/>
              <a:gd name="TX17" fmla="*/ 1251763 w 1984376"/>
              <a:gd name="TY17" fmla="*/ 1831981 h 1833881"/>
              <a:gd name="TX18" fmla="*/ 1203240 w 1984376"/>
              <a:gd name="TY18" fmla="*/ 1825909 h 1833881"/>
              <a:gd name="TX19" fmla="*/ 1152884 w 1984376"/>
              <a:gd name="TY19" fmla="*/ 1815277 h 1833881"/>
              <a:gd name="TX20" fmla="*/ 1104075 w 1984376"/>
              <a:gd name="TY20" fmla="*/ 1801024 h 1833881"/>
              <a:gd name="TX21" fmla="*/ 1056811 w 1984376"/>
              <a:gd name="TY21" fmla="*/ 1783374 h 1833881"/>
              <a:gd name="TX22" fmla="*/ 1011089 w 1984376"/>
              <a:gd name="TY22" fmla="*/ 1762555 h 1833881"/>
              <a:gd name="TX23" fmla="*/ 966906 w 1984376"/>
              <a:gd name="TY23" fmla="*/ 1738790 h 1833881"/>
              <a:gd name="TX24" fmla="*/ 924262 w 1984376"/>
              <a:gd name="TY24" fmla="*/ 1712306 h 1833881"/>
              <a:gd name="TX25" fmla="*/ 883152 w 1984376"/>
              <a:gd name="TY25" fmla="*/ 1683329 h 1833881"/>
              <a:gd name="TX26" fmla="*/ 843574 w 1984376"/>
              <a:gd name="TY26" fmla="*/ 1652082 h 1833881"/>
              <a:gd name="TX27" fmla="*/ 805527 w 1984376"/>
              <a:gd name="TY27" fmla="*/ 1618792 h 1833881"/>
              <a:gd name="TX28" fmla="*/ 769007 w 1984376"/>
              <a:gd name="TY28" fmla="*/ 1583685 h 1833881"/>
              <a:gd name="TX29" fmla="*/ 734012 w 1984376"/>
              <a:gd name="TY29" fmla="*/ 1546985 h 1833881"/>
              <a:gd name="TX30" fmla="*/ 700539 w 1984376"/>
              <a:gd name="TY30" fmla="*/ 1508919 h 1833881"/>
              <a:gd name="TX31" fmla="*/ 668586 w 1984376"/>
              <a:gd name="TY31" fmla="*/ 1469711 h 1833881"/>
              <a:gd name="TX32" fmla="*/ 638151 w 1984376"/>
              <a:gd name="TY32" fmla="*/ 1429587 h 1833881"/>
              <a:gd name="TX33" fmla="*/ 609306 w 1984376"/>
              <a:gd name="TY33" fmla="*/ 1389197 h 1833881"/>
              <a:gd name="TX34" fmla="*/ 581447 w 1984376"/>
              <a:gd name="TY34" fmla="*/ 1348205 h 1833881"/>
              <a:gd name="TX35" fmla="*/ 554433 w 1984376"/>
              <a:gd name="TY35" fmla="*/ 1306699 h 1833881"/>
              <a:gd name="TX36" fmla="*/ 528120 w 1984376"/>
              <a:gd name="TY36" fmla="*/ 1264769 h 1833881"/>
              <a:gd name="TX37" fmla="*/ 502367 w 1984376"/>
              <a:gd name="TY37" fmla="*/ 1222502 h 1833881"/>
              <a:gd name="TX38" fmla="*/ 477029 w 1984376"/>
              <a:gd name="TY38" fmla="*/ 1179988 h 1833881"/>
              <a:gd name="TX39" fmla="*/ 451965 w 1984376"/>
              <a:gd name="TY39" fmla="*/ 1137315 h 1833881"/>
              <a:gd name="TX40" fmla="*/ 402088 w 1984376"/>
              <a:gd name="TY40" fmla="*/ 1051849 h 1833881"/>
              <a:gd name="TX41" fmla="*/ 376989 w 1984376"/>
              <a:gd name="TY41" fmla="*/ 1009233 h 1833881"/>
              <a:gd name="TX42" fmla="*/ 351594 w 1984376"/>
              <a:gd name="TY42" fmla="*/ 966814 h 1833881"/>
              <a:gd name="TX43" fmla="*/ 325758 w 1984376"/>
              <a:gd name="TY43" fmla="*/ 924680 h 1833881"/>
              <a:gd name="TX44" fmla="*/ 299340 w 1984376"/>
              <a:gd name="TY44" fmla="*/ 882920 h 1833881"/>
              <a:gd name="TX45" fmla="*/ 272198 w 1984376"/>
              <a:gd name="TY45" fmla="*/ 841623 h 1833881"/>
              <a:gd name="TX46" fmla="*/ 244187 w 1984376"/>
              <a:gd name="TY46" fmla="*/ 800877 h 1833881"/>
              <a:gd name="TX47" fmla="*/ 215167 w 1984376"/>
              <a:gd name="TY47" fmla="*/ 760772 h 1833881"/>
              <a:gd name="TX48" fmla="*/ 185416 w 1984376"/>
              <a:gd name="TY48" fmla="*/ 720717 h 1833881"/>
              <a:gd name="TX49" fmla="*/ 156010 w 1984376"/>
              <a:gd name="TY49" fmla="*/ 680434 h 1833881"/>
              <a:gd name="TX50" fmla="*/ 127563 w 1984376"/>
              <a:gd name="TY50" fmla="*/ 639589 h 1833881"/>
              <a:gd name="TX51" fmla="*/ 100689 w 1984376"/>
              <a:gd name="TY51" fmla="*/ 597848 h 1833881"/>
              <a:gd name="TX52" fmla="*/ 76003 w 1984376"/>
              <a:gd name="TY52" fmla="*/ 554877 h 1833881"/>
              <a:gd name="TX53" fmla="*/ 54120 w 1984376"/>
              <a:gd name="TY53" fmla="*/ 510340 h 1833881"/>
              <a:gd name="TX54" fmla="*/ 35655 w 1984376"/>
              <a:gd name="TY54" fmla="*/ 463905 h 1833881"/>
              <a:gd name="TX55" fmla="*/ 20510 w 1984376"/>
              <a:gd name="TY55" fmla="*/ 414290 h 1833881"/>
              <a:gd name="TX56" fmla="*/ 9536 w 1984376"/>
              <a:gd name="TY56" fmla="*/ 363399 h 1833881"/>
              <a:gd name="TX57" fmla="*/ 2708 w 1984376"/>
              <a:gd name="TY57" fmla="*/ 311648 h 1833881"/>
              <a:gd name="TX58" fmla="*/ 0 w 1984376"/>
              <a:gd name="TY58" fmla="*/ 259456 h 1833881"/>
              <a:gd name="TX59" fmla="*/ 1385 w 1984376"/>
              <a:gd name="TY59" fmla="*/ 207242 h 1833881"/>
              <a:gd name="TX60" fmla="*/ 6839 w 1984376"/>
              <a:gd name="TY60" fmla="*/ 155423 h 1833881"/>
              <a:gd name="TX61" fmla="*/ 15835 w 1984376"/>
              <a:gd name="TY61" fmla="*/ 104839 h 1833881"/>
              <a:gd name="TX62" fmla="*/ 28592 w 1984376"/>
              <a:gd name="TY62" fmla="*/ 55050 h 1833881"/>
              <a:gd name="TX63" fmla="*/ 45081 w 1984376"/>
              <a:gd name="TY63" fmla="*/ 6379 h 1833881"/>
              <a:gd name="TX64" fmla="*/ 1984199 w 1984376"/>
              <a:gd name="TY64" fmla="*/ 0 h 1833881"/>
              <a:gd name="TX65" fmla="*/ 1984199 w 1984376"/>
              <a:gd name="TY65" fmla="*/ 1294202 h 1833881"/>
              <a:gd name="TX66" fmla="*/ 1964108 w 1984376"/>
              <a:gd name="TY66" fmla="*/ 1336783 h 1833881"/>
              <a:gd name="TX67" fmla="*/ 1940452 w 1984376"/>
              <a:gd name="TY67" fmla="*/ 1382088 h 1833881"/>
              <a:gd name="TX68" fmla="*/ 1914920 w 1984376"/>
              <a:gd name="TY68" fmla="*/ 1426333 h 183388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</a:cxnLst>
            <a:rect l="l" t="t" r="r" b="b"/>
            <a:pathLst>
              <a:path w="1984376" h="1833881">
                <a:moveTo>
                  <a:pt x="1914920" y="1426333"/>
                </a:moveTo>
                <a:lnTo>
                  <a:pt x="1887467" y="1469418"/>
                </a:lnTo>
                <a:lnTo>
                  <a:pt x="1858045" y="1511240"/>
                </a:lnTo>
                <a:lnTo>
                  <a:pt x="1826609" y="1551700"/>
                </a:lnTo>
                <a:lnTo>
                  <a:pt x="1793111" y="1590695"/>
                </a:lnTo>
                <a:lnTo>
                  <a:pt x="1759740" y="1625484"/>
                </a:lnTo>
                <a:lnTo>
                  <a:pt x="1724656" y="1658257"/>
                </a:lnTo>
                <a:lnTo>
                  <a:pt x="1687950" y="1688827"/>
                </a:lnTo>
                <a:lnTo>
                  <a:pt x="1649713" y="1717005"/>
                </a:lnTo>
                <a:lnTo>
                  <a:pt x="1610037" y="1742603"/>
                </a:lnTo>
                <a:lnTo>
                  <a:pt x="1569013" y="1765434"/>
                </a:lnTo>
                <a:lnTo>
                  <a:pt x="1526731" y="1785309"/>
                </a:lnTo>
                <a:lnTo>
                  <a:pt x="1483285" y="1802042"/>
                </a:lnTo>
                <a:lnTo>
                  <a:pt x="1438764" y="1815443"/>
                </a:lnTo>
                <a:lnTo>
                  <a:pt x="1393260" y="1825325"/>
                </a:lnTo>
                <a:lnTo>
                  <a:pt x="1346864" y="1831501"/>
                </a:lnTo>
                <a:lnTo>
                  <a:pt x="1299668" y="1833782"/>
                </a:lnTo>
                <a:lnTo>
                  <a:pt x="1251763" y="1831981"/>
                </a:lnTo>
                <a:lnTo>
                  <a:pt x="1203240" y="1825909"/>
                </a:lnTo>
                <a:lnTo>
                  <a:pt x="1152884" y="1815277"/>
                </a:lnTo>
                <a:lnTo>
                  <a:pt x="1104075" y="1801024"/>
                </a:lnTo>
                <a:lnTo>
                  <a:pt x="1056811" y="1783374"/>
                </a:lnTo>
                <a:lnTo>
                  <a:pt x="1011089" y="1762555"/>
                </a:lnTo>
                <a:lnTo>
                  <a:pt x="966906" y="1738790"/>
                </a:lnTo>
                <a:lnTo>
                  <a:pt x="924262" y="1712306"/>
                </a:lnTo>
                <a:lnTo>
                  <a:pt x="883152" y="1683329"/>
                </a:lnTo>
                <a:lnTo>
                  <a:pt x="843574" y="1652082"/>
                </a:lnTo>
                <a:lnTo>
                  <a:pt x="805527" y="1618792"/>
                </a:lnTo>
                <a:lnTo>
                  <a:pt x="769007" y="1583685"/>
                </a:lnTo>
                <a:lnTo>
                  <a:pt x="734012" y="1546985"/>
                </a:lnTo>
                <a:lnTo>
                  <a:pt x="700539" y="1508919"/>
                </a:lnTo>
                <a:lnTo>
                  <a:pt x="668586" y="1469711"/>
                </a:lnTo>
                <a:lnTo>
                  <a:pt x="638151" y="1429587"/>
                </a:lnTo>
                <a:lnTo>
                  <a:pt x="609306" y="1389197"/>
                </a:lnTo>
                <a:lnTo>
                  <a:pt x="581447" y="1348205"/>
                </a:lnTo>
                <a:lnTo>
                  <a:pt x="554433" y="1306699"/>
                </a:lnTo>
                <a:lnTo>
                  <a:pt x="528120" y="1264769"/>
                </a:lnTo>
                <a:lnTo>
                  <a:pt x="502367" y="1222502"/>
                </a:lnTo>
                <a:lnTo>
                  <a:pt x="477029" y="1179988"/>
                </a:lnTo>
                <a:lnTo>
                  <a:pt x="451965" y="1137315"/>
                </a:lnTo>
                <a:lnTo>
                  <a:pt x="402088" y="1051849"/>
                </a:lnTo>
                <a:lnTo>
                  <a:pt x="376989" y="1009233"/>
                </a:lnTo>
                <a:lnTo>
                  <a:pt x="351594" y="966814"/>
                </a:lnTo>
                <a:lnTo>
                  <a:pt x="325758" y="924680"/>
                </a:lnTo>
                <a:lnTo>
                  <a:pt x="299340" y="882920"/>
                </a:lnTo>
                <a:lnTo>
                  <a:pt x="272198" y="841623"/>
                </a:lnTo>
                <a:lnTo>
                  <a:pt x="244187" y="800877"/>
                </a:lnTo>
                <a:lnTo>
                  <a:pt x="215167" y="760772"/>
                </a:lnTo>
                <a:lnTo>
                  <a:pt x="185416" y="720717"/>
                </a:lnTo>
                <a:lnTo>
                  <a:pt x="156010" y="680434"/>
                </a:lnTo>
                <a:lnTo>
                  <a:pt x="127563" y="639589"/>
                </a:lnTo>
                <a:lnTo>
                  <a:pt x="100689" y="597848"/>
                </a:lnTo>
                <a:lnTo>
                  <a:pt x="76003" y="554877"/>
                </a:lnTo>
                <a:lnTo>
                  <a:pt x="54120" y="510340"/>
                </a:lnTo>
                <a:lnTo>
                  <a:pt x="35655" y="463905"/>
                </a:lnTo>
                <a:lnTo>
                  <a:pt x="20510" y="414290"/>
                </a:lnTo>
                <a:lnTo>
                  <a:pt x="9536" y="363399"/>
                </a:lnTo>
                <a:lnTo>
                  <a:pt x="2708" y="311648"/>
                </a:lnTo>
                <a:lnTo>
                  <a:pt x="0" y="259456"/>
                </a:lnTo>
                <a:lnTo>
                  <a:pt x="1385" y="207242"/>
                </a:lnTo>
                <a:lnTo>
                  <a:pt x="6839" y="155423"/>
                </a:lnTo>
                <a:lnTo>
                  <a:pt x="15835" y="104839"/>
                </a:lnTo>
                <a:lnTo>
                  <a:pt x="28592" y="55050"/>
                </a:lnTo>
                <a:lnTo>
                  <a:pt x="45081" y="6379"/>
                </a:lnTo>
                <a:lnTo>
                  <a:pt x="1984199" y="0"/>
                </a:lnTo>
                <a:lnTo>
                  <a:pt x="1984199" y="1294202"/>
                </a:lnTo>
                <a:lnTo>
                  <a:pt x="1964108" y="1336783"/>
                </a:lnTo>
                <a:lnTo>
                  <a:pt x="1940452" y="1382088"/>
                </a:lnTo>
                <a:lnTo>
                  <a:pt x="1914920" y="1426333"/>
                </a:lnTo>
                <a:close/>
              </a:path>
            </a:pathLst>
          </a:custGeom>
          <a:solidFill>
            <a:srgbClr val="6AD4CC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0" y="7519035"/>
            <a:ext cx="1722120" cy="2536825"/>
          </a:xfrm>
          <a:custGeom>
            <a:avLst/>
            <a:gdLst>
              <a:gd name="TX0" fmla="*/ 431016 w 1721486"/>
              <a:gd name="TY0" fmla="*/ 145152 h 2536191"/>
              <a:gd name="TX1" fmla="*/ 474186 w 1721486"/>
              <a:gd name="TY1" fmla="*/ 120149 h 2536191"/>
              <a:gd name="TX2" fmla="*/ 518444 w 1721486"/>
              <a:gd name="TY2" fmla="*/ 97014 h 2536191"/>
              <a:gd name="TX3" fmla="*/ 563787 w 1721486"/>
              <a:gd name="TY3" fmla="*/ 75843 h 2536191"/>
              <a:gd name="TX4" fmla="*/ 610211 w 1721486"/>
              <a:gd name="TY4" fmla="*/ 56731 h 2536191"/>
              <a:gd name="TX5" fmla="*/ 657599 w 1721486"/>
              <a:gd name="TY5" fmla="*/ 40124 h 2536191"/>
              <a:gd name="TX6" fmla="*/ 705634 w 1721486"/>
              <a:gd name="TY6" fmla="*/ 26203 h 2536191"/>
              <a:gd name="TX7" fmla="*/ 754142 w 1721486"/>
              <a:gd name="TY7" fmla="*/ 15098 h 2536191"/>
              <a:gd name="TX8" fmla="*/ 802952 w 1721486"/>
              <a:gd name="TY8" fmla="*/ 6941 h 2536191"/>
              <a:gd name="TX9" fmla="*/ 851890 w 1721486"/>
              <a:gd name="TY9" fmla="*/ 1864 h 2536191"/>
              <a:gd name="TX10" fmla="*/ 900783 w 1721486"/>
              <a:gd name="TY10" fmla="*/ 0 h 2536191"/>
              <a:gd name="TX11" fmla="*/ 949457 w 1721486"/>
              <a:gd name="TY11" fmla="*/ 1478 h 2536191"/>
              <a:gd name="TX12" fmla="*/ 997739 w 1721486"/>
              <a:gd name="TY12" fmla="*/ 6431 h 2536191"/>
              <a:gd name="TX13" fmla="*/ 1045456 w 1721486"/>
              <a:gd name="TY13" fmla="*/ 14991 h 2536191"/>
              <a:gd name="TX14" fmla="*/ 1092436 w 1721486"/>
              <a:gd name="TY14" fmla="*/ 27290 h 2536191"/>
              <a:gd name="TX15" fmla="*/ 1138504 w 1721486"/>
              <a:gd name="TY15" fmla="*/ 43459 h 2536191"/>
              <a:gd name="TX16" fmla="*/ 1183488 w 1721486"/>
              <a:gd name="TY16" fmla="*/ 63629 h 2536191"/>
              <a:gd name="TX17" fmla="*/ 1227215 w 1721486"/>
              <a:gd name="TY17" fmla="*/ 87933 h 2536191"/>
              <a:gd name="TX18" fmla="*/ 1269511 w 1721486"/>
              <a:gd name="TY18" fmla="*/ 116502 h 2536191"/>
              <a:gd name="TX19" fmla="*/ 1308679 w 1721486"/>
              <a:gd name="TY19" fmla="*/ 147850 h 2536191"/>
              <a:gd name="TX20" fmla="*/ 1345106 w 1721486"/>
              <a:gd name="TY20" fmla="*/ 181509 h 2536191"/>
              <a:gd name="TX21" fmla="*/ 1378879 w 1721486"/>
              <a:gd name="TY21" fmla="*/ 217310 h 2536191"/>
              <a:gd name="TX22" fmla="*/ 1410086 w 1721486"/>
              <a:gd name="TY22" fmla="*/ 255081 h 2536191"/>
              <a:gd name="TX23" fmla="*/ 1438814 w 1721486"/>
              <a:gd name="TY23" fmla="*/ 294654 h 2536191"/>
              <a:gd name="TX24" fmla="*/ 1465153 w 1721486"/>
              <a:gd name="TY24" fmla="*/ 335859 h 2536191"/>
              <a:gd name="TX25" fmla="*/ 1489190 w 1721486"/>
              <a:gd name="TY25" fmla="*/ 378527 h 2536191"/>
              <a:gd name="TX26" fmla="*/ 1511013 w 1721486"/>
              <a:gd name="TY26" fmla="*/ 422488 h 2536191"/>
              <a:gd name="TX27" fmla="*/ 1530710 w 1721486"/>
              <a:gd name="TY27" fmla="*/ 467572 h 2536191"/>
              <a:gd name="TX28" fmla="*/ 1548368 w 1721486"/>
              <a:gd name="TY28" fmla="*/ 513610 h 2536191"/>
              <a:gd name="TX29" fmla="*/ 1564077 w 1721486"/>
              <a:gd name="TY29" fmla="*/ 560433 h 2536191"/>
              <a:gd name="TX30" fmla="*/ 1577923 w 1721486"/>
              <a:gd name="TY30" fmla="*/ 607870 h 2536191"/>
              <a:gd name="TX31" fmla="*/ 1589994 w 1721486"/>
              <a:gd name="TY31" fmla="*/ 655752 h 2536191"/>
              <a:gd name="TX32" fmla="*/ 1600380 w 1721486"/>
              <a:gd name="TY32" fmla="*/ 703909 h 2536191"/>
              <a:gd name="TX33" fmla="*/ 1609166 w 1721486"/>
              <a:gd name="TY33" fmla="*/ 752172 h 2536191"/>
              <a:gd name="TX34" fmla="*/ 1617037 w 1721486"/>
              <a:gd name="TY34" fmla="*/ 803377 h 2536191"/>
              <a:gd name="TX35" fmla="*/ 1623707 w 1721486"/>
              <a:gd name="TY35" fmla="*/ 854677 h 2536191"/>
              <a:gd name="TX36" fmla="*/ 1629350 w 1721486"/>
              <a:gd name="TY36" fmla="*/ 906055 h 2536191"/>
              <a:gd name="TX37" fmla="*/ 1634140 w 1721486"/>
              <a:gd name="TY37" fmla="*/ 957498 h 2536191"/>
              <a:gd name="TX38" fmla="*/ 1638253 w 1721486"/>
              <a:gd name="TY38" fmla="*/ 1008989 h 2536191"/>
              <a:gd name="TX39" fmla="*/ 1641862 w 1721486"/>
              <a:gd name="TY39" fmla="*/ 1060514 h 2536191"/>
              <a:gd name="TX40" fmla="*/ 1645142 w 1721486"/>
              <a:gd name="TY40" fmla="*/ 1112057 h 2536191"/>
              <a:gd name="TX41" fmla="*/ 1651413 w 1721486"/>
              <a:gd name="TY41" fmla="*/ 1215137 h 2536191"/>
              <a:gd name="TX42" fmla="*/ 1654752 w 1721486"/>
              <a:gd name="TY42" fmla="*/ 1266644 h 2536191"/>
              <a:gd name="TX43" fmla="*/ 1658460 w 1721486"/>
              <a:gd name="TY43" fmla="*/ 1318108 h 2536191"/>
              <a:gd name="TX44" fmla="*/ 1662711 w 1721486"/>
              <a:gd name="TY44" fmla="*/ 1369515 h 2536191"/>
              <a:gd name="TX45" fmla="*/ 1667679 w 1721486"/>
              <a:gd name="TY45" fmla="*/ 1420848 h 2536191"/>
              <a:gd name="TX46" fmla="*/ 1673540 w 1721486"/>
              <a:gd name="TY46" fmla="*/ 1472093 h 2536191"/>
              <a:gd name="TX47" fmla="*/ 1680466 w 1721486"/>
              <a:gd name="TY47" fmla="*/ 1523235 h 2536191"/>
              <a:gd name="TX48" fmla="*/ 1688634 w 1721486"/>
              <a:gd name="TY48" fmla="*/ 1574258 h 2536191"/>
              <a:gd name="TX49" fmla="*/ 1697504 w 1721486"/>
              <a:gd name="TY49" fmla="*/ 1625579 h 2536191"/>
              <a:gd name="TX50" fmla="*/ 1705946 w 1721486"/>
              <a:gd name="TY50" fmla="*/ 1676950 h 2536191"/>
              <a:gd name="TX51" fmla="*/ 1713233 w 1721486"/>
              <a:gd name="TY51" fmla="*/ 1728390 h 2536191"/>
              <a:gd name="TX52" fmla="*/ 1718634 w 1721486"/>
              <a:gd name="TY52" fmla="*/ 1779921 h 2536191"/>
              <a:gd name="TX53" fmla="*/ 1721422 w 1721486"/>
              <a:gd name="TY53" fmla="*/ 1831564 h 2536191"/>
              <a:gd name="TX54" fmla="*/ 1720868 w 1721486"/>
              <a:gd name="TY54" fmla="*/ 1883338 h 2536191"/>
              <a:gd name="TX55" fmla="*/ 1716242 w 1721486"/>
              <a:gd name="TY55" fmla="*/ 1935266 h 2536191"/>
              <a:gd name="TX56" fmla="*/ 1707032 w 1721486"/>
              <a:gd name="TY56" fmla="*/ 1988583 h 2536191"/>
              <a:gd name="TX57" fmla="*/ 1693343 w 1721486"/>
              <a:gd name="TY57" fmla="*/ 2041118 h 2536191"/>
              <a:gd name="TX58" fmla="*/ 1675392 w 1721486"/>
              <a:gd name="TY58" fmla="*/ 2092494 h 2536191"/>
              <a:gd name="TX59" fmla="*/ 1653402 w 1721486"/>
              <a:gd name="TY59" fmla="*/ 2142334 h 2536191"/>
              <a:gd name="TX60" fmla="*/ 1627592 w 1721486"/>
              <a:gd name="TY60" fmla="*/ 2190262 h 2536191"/>
              <a:gd name="TX61" fmla="*/ 1598181 w 1721486"/>
              <a:gd name="TY61" fmla="*/ 2235900 h 2536191"/>
              <a:gd name="TX62" fmla="*/ 1566055 w 1721486"/>
              <a:gd name="TY62" fmla="*/ 2278716 h 2536191"/>
              <a:gd name="TX63" fmla="*/ 1530804 w 1721486"/>
              <a:gd name="TY63" fmla="*/ 2319016 h 2536191"/>
              <a:gd name="TX64" fmla="*/ 1492605 w 1721486"/>
              <a:gd name="TY64" fmla="*/ 2356513 h 2536191"/>
              <a:gd name="TX65" fmla="*/ 1451638 w 1721486"/>
              <a:gd name="TY65" fmla="*/ 2390918 h 2536191"/>
              <a:gd name="TX66" fmla="*/ 1408081 w 1721486"/>
              <a:gd name="TY66" fmla="*/ 2421947 h 2536191"/>
              <a:gd name="TX67" fmla="*/ 1362114 w 1721486"/>
              <a:gd name="TY67" fmla="*/ 2449310 h 2536191"/>
              <a:gd name="TX68" fmla="*/ 1320394 w 1721486"/>
              <a:gd name="TY68" fmla="*/ 2469380 h 2536191"/>
              <a:gd name="TX69" fmla="*/ 1276697 w 1721486"/>
              <a:gd name="TY69" fmla="*/ 2486013 h 2536191"/>
              <a:gd name="TX70" fmla="*/ 1231524 w 1721486"/>
              <a:gd name="TY70" fmla="*/ 2499580 h 2536191"/>
              <a:gd name="TX71" fmla="*/ 1185378 w 1721486"/>
              <a:gd name="TY71" fmla="*/ 2510454 h 2536191"/>
              <a:gd name="TX72" fmla="*/ 1138762 w 1721486"/>
              <a:gd name="TY72" fmla="*/ 2519006 h 2536191"/>
              <a:gd name="TX73" fmla="*/ 1092180 w 1721486"/>
              <a:gd name="TY73" fmla="*/ 2525609 h 2536191"/>
              <a:gd name="TX74" fmla="*/ 1046132 w 1721486"/>
              <a:gd name="TY74" fmla="*/ 2530634 h 2536191"/>
              <a:gd name="TX75" fmla="*/ 995454 w 1721486"/>
              <a:gd name="TY75" fmla="*/ 2534481 h 2536191"/>
              <a:gd name="TX76" fmla="*/ 944815 w 1721486"/>
              <a:gd name="TY76" fmla="*/ 2536116 h 2536191"/>
              <a:gd name="TX77" fmla="*/ 894248 w 1721486"/>
              <a:gd name="TY77" fmla="*/ 2535639 h 2536191"/>
              <a:gd name="TX78" fmla="*/ 843787 w 1721486"/>
              <a:gd name="TY78" fmla="*/ 2533150 h 2536191"/>
              <a:gd name="TX79" fmla="*/ 793468 w 1721486"/>
              <a:gd name="TY79" fmla="*/ 2528748 h 2536191"/>
              <a:gd name="TX80" fmla="*/ 743323 w 1721486"/>
              <a:gd name="TY80" fmla="*/ 2522532 h 2536191"/>
              <a:gd name="TX81" fmla="*/ 693387 w 1721486"/>
              <a:gd name="TY81" fmla="*/ 2514602 h 2536191"/>
              <a:gd name="TX82" fmla="*/ 643695 w 1721486"/>
              <a:gd name="TY82" fmla="*/ 2505059 h 2536191"/>
              <a:gd name="TX83" fmla="*/ 594279 w 1721486"/>
              <a:gd name="TY83" fmla="*/ 2494000 h 2536191"/>
              <a:gd name="TX84" fmla="*/ 545175 w 1721486"/>
              <a:gd name="TY84" fmla="*/ 2481526 h 2536191"/>
              <a:gd name="TX85" fmla="*/ 496417 w 1721486"/>
              <a:gd name="TY85" fmla="*/ 2467737 h 2536191"/>
              <a:gd name="TX86" fmla="*/ 448038 w 1721486"/>
              <a:gd name="TY86" fmla="*/ 2452731 h 2536191"/>
              <a:gd name="TX87" fmla="*/ 400074 w 1721486"/>
              <a:gd name="TY87" fmla="*/ 2436609 h 2536191"/>
              <a:gd name="TX88" fmla="*/ 353263 w 1721486"/>
              <a:gd name="TY88" fmla="*/ 2419792 h 2536191"/>
              <a:gd name="TX89" fmla="*/ 306665 w 1721486"/>
              <a:gd name="TY89" fmla="*/ 2402074 h 2536191"/>
              <a:gd name="TX90" fmla="*/ 260381 w 1721486"/>
              <a:gd name="TY90" fmla="*/ 2383379 h 2536191"/>
              <a:gd name="TX91" fmla="*/ 214511 w 1721486"/>
              <a:gd name="TY91" fmla="*/ 2363635 h 2536191"/>
              <a:gd name="TX92" fmla="*/ 169157 w 1721486"/>
              <a:gd name="TY92" fmla="*/ 2342765 h 2536191"/>
              <a:gd name="TX93" fmla="*/ 124420 w 1721486"/>
              <a:gd name="TY93" fmla="*/ 2320697 h 2536191"/>
              <a:gd name="TX94" fmla="*/ 80400 w 1721486"/>
              <a:gd name="TY94" fmla="*/ 2297355 h 2536191"/>
              <a:gd name="TX95" fmla="*/ 37199 w 1721486"/>
              <a:gd name="TY95" fmla="*/ 2272665 h 2536191"/>
              <a:gd name="TX96" fmla="*/ 0 w 1721486"/>
              <a:gd name="TY96" fmla="*/ 2249692 h 2536191"/>
              <a:gd name="TX97" fmla="*/ 0 w 1721486"/>
              <a:gd name="TY97" fmla="*/ 554864 h 2536191"/>
              <a:gd name="TX98" fmla="*/ 28926 w 1721486"/>
              <a:gd name="TY98" fmla="*/ 516137 h 2536191"/>
              <a:gd name="TX99" fmla="*/ 59903 w 1721486"/>
              <a:gd name="TY99" fmla="*/ 476896 h 2536191"/>
              <a:gd name="TX100" fmla="*/ 92006 w 1721486"/>
              <a:gd name="TY100" fmla="*/ 438471 h 2536191"/>
              <a:gd name="TX101" fmla="*/ 125231 w 1721486"/>
              <a:gd name="TY101" fmla="*/ 400957 h 2536191"/>
              <a:gd name="TX102" fmla="*/ 159574 w 1721486"/>
              <a:gd name="TY102" fmla="*/ 364451 h 2536191"/>
              <a:gd name="TX103" fmla="*/ 195033 w 1721486"/>
              <a:gd name="TY103" fmla="*/ 329048 h 2536191"/>
              <a:gd name="TX104" fmla="*/ 231604 w 1721486"/>
              <a:gd name="TY104" fmla="*/ 294844 h 2536191"/>
              <a:gd name="TX105" fmla="*/ 269283 w 1721486"/>
              <a:gd name="TY105" fmla="*/ 261935 h 2536191"/>
              <a:gd name="TX106" fmla="*/ 308067 w 1721486"/>
              <a:gd name="TY106" fmla="*/ 230415 h 2536191"/>
              <a:gd name="TX107" fmla="*/ 347953 w 1721486"/>
              <a:gd name="TY107" fmla="*/ 200381 h 2536191"/>
              <a:gd name="TX108" fmla="*/ 388937 w 1721486"/>
              <a:gd name="TY108" fmla="*/ 171928 h 2536191"/>
              <a:gd name="TX109" fmla="*/ 431016 w 1721486"/>
              <a:gd name="TY109" fmla="*/ 145152 h 253619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</a:cxnLst>
            <a:rect l="l" t="t" r="r" b="b"/>
            <a:pathLst>
              <a:path w="1721486" h="2536191">
                <a:moveTo>
                  <a:pt x="431016" y="145152"/>
                </a:moveTo>
                <a:lnTo>
                  <a:pt x="474186" y="120149"/>
                </a:lnTo>
                <a:lnTo>
                  <a:pt x="518444" y="97014"/>
                </a:lnTo>
                <a:lnTo>
                  <a:pt x="563787" y="75843"/>
                </a:lnTo>
                <a:lnTo>
                  <a:pt x="610211" y="56731"/>
                </a:lnTo>
                <a:lnTo>
                  <a:pt x="657599" y="40124"/>
                </a:lnTo>
                <a:lnTo>
                  <a:pt x="705634" y="26203"/>
                </a:lnTo>
                <a:lnTo>
                  <a:pt x="754142" y="15098"/>
                </a:lnTo>
                <a:lnTo>
                  <a:pt x="802952" y="6941"/>
                </a:lnTo>
                <a:lnTo>
                  <a:pt x="851890" y="1864"/>
                </a:lnTo>
                <a:lnTo>
                  <a:pt x="900783" y="0"/>
                </a:lnTo>
                <a:lnTo>
                  <a:pt x="949457" y="1478"/>
                </a:lnTo>
                <a:lnTo>
                  <a:pt x="997739" y="6431"/>
                </a:lnTo>
                <a:lnTo>
                  <a:pt x="1045456" y="14991"/>
                </a:lnTo>
                <a:lnTo>
                  <a:pt x="1092436" y="27290"/>
                </a:lnTo>
                <a:lnTo>
                  <a:pt x="1138504" y="43459"/>
                </a:lnTo>
                <a:lnTo>
                  <a:pt x="1183488" y="63629"/>
                </a:lnTo>
                <a:lnTo>
                  <a:pt x="1227215" y="87933"/>
                </a:lnTo>
                <a:lnTo>
                  <a:pt x="1269511" y="116502"/>
                </a:lnTo>
                <a:lnTo>
                  <a:pt x="1308679" y="147850"/>
                </a:lnTo>
                <a:lnTo>
                  <a:pt x="1345106" y="181509"/>
                </a:lnTo>
                <a:lnTo>
                  <a:pt x="1378879" y="217310"/>
                </a:lnTo>
                <a:lnTo>
                  <a:pt x="1410086" y="255081"/>
                </a:lnTo>
                <a:lnTo>
                  <a:pt x="1438814" y="294654"/>
                </a:lnTo>
                <a:lnTo>
                  <a:pt x="1465153" y="335859"/>
                </a:lnTo>
                <a:lnTo>
                  <a:pt x="1489190" y="378527"/>
                </a:lnTo>
                <a:lnTo>
                  <a:pt x="1511013" y="422488"/>
                </a:lnTo>
                <a:lnTo>
                  <a:pt x="1530710" y="467572"/>
                </a:lnTo>
                <a:lnTo>
                  <a:pt x="1548368" y="513610"/>
                </a:lnTo>
                <a:lnTo>
                  <a:pt x="1564077" y="560433"/>
                </a:lnTo>
                <a:lnTo>
                  <a:pt x="1577923" y="607870"/>
                </a:lnTo>
                <a:lnTo>
                  <a:pt x="1589994" y="655752"/>
                </a:lnTo>
                <a:lnTo>
                  <a:pt x="1600380" y="703909"/>
                </a:lnTo>
                <a:lnTo>
                  <a:pt x="1609166" y="752172"/>
                </a:lnTo>
                <a:lnTo>
                  <a:pt x="1617037" y="803377"/>
                </a:lnTo>
                <a:lnTo>
                  <a:pt x="1623707" y="854677"/>
                </a:lnTo>
                <a:lnTo>
                  <a:pt x="1629350" y="906055"/>
                </a:lnTo>
                <a:lnTo>
                  <a:pt x="1634140" y="957498"/>
                </a:lnTo>
                <a:lnTo>
                  <a:pt x="1638253" y="1008989"/>
                </a:lnTo>
                <a:lnTo>
                  <a:pt x="1641862" y="1060514"/>
                </a:lnTo>
                <a:lnTo>
                  <a:pt x="1645142" y="1112057"/>
                </a:lnTo>
                <a:lnTo>
                  <a:pt x="1651413" y="1215137"/>
                </a:lnTo>
                <a:lnTo>
                  <a:pt x="1654752" y="1266644"/>
                </a:lnTo>
                <a:lnTo>
                  <a:pt x="1658460" y="1318108"/>
                </a:lnTo>
                <a:lnTo>
                  <a:pt x="1662711" y="1369515"/>
                </a:lnTo>
                <a:lnTo>
                  <a:pt x="1667679" y="1420848"/>
                </a:lnTo>
                <a:lnTo>
                  <a:pt x="1673540" y="1472093"/>
                </a:lnTo>
                <a:lnTo>
                  <a:pt x="1680466" y="1523235"/>
                </a:lnTo>
                <a:lnTo>
                  <a:pt x="1688634" y="1574258"/>
                </a:lnTo>
                <a:lnTo>
                  <a:pt x="1697504" y="1625579"/>
                </a:lnTo>
                <a:lnTo>
                  <a:pt x="1705946" y="1676950"/>
                </a:lnTo>
                <a:lnTo>
                  <a:pt x="1713233" y="1728390"/>
                </a:lnTo>
                <a:lnTo>
                  <a:pt x="1718634" y="1779921"/>
                </a:lnTo>
                <a:lnTo>
                  <a:pt x="1721422" y="1831564"/>
                </a:lnTo>
                <a:lnTo>
                  <a:pt x="1720868" y="1883338"/>
                </a:lnTo>
                <a:lnTo>
                  <a:pt x="1716242" y="1935266"/>
                </a:lnTo>
                <a:lnTo>
                  <a:pt x="1707032" y="1988583"/>
                </a:lnTo>
                <a:lnTo>
                  <a:pt x="1693343" y="2041118"/>
                </a:lnTo>
                <a:lnTo>
                  <a:pt x="1675392" y="2092494"/>
                </a:lnTo>
                <a:lnTo>
                  <a:pt x="1653402" y="2142334"/>
                </a:lnTo>
                <a:lnTo>
                  <a:pt x="1627592" y="2190262"/>
                </a:lnTo>
                <a:lnTo>
                  <a:pt x="1598181" y="2235900"/>
                </a:lnTo>
                <a:lnTo>
                  <a:pt x="1566055" y="2278716"/>
                </a:lnTo>
                <a:lnTo>
                  <a:pt x="1530804" y="2319016"/>
                </a:lnTo>
                <a:lnTo>
                  <a:pt x="1492605" y="2356513"/>
                </a:lnTo>
                <a:lnTo>
                  <a:pt x="1451638" y="2390918"/>
                </a:lnTo>
                <a:lnTo>
                  <a:pt x="1408081" y="2421947"/>
                </a:lnTo>
                <a:lnTo>
                  <a:pt x="1362114" y="2449310"/>
                </a:lnTo>
                <a:lnTo>
                  <a:pt x="1320394" y="2469380"/>
                </a:lnTo>
                <a:lnTo>
                  <a:pt x="1276697" y="2486013"/>
                </a:lnTo>
                <a:lnTo>
                  <a:pt x="1231524" y="2499580"/>
                </a:lnTo>
                <a:lnTo>
                  <a:pt x="1185378" y="2510454"/>
                </a:lnTo>
                <a:lnTo>
                  <a:pt x="1138762" y="2519006"/>
                </a:lnTo>
                <a:lnTo>
                  <a:pt x="1092180" y="2525609"/>
                </a:lnTo>
                <a:lnTo>
                  <a:pt x="1046132" y="2530634"/>
                </a:lnTo>
                <a:lnTo>
                  <a:pt x="995454" y="2534481"/>
                </a:lnTo>
                <a:lnTo>
                  <a:pt x="944815" y="2536116"/>
                </a:lnTo>
                <a:lnTo>
                  <a:pt x="894248" y="2535639"/>
                </a:lnTo>
                <a:lnTo>
                  <a:pt x="843787" y="2533150"/>
                </a:lnTo>
                <a:lnTo>
                  <a:pt x="793468" y="2528748"/>
                </a:lnTo>
                <a:lnTo>
                  <a:pt x="743323" y="2522532"/>
                </a:lnTo>
                <a:lnTo>
                  <a:pt x="693387" y="2514602"/>
                </a:lnTo>
                <a:lnTo>
                  <a:pt x="643695" y="2505059"/>
                </a:lnTo>
                <a:lnTo>
                  <a:pt x="594279" y="2494000"/>
                </a:lnTo>
                <a:lnTo>
                  <a:pt x="545175" y="2481526"/>
                </a:lnTo>
                <a:lnTo>
                  <a:pt x="496417" y="2467737"/>
                </a:lnTo>
                <a:lnTo>
                  <a:pt x="448038" y="2452731"/>
                </a:lnTo>
                <a:lnTo>
                  <a:pt x="400074" y="2436609"/>
                </a:lnTo>
                <a:lnTo>
                  <a:pt x="353263" y="2419792"/>
                </a:lnTo>
                <a:lnTo>
                  <a:pt x="306665" y="2402074"/>
                </a:lnTo>
                <a:lnTo>
                  <a:pt x="260381" y="2383379"/>
                </a:lnTo>
                <a:lnTo>
                  <a:pt x="214511" y="2363635"/>
                </a:lnTo>
                <a:lnTo>
                  <a:pt x="169157" y="2342765"/>
                </a:lnTo>
                <a:lnTo>
                  <a:pt x="124420" y="2320697"/>
                </a:lnTo>
                <a:lnTo>
                  <a:pt x="80400" y="2297355"/>
                </a:lnTo>
                <a:lnTo>
                  <a:pt x="37199" y="2272665"/>
                </a:lnTo>
                <a:lnTo>
                  <a:pt x="0" y="2249692"/>
                </a:lnTo>
                <a:lnTo>
                  <a:pt x="0" y="554864"/>
                </a:lnTo>
                <a:lnTo>
                  <a:pt x="28926" y="516137"/>
                </a:lnTo>
                <a:lnTo>
                  <a:pt x="59903" y="476896"/>
                </a:lnTo>
                <a:lnTo>
                  <a:pt x="92006" y="438471"/>
                </a:lnTo>
                <a:lnTo>
                  <a:pt x="125231" y="400957"/>
                </a:lnTo>
                <a:lnTo>
                  <a:pt x="159574" y="364451"/>
                </a:lnTo>
                <a:lnTo>
                  <a:pt x="195033" y="329048"/>
                </a:lnTo>
                <a:lnTo>
                  <a:pt x="231604" y="294844"/>
                </a:lnTo>
                <a:lnTo>
                  <a:pt x="269283" y="261935"/>
                </a:lnTo>
                <a:lnTo>
                  <a:pt x="308067" y="230415"/>
                </a:lnTo>
                <a:lnTo>
                  <a:pt x="347953" y="200381"/>
                </a:lnTo>
                <a:lnTo>
                  <a:pt x="388937" y="171928"/>
                </a:lnTo>
                <a:lnTo>
                  <a:pt x="431016" y="145152"/>
                </a:lnTo>
                <a:close/>
              </a:path>
            </a:pathLst>
          </a:custGeom>
          <a:solidFill>
            <a:srgbClr val="6AD4CC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0" y="3477260"/>
            <a:ext cx="8361680" cy="6810375"/>
          </a:xfrm>
          <a:custGeom>
            <a:avLst/>
            <a:gdLst>
              <a:gd name="TX0" fmla="*/ 0 w 8361046"/>
              <a:gd name="TY0" fmla="*/ 594151 h 6809741"/>
              <a:gd name="TX1" fmla="*/ 60414 w 8361046"/>
              <a:gd name="TY1" fmla="*/ 546344 h 6809741"/>
              <a:gd name="TX2" fmla="*/ 98364 w 8361046"/>
              <a:gd name="TY2" fmla="*/ 517671 h 6809741"/>
              <a:gd name="TX3" fmla="*/ 136747 w 8361046"/>
              <a:gd name="TY3" fmla="*/ 489646 h 6809741"/>
              <a:gd name="TX4" fmla="*/ 175563 w 8361046"/>
              <a:gd name="TY4" fmla="*/ 462282 h 6809741"/>
              <a:gd name="TX5" fmla="*/ 214808 w 8361046"/>
              <a:gd name="TY5" fmla="*/ 435588 h 6809741"/>
              <a:gd name="TX6" fmla="*/ 254480 w 8361046"/>
              <a:gd name="TY6" fmla="*/ 409576 h 6809741"/>
              <a:gd name="TX7" fmla="*/ 294577 w 8361046"/>
              <a:gd name="TY7" fmla="*/ 384256 h 6809741"/>
              <a:gd name="TX8" fmla="*/ 335096 w 8361046"/>
              <a:gd name="TY8" fmla="*/ 359640 h 6809741"/>
              <a:gd name="TX9" fmla="*/ 376034 w 8361046"/>
              <a:gd name="TY9" fmla="*/ 335739 h 6809741"/>
              <a:gd name="TX10" fmla="*/ 417389 w 8361046"/>
              <a:gd name="TY10" fmla="*/ 312563 h 6809741"/>
              <a:gd name="TX11" fmla="*/ 459158 w 8361046"/>
              <a:gd name="TY11" fmla="*/ 290123 h 6809741"/>
              <a:gd name="TX12" fmla="*/ 501340 w 8361046"/>
              <a:gd name="TY12" fmla="*/ 268431 h 6809741"/>
              <a:gd name="TX13" fmla="*/ 543931 w 8361046"/>
              <a:gd name="TY13" fmla="*/ 247497 h 6809741"/>
              <a:gd name="TX14" fmla="*/ 586930 w 8361046"/>
              <a:gd name="TY14" fmla="*/ 227331 h 6809741"/>
              <a:gd name="TX15" fmla="*/ 630333 w 8361046"/>
              <a:gd name="TY15" fmla="*/ 207946 h 6809741"/>
              <a:gd name="TX16" fmla="*/ 674138 w 8361046"/>
              <a:gd name="TY16" fmla="*/ 189352 h 6809741"/>
              <a:gd name="TX17" fmla="*/ 718342 w 8361046"/>
              <a:gd name="TY17" fmla="*/ 171559 h 6809741"/>
              <a:gd name="TX18" fmla="*/ 762944 w 8361046"/>
              <a:gd name="TY18" fmla="*/ 154580 h 6809741"/>
              <a:gd name="TX19" fmla="*/ 807941 w 8361046"/>
              <a:gd name="TY19" fmla="*/ 138424 h 6809741"/>
              <a:gd name="TX20" fmla="*/ 853329 w 8361046"/>
              <a:gd name="TY20" fmla="*/ 123102 h 6809741"/>
              <a:gd name="TX21" fmla="*/ 899108 w 8361046"/>
              <a:gd name="TY21" fmla="*/ 108626 h 6809741"/>
              <a:gd name="TX22" fmla="*/ 945273 w 8361046"/>
              <a:gd name="TY22" fmla="*/ 95007 h 6809741"/>
              <a:gd name="TX23" fmla="*/ 991823 w 8361046"/>
              <a:gd name="TY23" fmla="*/ 82255 h 6809741"/>
              <a:gd name="TX24" fmla="*/ 1038755 w 8361046"/>
              <a:gd name="TY24" fmla="*/ 70381 h 6809741"/>
              <a:gd name="TX25" fmla="*/ 1086067 w 8361046"/>
              <a:gd name="TY25" fmla="*/ 59397 h 6809741"/>
              <a:gd name="TX26" fmla="*/ 1133757 w 8361046"/>
              <a:gd name="TY26" fmla="*/ 49312 h 6809741"/>
              <a:gd name="TX27" fmla="*/ 1181821 w 8361046"/>
              <a:gd name="TY27" fmla="*/ 40139 h 6809741"/>
              <a:gd name="TX28" fmla="*/ 1230257 w 8361046"/>
              <a:gd name="TY28" fmla="*/ 31888 h 6809741"/>
              <a:gd name="TX29" fmla="*/ 1279063 w 8361046"/>
              <a:gd name="TY29" fmla="*/ 24569 h 6809741"/>
              <a:gd name="TX30" fmla="*/ 1328236 w 8361046"/>
              <a:gd name="TY30" fmla="*/ 18195 h 6809741"/>
              <a:gd name="TX31" fmla="*/ 1377775 w 8361046"/>
              <a:gd name="TY31" fmla="*/ 12775 h 6809741"/>
              <a:gd name="TX32" fmla="*/ 1427675 w 8361046"/>
              <a:gd name="TY32" fmla="*/ 8320 h 6809741"/>
              <a:gd name="TX33" fmla="*/ 1477935 w 8361046"/>
              <a:gd name="TY33" fmla="*/ 4843 h 6809741"/>
              <a:gd name="TX34" fmla="*/ 1528255 w 8361046"/>
              <a:gd name="TY34" fmla="*/ 2372 h 6809741"/>
              <a:gd name="TX35" fmla="*/ 1578437 w 8361046"/>
              <a:gd name="TY35" fmla="*/ 761 h 6809741"/>
              <a:gd name="TX36" fmla="*/ 1628480 w 8361046"/>
              <a:gd name="TY36" fmla="*/ 0 h 6809741"/>
              <a:gd name="TX37" fmla="*/ 1678380 w 8361046"/>
              <a:gd name="TY37" fmla="*/ 77 h 6809741"/>
              <a:gd name="TX38" fmla="*/ 1728136 w 8361046"/>
              <a:gd name="TY38" fmla="*/ 984 h 6809741"/>
              <a:gd name="TX39" fmla="*/ 1777745 w 8361046"/>
              <a:gd name="TY39" fmla="*/ 2709 h 6809741"/>
              <a:gd name="TX40" fmla="*/ 1827205 w 8361046"/>
              <a:gd name="TY40" fmla="*/ 5242 h 6809741"/>
              <a:gd name="TX41" fmla="*/ 1876513 w 8361046"/>
              <a:gd name="TY41" fmla="*/ 8574 h 6809741"/>
              <a:gd name="TX42" fmla="*/ 1925669 w 8361046"/>
              <a:gd name="TY42" fmla="*/ 12694 h 6809741"/>
              <a:gd name="TX43" fmla="*/ 1974668 w 8361046"/>
              <a:gd name="TY43" fmla="*/ 17592 h 6809741"/>
              <a:gd name="TX44" fmla="*/ 2023509 w 8361046"/>
              <a:gd name="TY44" fmla="*/ 23258 h 6809741"/>
              <a:gd name="TX45" fmla="*/ 2072190 w 8361046"/>
              <a:gd name="TY45" fmla="*/ 29680 h 6809741"/>
              <a:gd name="TX46" fmla="*/ 2120709 w 8361046"/>
              <a:gd name="TY46" fmla="*/ 36850 h 6809741"/>
              <a:gd name="TX47" fmla="*/ 2169062 w 8361046"/>
              <a:gd name="TY47" fmla="*/ 44757 h 6809741"/>
              <a:gd name="TX48" fmla="*/ 2217249 w 8361046"/>
              <a:gd name="TY48" fmla="*/ 53390 h 6809741"/>
              <a:gd name="TX49" fmla="*/ 2265265 w 8361046"/>
              <a:gd name="TY49" fmla="*/ 62740 h 6809741"/>
              <a:gd name="TX50" fmla="*/ 2313111 w 8361046"/>
              <a:gd name="TY50" fmla="*/ 72796 h 6809741"/>
              <a:gd name="TX51" fmla="*/ 2360782 w 8361046"/>
              <a:gd name="TY51" fmla="*/ 83548 h 6809741"/>
              <a:gd name="TX52" fmla="*/ 2408277 w 8361046"/>
              <a:gd name="TY52" fmla="*/ 94986 h 6809741"/>
              <a:gd name="TX53" fmla="*/ 2455593 w 8361046"/>
              <a:gd name="TY53" fmla="*/ 107099 h 6809741"/>
              <a:gd name="TX54" fmla="*/ 2502729 w 8361046"/>
              <a:gd name="TY54" fmla="*/ 119878 h 6809741"/>
              <a:gd name="TX55" fmla="*/ 2549682 w 8361046"/>
              <a:gd name="TY55" fmla="*/ 133312 h 6809741"/>
              <a:gd name="TX56" fmla="*/ 2596449 w 8361046"/>
              <a:gd name="TY56" fmla="*/ 147390 h 6809741"/>
              <a:gd name="TX57" fmla="*/ 2643029 w 8361046"/>
              <a:gd name="TY57" fmla="*/ 162103 h 6809741"/>
              <a:gd name="TX58" fmla="*/ 2689419 w 8361046"/>
              <a:gd name="TY58" fmla="*/ 177441 h 6809741"/>
              <a:gd name="TX59" fmla="*/ 2735617 w 8361046"/>
              <a:gd name="TY59" fmla="*/ 193392 h 6809741"/>
              <a:gd name="TX60" fmla="*/ 2781620 w 8361046"/>
              <a:gd name="TY60" fmla="*/ 209948 h 6809741"/>
              <a:gd name="TX61" fmla="*/ 2827427 w 8361046"/>
              <a:gd name="TY61" fmla="*/ 227097 h 6809741"/>
              <a:gd name="TX62" fmla="*/ 2873034 w 8361046"/>
              <a:gd name="TY62" fmla="*/ 244830 h 6809741"/>
              <a:gd name="TX63" fmla="*/ 2918441 w 8361046"/>
              <a:gd name="TY63" fmla="*/ 263136 h 6809741"/>
              <a:gd name="TX64" fmla="*/ 2963644 w 8361046"/>
              <a:gd name="TY64" fmla="*/ 282005 h 6809741"/>
              <a:gd name="TX65" fmla="*/ 3008641 w 8361046"/>
              <a:gd name="TY65" fmla="*/ 301427 h 6809741"/>
              <a:gd name="TX66" fmla="*/ 3053430 w 8361046"/>
              <a:gd name="TY66" fmla="*/ 321392 h 6809741"/>
              <a:gd name="TX67" fmla="*/ 3098009 w 8361046"/>
              <a:gd name="TY67" fmla="*/ 341888 h 6809741"/>
              <a:gd name="TX68" fmla="*/ 3142376 w 8361046"/>
              <a:gd name="TY68" fmla="*/ 362907 h 6809741"/>
              <a:gd name="TX69" fmla="*/ 3186527 w 8361046"/>
              <a:gd name="TY69" fmla="*/ 384438 h 6809741"/>
              <a:gd name="TX70" fmla="*/ 3230461 w 8361046"/>
              <a:gd name="TY70" fmla="*/ 406470 h 6809741"/>
              <a:gd name="TX71" fmla="*/ 3274176 w 8361046"/>
              <a:gd name="TY71" fmla="*/ 428994 h 6809741"/>
              <a:gd name="TX72" fmla="*/ 3317670 w 8361046"/>
              <a:gd name="TY72" fmla="*/ 451999 h 6809741"/>
              <a:gd name="TX73" fmla="*/ 3360939 w 8361046"/>
              <a:gd name="TY73" fmla="*/ 475475 h 6809741"/>
              <a:gd name="TX74" fmla="*/ 3403982 w 8361046"/>
              <a:gd name="TY74" fmla="*/ 499412 h 6809741"/>
              <a:gd name="TX75" fmla="*/ 3446797 w 8361046"/>
              <a:gd name="TY75" fmla="*/ 523799 h 6809741"/>
              <a:gd name="TX76" fmla="*/ 3489381 w 8361046"/>
              <a:gd name="TY76" fmla="*/ 548627 h 6809741"/>
              <a:gd name="TX77" fmla="*/ 3531732 w 8361046"/>
              <a:gd name="TY77" fmla="*/ 573885 h 6809741"/>
              <a:gd name="TX78" fmla="*/ 3573848 w 8361046"/>
              <a:gd name="TY78" fmla="*/ 599562 h 6809741"/>
              <a:gd name="TX79" fmla="*/ 3615726 w 8361046"/>
              <a:gd name="TY79" fmla="*/ 625649 h 6809741"/>
              <a:gd name="TX80" fmla="*/ 3657364 w 8361046"/>
              <a:gd name="TY80" fmla="*/ 652136 h 6809741"/>
              <a:gd name="TX81" fmla="*/ 3698760 w 8361046"/>
              <a:gd name="TY81" fmla="*/ 679011 h 6809741"/>
              <a:gd name="TX82" fmla="*/ 3739912 w 8361046"/>
              <a:gd name="TY82" fmla="*/ 706266 h 6809741"/>
              <a:gd name="TX83" fmla="*/ 3780817 w 8361046"/>
              <a:gd name="TY83" fmla="*/ 733889 h 6809741"/>
              <a:gd name="TX84" fmla="*/ 3821474 w 8361046"/>
              <a:gd name="TY84" fmla="*/ 761871 h 6809741"/>
              <a:gd name="TX85" fmla="*/ 3861879 w 8361046"/>
              <a:gd name="TY85" fmla="*/ 790201 h 6809741"/>
              <a:gd name="TX86" fmla="*/ 3902031 w 8361046"/>
              <a:gd name="TY86" fmla="*/ 818869 h 6809741"/>
              <a:gd name="TX87" fmla="*/ 3941926 w 8361046"/>
              <a:gd name="TY87" fmla="*/ 847864 h 6809741"/>
              <a:gd name="TX88" fmla="*/ 3981564 w 8361046"/>
              <a:gd name="TY88" fmla="*/ 877178 h 6809741"/>
              <a:gd name="TX89" fmla="*/ 4020942 w 8361046"/>
              <a:gd name="TY89" fmla="*/ 906798 h 6809741"/>
              <a:gd name="TX90" fmla="*/ 4060057 w 8361046"/>
              <a:gd name="TY90" fmla="*/ 936716 h 6809741"/>
              <a:gd name="TX91" fmla="*/ 4098908 w 8361046"/>
              <a:gd name="TY91" fmla="*/ 966921 h 6809741"/>
              <a:gd name="TX92" fmla="*/ 4137491 w 8361046"/>
              <a:gd name="TY92" fmla="*/ 997402 h 6809741"/>
              <a:gd name="TX93" fmla="*/ 4175805 w 8361046"/>
              <a:gd name="TY93" fmla="*/ 1028150 h 6809741"/>
              <a:gd name="TX94" fmla="*/ 4213847 w 8361046"/>
              <a:gd name="TY94" fmla="*/ 1059154 h 6809741"/>
              <a:gd name="TX95" fmla="*/ 4251616 w 8361046"/>
              <a:gd name="TY95" fmla="*/ 1090404 h 6809741"/>
              <a:gd name="TX96" fmla="*/ 4289108 w 8361046"/>
              <a:gd name="TY96" fmla="*/ 1121889 h 6809741"/>
              <a:gd name="TX97" fmla="*/ 4326322 w 8361046"/>
              <a:gd name="TY97" fmla="*/ 1153600 h 6809741"/>
              <a:gd name="TX98" fmla="*/ 4364560 w 8361046"/>
              <a:gd name="TY98" fmla="*/ 1186580 h 6809741"/>
              <a:gd name="TX99" fmla="*/ 4402586 w 8361046"/>
              <a:gd name="TY99" fmla="*/ 1219768 h 6809741"/>
              <a:gd name="TX100" fmla="*/ 4440405 w 8361046"/>
              <a:gd name="TY100" fmla="*/ 1253159 h 6809741"/>
              <a:gd name="TX101" fmla="*/ 4478024 w 8361046"/>
              <a:gd name="TY101" fmla="*/ 1286745 h 6809741"/>
              <a:gd name="TX102" fmla="*/ 4515449 w 8361046"/>
              <a:gd name="TY102" fmla="*/ 1320522 h 6809741"/>
              <a:gd name="TX103" fmla="*/ 4552686 w 8361046"/>
              <a:gd name="TY103" fmla="*/ 1354483 h 6809741"/>
              <a:gd name="TX104" fmla="*/ 4589742 w 8361046"/>
              <a:gd name="TY104" fmla="*/ 1388621 h 6809741"/>
              <a:gd name="TX105" fmla="*/ 4626623 w 8361046"/>
              <a:gd name="TY105" fmla="*/ 1422930 h 6809741"/>
              <a:gd name="TX106" fmla="*/ 4663336 w 8361046"/>
              <a:gd name="TY106" fmla="*/ 1457404 h 6809741"/>
              <a:gd name="TX107" fmla="*/ 4699885 w 8361046"/>
              <a:gd name="TY107" fmla="*/ 1492036 h 6809741"/>
              <a:gd name="TX108" fmla="*/ 4736279 w 8361046"/>
              <a:gd name="TY108" fmla="*/ 1526821 h 6809741"/>
              <a:gd name="TX109" fmla="*/ 4772523 w 8361046"/>
              <a:gd name="TY109" fmla="*/ 1561751 h 6809741"/>
              <a:gd name="TX110" fmla="*/ 4808624 w 8361046"/>
              <a:gd name="TY110" fmla="*/ 1596821 h 6809741"/>
              <a:gd name="TX111" fmla="*/ 4844587 w 8361046"/>
              <a:gd name="TY111" fmla="*/ 1632025 h 6809741"/>
              <a:gd name="TX112" fmla="*/ 4880419 w 8361046"/>
              <a:gd name="TY112" fmla="*/ 1667356 h 6809741"/>
              <a:gd name="TX113" fmla="*/ 4916127 w 8361046"/>
              <a:gd name="TY113" fmla="*/ 1702807 h 6809741"/>
              <a:gd name="TX114" fmla="*/ 4951717 w 8361046"/>
              <a:gd name="TY114" fmla="*/ 1738373 h 6809741"/>
              <a:gd name="TX115" fmla="*/ 4987194 w 8361046"/>
              <a:gd name="TY115" fmla="*/ 1774047 h 6809741"/>
              <a:gd name="TX116" fmla="*/ 5022567 w 8361046"/>
              <a:gd name="TY116" fmla="*/ 1809824 h 6809741"/>
              <a:gd name="TX117" fmla="*/ 5057839 w 8361046"/>
              <a:gd name="TY117" fmla="*/ 1845696 h 6809741"/>
              <a:gd name="TX118" fmla="*/ 5093019 w 8361046"/>
              <a:gd name="TY118" fmla="*/ 1881657 h 6809741"/>
              <a:gd name="TX119" fmla="*/ 5128112 w 8361046"/>
              <a:gd name="TY119" fmla="*/ 1917701 h 6809741"/>
              <a:gd name="TX120" fmla="*/ 5198064 w 8361046"/>
              <a:gd name="TY120" fmla="*/ 1990014 h 6809741"/>
              <a:gd name="TX121" fmla="*/ 5267744 w 8361046"/>
              <a:gd name="TY121" fmla="*/ 2062584 h 6809741"/>
              <a:gd name="TX122" fmla="*/ 5371866 w 8361046"/>
              <a:gd name="TY122" fmla="*/ 2171811 h 6809741"/>
              <a:gd name="TX123" fmla="*/ 5752156 w 8361046"/>
              <a:gd name="TY123" fmla="*/ 2573545 h 6809741"/>
              <a:gd name="TX124" fmla="*/ 5856215 w 8361046"/>
              <a:gd name="TY124" fmla="*/ 2682698 h 6809741"/>
              <a:gd name="TX125" fmla="*/ 5925838 w 8361046"/>
              <a:gd name="TY125" fmla="*/ 2755201 h 6809741"/>
              <a:gd name="TX126" fmla="*/ 5995720 w 8361046"/>
              <a:gd name="TY126" fmla="*/ 2827433 h 6809741"/>
              <a:gd name="TX127" fmla="*/ 6030773 w 8361046"/>
              <a:gd name="TY127" fmla="*/ 2863432 h 6809741"/>
              <a:gd name="TX128" fmla="*/ 6065911 w 8361046"/>
              <a:gd name="TY128" fmla="*/ 2899344 h 6809741"/>
              <a:gd name="TX129" fmla="*/ 6101138 w 8361046"/>
              <a:gd name="TY129" fmla="*/ 2935164 h 6809741"/>
              <a:gd name="TX130" fmla="*/ 6136462 w 8361046"/>
              <a:gd name="TY130" fmla="*/ 2970884 h 6809741"/>
              <a:gd name="TX131" fmla="*/ 6171888 w 8361046"/>
              <a:gd name="TY131" fmla="*/ 3006498 h 6809741"/>
              <a:gd name="TX132" fmla="*/ 6207423 w 8361046"/>
              <a:gd name="TY132" fmla="*/ 3042001 h 6809741"/>
              <a:gd name="TX133" fmla="*/ 6243074 w 8361046"/>
              <a:gd name="TY133" fmla="*/ 3077386 h 6809741"/>
              <a:gd name="TX134" fmla="*/ 6278846 w 8361046"/>
              <a:gd name="TY134" fmla="*/ 3112647 h 6809741"/>
              <a:gd name="TX135" fmla="*/ 6314745 w 8361046"/>
              <a:gd name="TY135" fmla="*/ 3147777 h 6809741"/>
              <a:gd name="TX136" fmla="*/ 6350779 w 8361046"/>
              <a:gd name="TY136" fmla="*/ 3182770 h 6809741"/>
              <a:gd name="TX137" fmla="*/ 6386954 w 8361046"/>
              <a:gd name="TY137" fmla="*/ 3217620 h 6809741"/>
              <a:gd name="TX138" fmla="*/ 6423275 w 8361046"/>
              <a:gd name="TY138" fmla="*/ 3252320 h 6809741"/>
              <a:gd name="TX139" fmla="*/ 6459749 w 8361046"/>
              <a:gd name="TY139" fmla="*/ 3286865 h 6809741"/>
              <a:gd name="TX140" fmla="*/ 6496382 w 8361046"/>
              <a:gd name="TY140" fmla="*/ 3321248 h 6809741"/>
              <a:gd name="TX141" fmla="*/ 6533182 w 8361046"/>
              <a:gd name="TY141" fmla="*/ 3355462 h 6809741"/>
              <a:gd name="TX142" fmla="*/ 6570153 w 8361046"/>
              <a:gd name="TY142" fmla="*/ 3389502 h 6809741"/>
              <a:gd name="TX143" fmla="*/ 6607302 w 8361046"/>
              <a:gd name="TY143" fmla="*/ 3423361 h 6809741"/>
              <a:gd name="TX144" fmla="*/ 6644637 w 8361046"/>
              <a:gd name="TY144" fmla="*/ 3457033 h 6809741"/>
              <a:gd name="TX145" fmla="*/ 6682162 w 8361046"/>
              <a:gd name="TY145" fmla="*/ 3490511 h 6809741"/>
              <a:gd name="TX146" fmla="*/ 6719884 w 8361046"/>
              <a:gd name="TY146" fmla="*/ 3523790 h 6809741"/>
              <a:gd name="TX147" fmla="*/ 6757810 w 8361046"/>
              <a:gd name="TY147" fmla="*/ 3556862 h 6809741"/>
              <a:gd name="TX148" fmla="*/ 6795946 w 8361046"/>
              <a:gd name="TY148" fmla="*/ 3589722 h 6809741"/>
              <a:gd name="TX149" fmla="*/ 6834298 w 8361046"/>
              <a:gd name="TY149" fmla="*/ 3622364 h 6809741"/>
              <a:gd name="TX150" fmla="*/ 6987270 w 8361046"/>
              <a:gd name="TY150" fmla="*/ 3751899 h 6809741"/>
              <a:gd name="TX151" fmla="*/ 7025448 w 8361046"/>
              <a:gd name="TY151" fmla="*/ 3784367 h 6809741"/>
              <a:gd name="TX152" fmla="*/ 7063546 w 8361046"/>
              <a:gd name="TY152" fmla="*/ 3816917 h 6809741"/>
              <a:gd name="TX153" fmla="*/ 7101538 w 8361046"/>
              <a:gd name="TY153" fmla="*/ 3849571 h 6809741"/>
              <a:gd name="TX154" fmla="*/ 7139396 w 8361046"/>
              <a:gd name="TY154" fmla="*/ 3882354 h 6809741"/>
              <a:gd name="TX155" fmla="*/ 7177095 w 8361046"/>
              <a:gd name="TY155" fmla="*/ 3915289 h 6809741"/>
              <a:gd name="TX156" fmla="*/ 7214607 w 8361046"/>
              <a:gd name="TY156" fmla="*/ 3948401 h 6809741"/>
              <a:gd name="TX157" fmla="*/ 7251905 w 8361046"/>
              <a:gd name="TY157" fmla="*/ 3981712 h 6809741"/>
              <a:gd name="TX158" fmla="*/ 7288963 w 8361046"/>
              <a:gd name="TY158" fmla="*/ 4015246 h 6809741"/>
              <a:gd name="TX159" fmla="*/ 7325754 w 8361046"/>
              <a:gd name="TY159" fmla="*/ 4049028 h 6809741"/>
              <a:gd name="TX160" fmla="*/ 7362252 w 8361046"/>
              <a:gd name="TY160" fmla="*/ 4083081 h 6809741"/>
              <a:gd name="TX161" fmla="*/ 7398429 w 8361046"/>
              <a:gd name="TY161" fmla="*/ 4117429 h 6809741"/>
              <a:gd name="TX162" fmla="*/ 7434258 w 8361046"/>
              <a:gd name="TY162" fmla="*/ 4152094 h 6809741"/>
              <a:gd name="TX163" fmla="*/ 7469714 w 8361046"/>
              <a:gd name="TY163" fmla="*/ 4187102 h 6809741"/>
              <a:gd name="TX164" fmla="*/ 7504768 w 8361046"/>
              <a:gd name="TY164" fmla="*/ 4222476 h 6809741"/>
              <a:gd name="TX165" fmla="*/ 7539396 w 8361046"/>
              <a:gd name="TY165" fmla="*/ 4258239 h 6809741"/>
              <a:gd name="TX166" fmla="*/ 7573568 w 8361046"/>
              <a:gd name="TY166" fmla="*/ 4294416 h 6809741"/>
              <a:gd name="TX167" fmla="*/ 7607260 w 8361046"/>
              <a:gd name="TY167" fmla="*/ 4331029 h 6809741"/>
              <a:gd name="TX168" fmla="*/ 7640443 w 8361046"/>
              <a:gd name="TY168" fmla="*/ 4368103 h 6809741"/>
              <a:gd name="TX169" fmla="*/ 7673092 w 8361046"/>
              <a:gd name="TY169" fmla="*/ 4405661 h 6809741"/>
              <a:gd name="TX170" fmla="*/ 7705180 w 8361046"/>
              <a:gd name="TY170" fmla="*/ 4443728 h 6809741"/>
              <a:gd name="TX171" fmla="*/ 7736679 w 8361046"/>
              <a:gd name="TY171" fmla="*/ 4482326 h 6809741"/>
              <a:gd name="TX172" fmla="*/ 7767564 w 8361046"/>
              <a:gd name="TY172" fmla="*/ 4521480 h 6809741"/>
              <a:gd name="TX173" fmla="*/ 7797806 w 8361046"/>
              <a:gd name="TY173" fmla="*/ 4561212 h 6809741"/>
              <a:gd name="TX174" fmla="*/ 7827381 w 8361046"/>
              <a:gd name="TY174" fmla="*/ 4601548 h 6809741"/>
              <a:gd name="TX175" fmla="*/ 7856260 w 8361046"/>
              <a:gd name="TY175" fmla="*/ 4642511 h 6809741"/>
              <a:gd name="TX176" fmla="*/ 7884416 w 8361046"/>
              <a:gd name="TY176" fmla="*/ 4684124 h 6809741"/>
              <a:gd name="TX177" fmla="*/ 7911825 w 8361046"/>
              <a:gd name="TY177" fmla="*/ 4726411 h 6809741"/>
              <a:gd name="TX178" fmla="*/ 7938019 w 8361046"/>
              <a:gd name="TY178" fmla="*/ 4768222 h 6809741"/>
              <a:gd name="TX179" fmla="*/ 7963454 w 8361046"/>
              <a:gd name="TY179" fmla="*/ 4810545 h 6809741"/>
              <a:gd name="TX180" fmla="*/ 7988126 w 8361046"/>
              <a:gd name="TY180" fmla="*/ 4853362 h 6809741"/>
              <a:gd name="TX181" fmla="*/ 8012033 w 8361046"/>
              <a:gd name="TY181" fmla="*/ 4896653 h 6809741"/>
              <a:gd name="TX182" fmla="*/ 8035172 w 8361046"/>
              <a:gd name="TY182" fmla="*/ 4940401 h 6809741"/>
              <a:gd name="TX183" fmla="*/ 8057540 w 8361046"/>
              <a:gd name="TY183" fmla="*/ 4984588 h 6809741"/>
              <a:gd name="TX184" fmla="*/ 8079132 w 8361046"/>
              <a:gd name="TY184" fmla="*/ 5029196 h 6809741"/>
              <a:gd name="TX185" fmla="*/ 8099947 w 8361046"/>
              <a:gd name="TY185" fmla="*/ 5074207 h 6809741"/>
              <a:gd name="TX186" fmla="*/ 8119982 w 8361046"/>
              <a:gd name="TY186" fmla="*/ 5119602 h 6809741"/>
              <a:gd name="TX187" fmla="*/ 8139233 w 8361046"/>
              <a:gd name="TY187" fmla="*/ 5165365 h 6809741"/>
              <a:gd name="TX188" fmla="*/ 8157696 w 8361046"/>
              <a:gd name="TY188" fmla="*/ 5211476 h 6809741"/>
              <a:gd name="TX189" fmla="*/ 8175370 w 8361046"/>
              <a:gd name="TY189" fmla="*/ 5257918 h 6809741"/>
              <a:gd name="TX190" fmla="*/ 8192251 w 8361046"/>
              <a:gd name="TY190" fmla="*/ 5304672 h 6809741"/>
              <a:gd name="TX191" fmla="*/ 8208336 w 8361046"/>
              <a:gd name="TY191" fmla="*/ 5351721 h 6809741"/>
              <a:gd name="TX192" fmla="*/ 8223622 w 8361046"/>
              <a:gd name="TY192" fmla="*/ 5399046 h 6809741"/>
              <a:gd name="TX193" fmla="*/ 8238106 w 8361046"/>
              <a:gd name="TY193" fmla="*/ 5446630 h 6809741"/>
              <a:gd name="TX194" fmla="*/ 8251785 w 8361046"/>
              <a:gd name="TY194" fmla="*/ 5494455 h 6809741"/>
              <a:gd name="TX195" fmla="*/ 8264655 w 8361046"/>
              <a:gd name="TY195" fmla="*/ 5542502 h 6809741"/>
              <a:gd name="TX196" fmla="*/ 8276714 w 8361046"/>
              <a:gd name="TY196" fmla="*/ 5590753 h 6809741"/>
              <a:gd name="TX197" fmla="*/ 8287958 w 8361046"/>
              <a:gd name="TY197" fmla="*/ 5639190 h 6809741"/>
              <a:gd name="TX198" fmla="*/ 8298385 w 8361046"/>
              <a:gd name="TY198" fmla="*/ 5687796 h 6809741"/>
              <a:gd name="TX199" fmla="*/ 8307992 w 8361046"/>
              <a:gd name="TY199" fmla="*/ 5736552 h 6809741"/>
              <a:gd name="TX200" fmla="*/ 8316775 w 8361046"/>
              <a:gd name="TY200" fmla="*/ 5785440 h 6809741"/>
              <a:gd name="TX201" fmla="*/ 8324731 w 8361046"/>
              <a:gd name="TY201" fmla="*/ 5834443 h 6809741"/>
              <a:gd name="TX202" fmla="*/ 8331857 w 8361046"/>
              <a:gd name="TY202" fmla="*/ 5883541 h 6809741"/>
              <a:gd name="TX203" fmla="*/ 8338151 w 8361046"/>
              <a:gd name="TY203" fmla="*/ 5932717 h 6809741"/>
              <a:gd name="TX204" fmla="*/ 8343609 w 8361046"/>
              <a:gd name="TY204" fmla="*/ 5981954 h 6809741"/>
              <a:gd name="TX205" fmla="*/ 8348227 w 8361046"/>
              <a:gd name="TY205" fmla="*/ 6031232 h 6809741"/>
              <a:gd name="TX206" fmla="*/ 8352387 w 8361046"/>
              <a:gd name="TY206" fmla="*/ 6081725 h 6809741"/>
              <a:gd name="TX207" fmla="*/ 8355710 w 8361046"/>
              <a:gd name="TY207" fmla="*/ 6132289 h 6809741"/>
              <a:gd name="TX208" fmla="*/ 8358195 w 8361046"/>
              <a:gd name="TY208" fmla="*/ 6182908 h 6809741"/>
              <a:gd name="TX209" fmla="*/ 8359838 w 8361046"/>
              <a:gd name="TY209" fmla="*/ 6233566 h 6809741"/>
              <a:gd name="TX210" fmla="*/ 8360639 w 8361046"/>
              <a:gd name="TY210" fmla="*/ 6284247 h 6809741"/>
              <a:gd name="TX211" fmla="*/ 8360594 w 8361046"/>
              <a:gd name="TY211" fmla="*/ 6334937 h 6809741"/>
              <a:gd name="TX212" fmla="*/ 8359701 w 8361046"/>
              <a:gd name="TY212" fmla="*/ 6385619 h 6809741"/>
              <a:gd name="TX213" fmla="*/ 8357959 w 8361046"/>
              <a:gd name="TY213" fmla="*/ 6436277 h 6809741"/>
              <a:gd name="TX214" fmla="*/ 8355365 w 8361046"/>
              <a:gd name="TY214" fmla="*/ 6486896 h 6809741"/>
              <a:gd name="TX215" fmla="*/ 8351917 w 8361046"/>
              <a:gd name="TY215" fmla="*/ 6537461 h 6809741"/>
              <a:gd name="TX216" fmla="*/ 8347612 w 8361046"/>
              <a:gd name="TY216" fmla="*/ 6587955 h 6809741"/>
              <a:gd name="TX217" fmla="*/ 8342449 w 8361046"/>
              <a:gd name="TY217" fmla="*/ 6638364 h 6809741"/>
              <a:gd name="TX218" fmla="*/ 8336425 w 8361046"/>
              <a:gd name="TY218" fmla="*/ 6688671 h 6809741"/>
              <a:gd name="TX219" fmla="*/ 8329537 w 8361046"/>
              <a:gd name="TY219" fmla="*/ 6738860 h 6809741"/>
              <a:gd name="TX220" fmla="*/ 8321785 w 8361046"/>
              <a:gd name="TY220" fmla="*/ 6788917 h 6809741"/>
              <a:gd name="TX221" fmla="*/ 0 w 8361046"/>
              <a:gd name="TY221" fmla="*/ 6809458 h 6809741"/>
              <a:gd name="TX222" fmla="*/ 0 w 8361046"/>
              <a:gd name="TY222" fmla="*/ 594151 h 680974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</a:cxnLst>
            <a:rect l="l" t="t" r="r" b="b"/>
            <a:pathLst>
              <a:path w="8361046" h="6809741">
                <a:moveTo>
                  <a:pt x="0" y="594151"/>
                </a:moveTo>
                <a:lnTo>
                  <a:pt x="60414" y="546344"/>
                </a:lnTo>
                <a:lnTo>
                  <a:pt x="98364" y="517671"/>
                </a:lnTo>
                <a:lnTo>
                  <a:pt x="136747" y="489646"/>
                </a:lnTo>
                <a:lnTo>
                  <a:pt x="175563" y="462282"/>
                </a:lnTo>
                <a:lnTo>
                  <a:pt x="214808" y="435588"/>
                </a:lnTo>
                <a:lnTo>
                  <a:pt x="254480" y="409576"/>
                </a:lnTo>
                <a:lnTo>
                  <a:pt x="294577" y="384256"/>
                </a:lnTo>
                <a:lnTo>
                  <a:pt x="335096" y="359640"/>
                </a:lnTo>
                <a:lnTo>
                  <a:pt x="376034" y="335739"/>
                </a:lnTo>
                <a:lnTo>
                  <a:pt x="417389" y="312563"/>
                </a:lnTo>
                <a:lnTo>
                  <a:pt x="459158" y="290123"/>
                </a:lnTo>
                <a:lnTo>
                  <a:pt x="501340" y="268431"/>
                </a:lnTo>
                <a:lnTo>
                  <a:pt x="543931" y="247497"/>
                </a:lnTo>
                <a:lnTo>
                  <a:pt x="586930" y="227331"/>
                </a:lnTo>
                <a:lnTo>
                  <a:pt x="630333" y="207946"/>
                </a:lnTo>
                <a:lnTo>
                  <a:pt x="674138" y="189352"/>
                </a:lnTo>
                <a:lnTo>
                  <a:pt x="718342" y="171559"/>
                </a:lnTo>
                <a:lnTo>
                  <a:pt x="762944" y="154580"/>
                </a:lnTo>
                <a:lnTo>
                  <a:pt x="807941" y="138424"/>
                </a:lnTo>
                <a:lnTo>
                  <a:pt x="853329" y="123102"/>
                </a:lnTo>
                <a:lnTo>
                  <a:pt x="899108" y="108626"/>
                </a:lnTo>
                <a:lnTo>
                  <a:pt x="945273" y="95007"/>
                </a:lnTo>
                <a:lnTo>
                  <a:pt x="991823" y="82255"/>
                </a:lnTo>
                <a:lnTo>
                  <a:pt x="1038755" y="70381"/>
                </a:lnTo>
                <a:lnTo>
                  <a:pt x="1086067" y="59397"/>
                </a:lnTo>
                <a:lnTo>
                  <a:pt x="1133757" y="49312"/>
                </a:lnTo>
                <a:lnTo>
                  <a:pt x="1181821" y="40139"/>
                </a:lnTo>
                <a:lnTo>
                  <a:pt x="1230257" y="31888"/>
                </a:lnTo>
                <a:lnTo>
                  <a:pt x="1279063" y="24569"/>
                </a:lnTo>
                <a:lnTo>
                  <a:pt x="1328236" y="18195"/>
                </a:lnTo>
                <a:lnTo>
                  <a:pt x="1377775" y="12775"/>
                </a:lnTo>
                <a:lnTo>
                  <a:pt x="1427675" y="8320"/>
                </a:lnTo>
                <a:lnTo>
                  <a:pt x="1477935" y="4843"/>
                </a:lnTo>
                <a:lnTo>
                  <a:pt x="1528255" y="2372"/>
                </a:lnTo>
                <a:lnTo>
                  <a:pt x="1578437" y="761"/>
                </a:lnTo>
                <a:lnTo>
                  <a:pt x="1628480" y="0"/>
                </a:lnTo>
                <a:lnTo>
                  <a:pt x="1678380" y="77"/>
                </a:lnTo>
                <a:lnTo>
                  <a:pt x="1728136" y="984"/>
                </a:lnTo>
                <a:lnTo>
                  <a:pt x="1777745" y="2709"/>
                </a:lnTo>
                <a:lnTo>
                  <a:pt x="1827205" y="5242"/>
                </a:lnTo>
                <a:lnTo>
                  <a:pt x="1876513" y="8574"/>
                </a:lnTo>
                <a:lnTo>
                  <a:pt x="1925669" y="12694"/>
                </a:lnTo>
                <a:lnTo>
                  <a:pt x="1974668" y="17592"/>
                </a:lnTo>
                <a:lnTo>
                  <a:pt x="2023509" y="23258"/>
                </a:lnTo>
                <a:lnTo>
                  <a:pt x="2072190" y="29680"/>
                </a:lnTo>
                <a:lnTo>
                  <a:pt x="2120709" y="36850"/>
                </a:lnTo>
                <a:lnTo>
                  <a:pt x="2169062" y="44757"/>
                </a:lnTo>
                <a:lnTo>
                  <a:pt x="2217249" y="53390"/>
                </a:lnTo>
                <a:lnTo>
                  <a:pt x="2265265" y="62740"/>
                </a:lnTo>
                <a:lnTo>
                  <a:pt x="2313111" y="72796"/>
                </a:lnTo>
                <a:lnTo>
                  <a:pt x="2360782" y="83548"/>
                </a:lnTo>
                <a:lnTo>
                  <a:pt x="2408277" y="94986"/>
                </a:lnTo>
                <a:lnTo>
                  <a:pt x="2455593" y="107099"/>
                </a:lnTo>
                <a:lnTo>
                  <a:pt x="2502729" y="119878"/>
                </a:lnTo>
                <a:lnTo>
                  <a:pt x="2549682" y="133312"/>
                </a:lnTo>
                <a:lnTo>
                  <a:pt x="2596449" y="147390"/>
                </a:lnTo>
                <a:lnTo>
                  <a:pt x="2643029" y="162103"/>
                </a:lnTo>
                <a:lnTo>
                  <a:pt x="2689419" y="177441"/>
                </a:lnTo>
                <a:lnTo>
                  <a:pt x="2735617" y="193392"/>
                </a:lnTo>
                <a:lnTo>
                  <a:pt x="2781620" y="209948"/>
                </a:lnTo>
                <a:lnTo>
                  <a:pt x="2827427" y="227097"/>
                </a:lnTo>
                <a:lnTo>
                  <a:pt x="2873034" y="244830"/>
                </a:lnTo>
                <a:lnTo>
                  <a:pt x="2918441" y="263136"/>
                </a:lnTo>
                <a:lnTo>
                  <a:pt x="2963644" y="282005"/>
                </a:lnTo>
                <a:lnTo>
                  <a:pt x="3008641" y="301427"/>
                </a:lnTo>
                <a:lnTo>
                  <a:pt x="3053430" y="321392"/>
                </a:lnTo>
                <a:lnTo>
                  <a:pt x="3098009" y="341888"/>
                </a:lnTo>
                <a:lnTo>
                  <a:pt x="3142376" y="362907"/>
                </a:lnTo>
                <a:lnTo>
                  <a:pt x="3186527" y="384438"/>
                </a:lnTo>
                <a:lnTo>
                  <a:pt x="3230461" y="406470"/>
                </a:lnTo>
                <a:lnTo>
                  <a:pt x="3274176" y="428994"/>
                </a:lnTo>
                <a:lnTo>
                  <a:pt x="3317670" y="451999"/>
                </a:lnTo>
                <a:lnTo>
                  <a:pt x="3360939" y="475475"/>
                </a:lnTo>
                <a:lnTo>
                  <a:pt x="3403982" y="499412"/>
                </a:lnTo>
                <a:lnTo>
                  <a:pt x="3446797" y="523799"/>
                </a:lnTo>
                <a:lnTo>
                  <a:pt x="3489381" y="548627"/>
                </a:lnTo>
                <a:lnTo>
                  <a:pt x="3531732" y="573885"/>
                </a:lnTo>
                <a:lnTo>
                  <a:pt x="3573848" y="599562"/>
                </a:lnTo>
                <a:lnTo>
                  <a:pt x="3615726" y="625649"/>
                </a:lnTo>
                <a:lnTo>
                  <a:pt x="3657364" y="652136"/>
                </a:lnTo>
                <a:lnTo>
                  <a:pt x="3698760" y="679011"/>
                </a:lnTo>
                <a:lnTo>
                  <a:pt x="3739912" y="706266"/>
                </a:lnTo>
                <a:lnTo>
                  <a:pt x="3780817" y="733889"/>
                </a:lnTo>
                <a:lnTo>
                  <a:pt x="3821474" y="761871"/>
                </a:lnTo>
                <a:lnTo>
                  <a:pt x="3861879" y="790201"/>
                </a:lnTo>
                <a:lnTo>
                  <a:pt x="3902031" y="818869"/>
                </a:lnTo>
                <a:lnTo>
                  <a:pt x="3941926" y="847864"/>
                </a:lnTo>
                <a:lnTo>
                  <a:pt x="3981564" y="877178"/>
                </a:lnTo>
                <a:lnTo>
                  <a:pt x="4020942" y="906798"/>
                </a:lnTo>
                <a:lnTo>
                  <a:pt x="4060057" y="936716"/>
                </a:lnTo>
                <a:lnTo>
                  <a:pt x="4098908" y="966921"/>
                </a:lnTo>
                <a:lnTo>
                  <a:pt x="4137491" y="997402"/>
                </a:lnTo>
                <a:lnTo>
                  <a:pt x="4175805" y="1028150"/>
                </a:lnTo>
                <a:lnTo>
                  <a:pt x="4213847" y="1059154"/>
                </a:lnTo>
                <a:lnTo>
                  <a:pt x="4251616" y="1090404"/>
                </a:lnTo>
                <a:lnTo>
                  <a:pt x="4289108" y="1121889"/>
                </a:lnTo>
                <a:lnTo>
                  <a:pt x="4326322" y="1153600"/>
                </a:lnTo>
                <a:lnTo>
                  <a:pt x="4364560" y="1186580"/>
                </a:lnTo>
                <a:lnTo>
                  <a:pt x="4402586" y="1219768"/>
                </a:lnTo>
                <a:lnTo>
                  <a:pt x="4440405" y="1253159"/>
                </a:lnTo>
                <a:lnTo>
                  <a:pt x="4478024" y="1286745"/>
                </a:lnTo>
                <a:lnTo>
                  <a:pt x="4515449" y="1320522"/>
                </a:lnTo>
                <a:lnTo>
                  <a:pt x="4552686" y="1354483"/>
                </a:lnTo>
                <a:lnTo>
                  <a:pt x="4589742" y="1388621"/>
                </a:lnTo>
                <a:lnTo>
                  <a:pt x="4626623" y="1422930"/>
                </a:lnTo>
                <a:lnTo>
                  <a:pt x="4663336" y="1457404"/>
                </a:lnTo>
                <a:lnTo>
                  <a:pt x="4699885" y="1492036"/>
                </a:lnTo>
                <a:lnTo>
                  <a:pt x="4736279" y="1526821"/>
                </a:lnTo>
                <a:lnTo>
                  <a:pt x="4772523" y="1561751"/>
                </a:lnTo>
                <a:lnTo>
                  <a:pt x="4808624" y="1596821"/>
                </a:lnTo>
                <a:lnTo>
                  <a:pt x="4844587" y="1632025"/>
                </a:lnTo>
                <a:lnTo>
                  <a:pt x="4880419" y="1667356"/>
                </a:lnTo>
                <a:lnTo>
                  <a:pt x="4916127" y="1702807"/>
                </a:lnTo>
                <a:lnTo>
                  <a:pt x="4951717" y="1738373"/>
                </a:lnTo>
                <a:lnTo>
                  <a:pt x="4987194" y="1774047"/>
                </a:lnTo>
                <a:lnTo>
                  <a:pt x="5022567" y="1809824"/>
                </a:lnTo>
                <a:lnTo>
                  <a:pt x="5057839" y="1845696"/>
                </a:lnTo>
                <a:lnTo>
                  <a:pt x="5093019" y="1881657"/>
                </a:lnTo>
                <a:lnTo>
                  <a:pt x="5128112" y="1917701"/>
                </a:lnTo>
                <a:lnTo>
                  <a:pt x="5198064" y="1990014"/>
                </a:lnTo>
                <a:lnTo>
                  <a:pt x="5267744" y="2062584"/>
                </a:lnTo>
                <a:lnTo>
                  <a:pt x="5371866" y="2171811"/>
                </a:lnTo>
                <a:lnTo>
                  <a:pt x="5752156" y="2573545"/>
                </a:lnTo>
                <a:lnTo>
                  <a:pt x="5856215" y="2682698"/>
                </a:lnTo>
                <a:lnTo>
                  <a:pt x="5925838" y="2755201"/>
                </a:lnTo>
                <a:lnTo>
                  <a:pt x="5995720" y="2827433"/>
                </a:lnTo>
                <a:lnTo>
                  <a:pt x="6030773" y="2863432"/>
                </a:lnTo>
                <a:lnTo>
                  <a:pt x="6065911" y="2899344"/>
                </a:lnTo>
                <a:lnTo>
                  <a:pt x="6101138" y="2935164"/>
                </a:lnTo>
                <a:lnTo>
                  <a:pt x="6136462" y="2970884"/>
                </a:lnTo>
                <a:lnTo>
                  <a:pt x="6171888" y="3006498"/>
                </a:lnTo>
                <a:lnTo>
                  <a:pt x="6207423" y="3042001"/>
                </a:lnTo>
                <a:lnTo>
                  <a:pt x="6243074" y="3077386"/>
                </a:lnTo>
                <a:lnTo>
                  <a:pt x="6278846" y="3112647"/>
                </a:lnTo>
                <a:lnTo>
                  <a:pt x="6314745" y="3147777"/>
                </a:lnTo>
                <a:lnTo>
                  <a:pt x="6350779" y="3182770"/>
                </a:lnTo>
                <a:lnTo>
                  <a:pt x="6386954" y="3217620"/>
                </a:lnTo>
                <a:lnTo>
                  <a:pt x="6423275" y="3252320"/>
                </a:lnTo>
                <a:lnTo>
                  <a:pt x="6459749" y="3286865"/>
                </a:lnTo>
                <a:lnTo>
                  <a:pt x="6496382" y="3321248"/>
                </a:lnTo>
                <a:lnTo>
                  <a:pt x="6533182" y="3355462"/>
                </a:lnTo>
                <a:lnTo>
                  <a:pt x="6570153" y="3389502"/>
                </a:lnTo>
                <a:lnTo>
                  <a:pt x="6607302" y="3423361"/>
                </a:lnTo>
                <a:lnTo>
                  <a:pt x="6644637" y="3457033"/>
                </a:lnTo>
                <a:lnTo>
                  <a:pt x="6682162" y="3490511"/>
                </a:lnTo>
                <a:lnTo>
                  <a:pt x="6719884" y="3523790"/>
                </a:lnTo>
                <a:lnTo>
                  <a:pt x="6757810" y="3556862"/>
                </a:lnTo>
                <a:lnTo>
                  <a:pt x="6795946" y="3589722"/>
                </a:lnTo>
                <a:lnTo>
                  <a:pt x="6834298" y="3622364"/>
                </a:lnTo>
                <a:lnTo>
                  <a:pt x="6987270" y="3751899"/>
                </a:lnTo>
                <a:lnTo>
                  <a:pt x="7025448" y="3784367"/>
                </a:lnTo>
                <a:lnTo>
                  <a:pt x="7063546" y="3816917"/>
                </a:lnTo>
                <a:lnTo>
                  <a:pt x="7101538" y="3849571"/>
                </a:lnTo>
                <a:lnTo>
                  <a:pt x="7139396" y="3882354"/>
                </a:lnTo>
                <a:lnTo>
                  <a:pt x="7177095" y="3915289"/>
                </a:lnTo>
                <a:lnTo>
                  <a:pt x="7214607" y="3948401"/>
                </a:lnTo>
                <a:lnTo>
                  <a:pt x="7251905" y="3981712"/>
                </a:lnTo>
                <a:lnTo>
                  <a:pt x="7288963" y="4015246"/>
                </a:lnTo>
                <a:lnTo>
                  <a:pt x="7325754" y="4049028"/>
                </a:lnTo>
                <a:lnTo>
                  <a:pt x="7362252" y="4083081"/>
                </a:lnTo>
                <a:lnTo>
                  <a:pt x="7398429" y="4117429"/>
                </a:lnTo>
                <a:lnTo>
                  <a:pt x="7434258" y="4152094"/>
                </a:lnTo>
                <a:lnTo>
                  <a:pt x="7469714" y="4187102"/>
                </a:lnTo>
                <a:lnTo>
                  <a:pt x="7504768" y="4222476"/>
                </a:lnTo>
                <a:lnTo>
                  <a:pt x="7539396" y="4258239"/>
                </a:lnTo>
                <a:lnTo>
                  <a:pt x="7573568" y="4294416"/>
                </a:lnTo>
                <a:lnTo>
                  <a:pt x="7607260" y="4331029"/>
                </a:lnTo>
                <a:lnTo>
                  <a:pt x="7640443" y="4368103"/>
                </a:lnTo>
                <a:lnTo>
                  <a:pt x="7673092" y="4405661"/>
                </a:lnTo>
                <a:lnTo>
                  <a:pt x="7705180" y="4443728"/>
                </a:lnTo>
                <a:lnTo>
                  <a:pt x="7736679" y="4482326"/>
                </a:lnTo>
                <a:lnTo>
                  <a:pt x="7767564" y="4521480"/>
                </a:lnTo>
                <a:lnTo>
                  <a:pt x="7797806" y="4561212"/>
                </a:lnTo>
                <a:lnTo>
                  <a:pt x="7827381" y="4601548"/>
                </a:lnTo>
                <a:lnTo>
                  <a:pt x="7856260" y="4642511"/>
                </a:lnTo>
                <a:lnTo>
                  <a:pt x="7884416" y="4684124"/>
                </a:lnTo>
                <a:lnTo>
                  <a:pt x="7911825" y="4726411"/>
                </a:lnTo>
                <a:lnTo>
                  <a:pt x="7938019" y="4768222"/>
                </a:lnTo>
                <a:lnTo>
                  <a:pt x="7963454" y="4810545"/>
                </a:lnTo>
                <a:lnTo>
                  <a:pt x="7988126" y="4853362"/>
                </a:lnTo>
                <a:lnTo>
                  <a:pt x="8012033" y="4896653"/>
                </a:lnTo>
                <a:lnTo>
                  <a:pt x="8035172" y="4940401"/>
                </a:lnTo>
                <a:lnTo>
                  <a:pt x="8057540" y="4984588"/>
                </a:lnTo>
                <a:lnTo>
                  <a:pt x="8079132" y="5029196"/>
                </a:lnTo>
                <a:lnTo>
                  <a:pt x="8099947" y="5074207"/>
                </a:lnTo>
                <a:lnTo>
                  <a:pt x="8119982" y="5119602"/>
                </a:lnTo>
                <a:lnTo>
                  <a:pt x="8139233" y="5165365"/>
                </a:lnTo>
                <a:lnTo>
                  <a:pt x="8157696" y="5211476"/>
                </a:lnTo>
                <a:lnTo>
                  <a:pt x="8175370" y="5257918"/>
                </a:lnTo>
                <a:lnTo>
                  <a:pt x="8192251" y="5304672"/>
                </a:lnTo>
                <a:lnTo>
                  <a:pt x="8208336" y="5351721"/>
                </a:lnTo>
                <a:lnTo>
                  <a:pt x="8223622" y="5399046"/>
                </a:lnTo>
                <a:lnTo>
                  <a:pt x="8238106" y="5446630"/>
                </a:lnTo>
                <a:lnTo>
                  <a:pt x="8251785" y="5494455"/>
                </a:lnTo>
                <a:lnTo>
                  <a:pt x="8264655" y="5542502"/>
                </a:lnTo>
                <a:lnTo>
                  <a:pt x="8276714" y="5590753"/>
                </a:lnTo>
                <a:lnTo>
                  <a:pt x="8287958" y="5639190"/>
                </a:lnTo>
                <a:lnTo>
                  <a:pt x="8298385" y="5687796"/>
                </a:lnTo>
                <a:lnTo>
                  <a:pt x="8307992" y="5736552"/>
                </a:lnTo>
                <a:lnTo>
                  <a:pt x="8316775" y="5785440"/>
                </a:lnTo>
                <a:lnTo>
                  <a:pt x="8324731" y="5834443"/>
                </a:lnTo>
                <a:lnTo>
                  <a:pt x="8331857" y="5883541"/>
                </a:lnTo>
                <a:lnTo>
                  <a:pt x="8338151" y="5932717"/>
                </a:lnTo>
                <a:lnTo>
                  <a:pt x="8343609" y="5981954"/>
                </a:lnTo>
                <a:lnTo>
                  <a:pt x="8348227" y="6031232"/>
                </a:lnTo>
                <a:lnTo>
                  <a:pt x="8352387" y="6081725"/>
                </a:lnTo>
                <a:lnTo>
                  <a:pt x="8355710" y="6132289"/>
                </a:lnTo>
                <a:lnTo>
                  <a:pt x="8358195" y="6182908"/>
                </a:lnTo>
                <a:lnTo>
                  <a:pt x="8359838" y="6233566"/>
                </a:lnTo>
                <a:lnTo>
                  <a:pt x="8360639" y="6284247"/>
                </a:lnTo>
                <a:lnTo>
                  <a:pt x="8360594" y="6334937"/>
                </a:lnTo>
                <a:lnTo>
                  <a:pt x="8359701" y="6385619"/>
                </a:lnTo>
                <a:lnTo>
                  <a:pt x="8357959" y="6436277"/>
                </a:lnTo>
                <a:lnTo>
                  <a:pt x="8355365" y="6486896"/>
                </a:lnTo>
                <a:lnTo>
                  <a:pt x="8351917" y="6537461"/>
                </a:lnTo>
                <a:lnTo>
                  <a:pt x="8347612" y="6587955"/>
                </a:lnTo>
                <a:lnTo>
                  <a:pt x="8342449" y="6638364"/>
                </a:lnTo>
                <a:lnTo>
                  <a:pt x="8336425" y="6688671"/>
                </a:lnTo>
                <a:lnTo>
                  <a:pt x="8329537" y="6738860"/>
                </a:lnTo>
                <a:lnTo>
                  <a:pt x="8321785" y="6788917"/>
                </a:lnTo>
                <a:lnTo>
                  <a:pt x="0" y="6809458"/>
                </a:lnTo>
                <a:lnTo>
                  <a:pt x="0" y="594151"/>
                </a:lnTo>
                <a:close/>
              </a:path>
            </a:pathLst>
          </a:custGeom>
          <a:solidFill>
            <a:srgbClr val="6AD4CC">
              <a:alpha val="18840"/>
            </a:srgbClr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2033270" y="9258300"/>
            <a:ext cx="1181735" cy="1029335"/>
          </a:xfrm>
          <a:custGeom>
            <a:avLst/>
            <a:gdLst>
              <a:gd name="TX0" fmla="*/ 986482 w 1181101"/>
              <a:gd name="TY0" fmla="*/ 1028699 h 1028701"/>
              <a:gd name="TX1" fmla="*/ 194617 w 1181101"/>
              <a:gd name="TY1" fmla="*/ 1028699 h 1028701"/>
              <a:gd name="TX2" fmla="*/ 193960 w 1181101"/>
              <a:gd name="TY2" fmla="*/ 1028118 h 1028701"/>
              <a:gd name="TX3" fmla="*/ 162842 w 1181101"/>
              <a:gd name="TY3" fmla="*/ 997755 h 1028701"/>
              <a:gd name="TX4" fmla="*/ 134048 w 1181101"/>
              <a:gd name="TY4" fmla="*/ 965190 h 1028701"/>
              <a:gd name="TX5" fmla="*/ 107727 w 1181101"/>
              <a:gd name="TY5" fmla="*/ 930597 h 1028701"/>
              <a:gd name="TX6" fmla="*/ 84018 w 1181101"/>
              <a:gd name="TY6" fmla="*/ 894153 h 1028701"/>
              <a:gd name="TX7" fmla="*/ 63054 w 1181101"/>
              <a:gd name="TY7" fmla="*/ 856063 h 1028701"/>
              <a:gd name="TX8" fmla="*/ 44952 w 1181101"/>
              <a:gd name="TY8" fmla="*/ 816544 h 1028701"/>
              <a:gd name="TX9" fmla="*/ 29807 w 1181101"/>
              <a:gd name="TY9" fmla="*/ 775798 h 1028701"/>
              <a:gd name="TX10" fmla="*/ 17697 w 1181101"/>
              <a:gd name="TY10" fmla="*/ 734042 h 1028701"/>
              <a:gd name="TX11" fmla="*/ 8693 w 1181101"/>
              <a:gd name="TY11" fmla="*/ 691507 h 1028701"/>
              <a:gd name="TX12" fmla="*/ 2843 w 1181101"/>
              <a:gd name="TY12" fmla="*/ 648433 h 1028701"/>
              <a:gd name="TX13" fmla="*/ 177 w 1181101"/>
              <a:gd name="TY13" fmla="*/ 605047 h 1028701"/>
              <a:gd name="TX14" fmla="*/ 0 w 1181101"/>
              <a:gd name="TY14" fmla="*/ 590549 h 1028701"/>
              <a:gd name="TX15" fmla="*/ 177 w 1181101"/>
              <a:gd name="TY15" fmla="*/ 576052 h 1028701"/>
              <a:gd name="TX16" fmla="*/ 2843 w 1181101"/>
              <a:gd name="TY16" fmla="*/ 532666 h 1028701"/>
              <a:gd name="TX17" fmla="*/ 8693 w 1181101"/>
              <a:gd name="TY17" fmla="*/ 489592 h 1028701"/>
              <a:gd name="TX18" fmla="*/ 17697 w 1181101"/>
              <a:gd name="TY18" fmla="*/ 447057 h 1028701"/>
              <a:gd name="TX19" fmla="*/ 29807 w 1181101"/>
              <a:gd name="TY19" fmla="*/ 405301 h 1028701"/>
              <a:gd name="TX20" fmla="*/ 44952 w 1181101"/>
              <a:gd name="TY20" fmla="*/ 364555 h 1028701"/>
              <a:gd name="TX21" fmla="*/ 63054 w 1181101"/>
              <a:gd name="TY21" fmla="*/ 325036 h 1028701"/>
              <a:gd name="TX22" fmla="*/ 84018 w 1181101"/>
              <a:gd name="TY22" fmla="*/ 286946 h 1028701"/>
              <a:gd name="TX23" fmla="*/ 107727 w 1181101"/>
              <a:gd name="TY23" fmla="*/ 250502 h 1028701"/>
              <a:gd name="TX24" fmla="*/ 134048 w 1181101"/>
              <a:gd name="TY24" fmla="*/ 215909 h 1028701"/>
              <a:gd name="TX25" fmla="*/ 162842 w 1181101"/>
              <a:gd name="TY25" fmla="*/ 183344 h 1028701"/>
              <a:gd name="TX26" fmla="*/ 193960 w 1181101"/>
              <a:gd name="TY26" fmla="*/ 152980 h 1028701"/>
              <a:gd name="TX27" fmla="*/ 227228 w 1181101"/>
              <a:gd name="TY27" fmla="*/ 124989 h 1028701"/>
              <a:gd name="TX28" fmla="*/ 262456 w 1181101"/>
              <a:gd name="TY28" fmla="*/ 99525 h 1028701"/>
              <a:gd name="TX29" fmla="*/ 299465 w 1181101"/>
              <a:gd name="TY29" fmla="*/ 76722 h 1028701"/>
              <a:gd name="TX30" fmla="*/ 338057 w 1181101"/>
              <a:gd name="TY30" fmla="*/ 56698 h 1028701"/>
              <a:gd name="TX31" fmla="*/ 378018 w 1181101"/>
              <a:gd name="TY31" fmla="*/ 39569 h 1028701"/>
              <a:gd name="TX32" fmla="*/ 419122 w 1181101"/>
              <a:gd name="TY32" fmla="*/ 25428 h 1028701"/>
              <a:gd name="TX33" fmla="*/ 461155 w 1181101"/>
              <a:gd name="TY33" fmla="*/ 14349 h 1028701"/>
              <a:gd name="TX34" fmla="*/ 503897 w 1181101"/>
              <a:gd name="TY34" fmla="*/ 6391 h 1028701"/>
              <a:gd name="TX35" fmla="*/ 547110 w 1181101"/>
              <a:gd name="TY35" fmla="*/ 1599 h 1028701"/>
              <a:gd name="TX36" fmla="*/ 590549 w 1181101"/>
              <a:gd name="TY36" fmla="*/ 0 h 1028701"/>
              <a:gd name="TX37" fmla="*/ 605047 w 1181101"/>
              <a:gd name="TY37" fmla="*/ 177 h 1028701"/>
              <a:gd name="TX38" fmla="*/ 648433 w 1181101"/>
              <a:gd name="TY38" fmla="*/ 2843 h 1028701"/>
              <a:gd name="TX39" fmla="*/ 691507 w 1181101"/>
              <a:gd name="TY39" fmla="*/ 8693 h 1028701"/>
              <a:gd name="TX40" fmla="*/ 734042 w 1181101"/>
              <a:gd name="TY40" fmla="*/ 17697 h 1028701"/>
              <a:gd name="TX41" fmla="*/ 775798 w 1181101"/>
              <a:gd name="TY41" fmla="*/ 29807 h 1028701"/>
              <a:gd name="TX42" fmla="*/ 816544 w 1181101"/>
              <a:gd name="TY42" fmla="*/ 44952 h 1028701"/>
              <a:gd name="TX43" fmla="*/ 856063 w 1181101"/>
              <a:gd name="TY43" fmla="*/ 63054 h 1028701"/>
              <a:gd name="TX44" fmla="*/ 894153 w 1181101"/>
              <a:gd name="TY44" fmla="*/ 84018 h 1028701"/>
              <a:gd name="TX45" fmla="*/ 930597 w 1181101"/>
              <a:gd name="TY45" fmla="*/ 107727 h 1028701"/>
              <a:gd name="TX46" fmla="*/ 965190 w 1181101"/>
              <a:gd name="TY46" fmla="*/ 134048 h 1028701"/>
              <a:gd name="TX47" fmla="*/ 997755 w 1181101"/>
              <a:gd name="TY47" fmla="*/ 162842 h 1028701"/>
              <a:gd name="TX48" fmla="*/ 1028118 w 1181101"/>
              <a:gd name="TY48" fmla="*/ 193960 h 1028701"/>
              <a:gd name="TX49" fmla="*/ 1056111 w 1181101"/>
              <a:gd name="TY49" fmla="*/ 227228 h 1028701"/>
              <a:gd name="TX50" fmla="*/ 1081573 w 1181101"/>
              <a:gd name="TY50" fmla="*/ 262456 h 1028701"/>
              <a:gd name="TX51" fmla="*/ 1104377 w 1181101"/>
              <a:gd name="TY51" fmla="*/ 299465 h 1028701"/>
              <a:gd name="TX52" fmla="*/ 1124400 w 1181101"/>
              <a:gd name="TY52" fmla="*/ 338057 h 1028701"/>
              <a:gd name="TX53" fmla="*/ 1141530 w 1181101"/>
              <a:gd name="TY53" fmla="*/ 378018 h 1028701"/>
              <a:gd name="TX54" fmla="*/ 1155670 w 1181101"/>
              <a:gd name="TY54" fmla="*/ 419122 h 1028701"/>
              <a:gd name="TX55" fmla="*/ 1166749 w 1181101"/>
              <a:gd name="TY55" fmla="*/ 461155 h 1028701"/>
              <a:gd name="TX56" fmla="*/ 1174709 w 1181101"/>
              <a:gd name="TY56" fmla="*/ 503897 h 1028701"/>
              <a:gd name="TX57" fmla="*/ 1179500 w 1181101"/>
              <a:gd name="TY57" fmla="*/ 547110 h 1028701"/>
              <a:gd name="TX58" fmla="*/ 1181099 w 1181101"/>
              <a:gd name="TY58" fmla="*/ 590549 h 1028701"/>
              <a:gd name="TX59" fmla="*/ 1180922 w 1181101"/>
              <a:gd name="TY59" fmla="*/ 605047 h 1028701"/>
              <a:gd name="TX60" fmla="*/ 1178255 w 1181101"/>
              <a:gd name="TY60" fmla="*/ 648433 h 1028701"/>
              <a:gd name="TX61" fmla="*/ 1172406 w 1181101"/>
              <a:gd name="TY61" fmla="*/ 691507 h 1028701"/>
              <a:gd name="TX62" fmla="*/ 1163402 w 1181101"/>
              <a:gd name="TY62" fmla="*/ 734042 h 1028701"/>
              <a:gd name="TX63" fmla="*/ 1151292 w 1181101"/>
              <a:gd name="TY63" fmla="*/ 775798 h 1028701"/>
              <a:gd name="TX64" fmla="*/ 1136147 w 1181101"/>
              <a:gd name="TY64" fmla="*/ 816544 h 1028701"/>
              <a:gd name="TX65" fmla="*/ 1118045 w 1181101"/>
              <a:gd name="TY65" fmla="*/ 856063 h 1028701"/>
              <a:gd name="TX66" fmla="*/ 1097081 w 1181101"/>
              <a:gd name="TY66" fmla="*/ 894153 h 1028701"/>
              <a:gd name="TX67" fmla="*/ 1073371 w 1181101"/>
              <a:gd name="TY67" fmla="*/ 930597 h 1028701"/>
              <a:gd name="TX68" fmla="*/ 1047052 w 1181101"/>
              <a:gd name="TY68" fmla="*/ 965190 h 1028701"/>
              <a:gd name="TX69" fmla="*/ 1018257 w 1181101"/>
              <a:gd name="TY69" fmla="*/ 997755 h 1028701"/>
              <a:gd name="TX70" fmla="*/ 987139 w 1181101"/>
              <a:gd name="TY70" fmla="*/ 1028118 h 1028701"/>
              <a:gd name="TX71" fmla="*/ 986482 w 1181101"/>
              <a:gd name="TY71" fmla="*/ 1028699 h 10287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</a:cxnLst>
            <a:rect l="l" t="t" r="r" b="b"/>
            <a:pathLst>
              <a:path w="1181101" h="1028701">
                <a:moveTo>
                  <a:pt x="986482" y="1028699"/>
                </a:moveTo>
                <a:lnTo>
                  <a:pt x="194617" y="1028699"/>
                </a:lnTo>
                <a:lnTo>
                  <a:pt x="193960" y="1028118"/>
                </a:lnTo>
                <a:lnTo>
                  <a:pt x="162842" y="997755"/>
                </a:lnTo>
                <a:lnTo>
                  <a:pt x="134048" y="965190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3"/>
                </a:lnTo>
                <a:lnTo>
                  <a:pt x="44952" y="816544"/>
                </a:lnTo>
                <a:lnTo>
                  <a:pt x="29807" y="775798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3"/>
                </a:lnTo>
                <a:lnTo>
                  <a:pt x="177" y="605047"/>
                </a:lnTo>
                <a:lnTo>
                  <a:pt x="0" y="590549"/>
                </a:lnTo>
                <a:lnTo>
                  <a:pt x="177" y="576052"/>
                </a:lnTo>
                <a:lnTo>
                  <a:pt x="2843" y="532666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1"/>
                </a:lnTo>
                <a:lnTo>
                  <a:pt x="44952" y="364555"/>
                </a:lnTo>
                <a:lnTo>
                  <a:pt x="63054" y="325036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8" y="215909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6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8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7" y="6391"/>
                </a:lnTo>
                <a:lnTo>
                  <a:pt x="547110" y="1599"/>
                </a:lnTo>
                <a:lnTo>
                  <a:pt x="590549" y="0"/>
                </a:lnTo>
                <a:lnTo>
                  <a:pt x="605047" y="177"/>
                </a:lnTo>
                <a:lnTo>
                  <a:pt x="648433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8" y="29807"/>
                </a:lnTo>
                <a:lnTo>
                  <a:pt x="816544" y="44952"/>
                </a:lnTo>
                <a:lnTo>
                  <a:pt x="856063" y="63054"/>
                </a:lnTo>
                <a:lnTo>
                  <a:pt x="894153" y="84018"/>
                </a:lnTo>
                <a:lnTo>
                  <a:pt x="930597" y="107727"/>
                </a:lnTo>
                <a:lnTo>
                  <a:pt x="965190" y="134048"/>
                </a:lnTo>
                <a:lnTo>
                  <a:pt x="997755" y="162842"/>
                </a:lnTo>
                <a:lnTo>
                  <a:pt x="1028118" y="193960"/>
                </a:lnTo>
                <a:lnTo>
                  <a:pt x="1056111" y="227228"/>
                </a:lnTo>
                <a:lnTo>
                  <a:pt x="1081573" y="262456"/>
                </a:lnTo>
                <a:lnTo>
                  <a:pt x="1104377" y="299465"/>
                </a:lnTo>
                <a:lnTo>
                  <a:pt x="1124400" y="338057"/>
                </a:lnTo>
                <a:lnTo>
                  <a:pt x="1141530" y="378018"/>
                </a:lnTo>
                <a:lnTo>
                  <a:pt x="1155670" y="419122"/>
                </a:lnTo>
                <a:lnTo>
                  <a:pt x="1166749" y="461155"/>
                </a:lnTo>
                <a:lnTo>
                  <a:pt x="1174709" y="503897"/>
                </a:lnTo>
                <a:lnTo>
                  <a:pt x="1179500" y="547110"/>
                </a:lnTo>
                <a:lnTo>
                  <a:pt x="1181099" y="590549"/>
                </a:lnTo>
                <a:lnTo>
                  <a:pt x="1180922" y="605047"/>
                </a:lnTo>
                <a:lnTo>
                  <a:pt x="1178255" y="648433"/>
                </a:lnTo>
                <a:lnTo>
                  <a:pt x="1172406" y="691507"/>
                </a:lnTo>
                <a:lnTo>
                  <a:pt x="1163402" y="734042"/>
                </a:lnTo>
                <a:lnTo>
                  <a:pt x="1151292" y="775798"/>
                </a:lnTo>
                <a:lnTo>
                  <a:pt x="1136147" y="816544"/>
                </a:lnTo>
                <a:lnTo>
                  <a:pt x="1118045" y="856063"/>
                </a:lnTo>
                <a:lnTo>
                  <a:pt x="1097081" y="894153"/>
                </a:lnTo>
                <a:lnTo>
                  <a:pt x="1073371" y="930597"/>
                </a:lnTo>
                <a:lnTo>
                  <a:pt x="1047052" y="965190"/>
                </a:lnTo>
                <a:lnTo>
                  <a:pt x="1018257" y="997755"/>
                </a:lnTo>
                <a:lnTo>
                  <a:pt x="987139" y="1028118"/>
                </a:lnTo>
                <a:lnTo>
                  <a:pt x="986482" y="1028699"/>
                </a:lnTo>
                <a:close/>
              </a:path>
            </a:pathLst>
          </a:custGeom>
          <a:solidFill>
            <a:srgbClr val="6AD4CC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17259300" y="2331720"/>
            <a:ext cx="572135" cy="572135"/>
          </a:xfrm>
          <a:custGeom>
            <a:avLst/>
            <a:gdLst>
              <a:gd name="TX0" fmla="*/ 285750 w 571501"/>
              <a:gd name="TY0" fmla="*/ 571500 h 571501"/>
              <a:gd name="TX1" fmla="*/ 243821 w 571501"/>
              <a:gd name="TY1" fmla="*/ 568407 h 571501"/>
              <a:gd name="TX2" fmla="*/ 202801 w 571501"/>
              <a:gd name="TY2" fmla="*/ 559195 h 571501"/>
              <a:gd name="TX3" fmla="*/ 163576 w 571501"/>
              <a:gd name="TY3" fmla="*/ 544064 h 571501"/>
              <a:gd name="TX4" fmla="*/ 126995 w 571501"/>
              <a:gd name="TY4" fmla="*/ 523342 h 571501"/>
              <a:gd name="TX5" fmla="*/ 93851 w 571501"/>
              <a:gd name="TY5" fmla="*/ 497476 h 571501"/>
              <a:gd name="TX6" fmla="*/ 64862 w 571501"/>
              <a:gd name="TY6" fmla="*/ 467027 h 571501"/>
              <a:gd name="TX7" fmla="*/ 40653 w 571501"/>
              <a:gd name="TY7" fmla="*/ 432655 h 571501"/>
              <a:gd name="TX8" fmla="*/ 21751 w 571501"/>
              <a:gd name="TY8" fmla="*/ 395101 h 571501"/>
              <a:gd name="TX9" fmla="*/ 8563 w 571501"/>
              <a:gd name="TY9" fmla="*/ 355181 h 571501"/>
              <a:gd name="TX10" fmla="*/ 1375 w 571501"/>
              <a:gd name="TY10" fmla="*/ 313758 h 571501"/>
              <a:gd name="TX11" fmla="*/ 0 w 571501"/>
              <a:gd name="TY11" fmla="*/ 285750 h 571501"/>
              <a:gd name="TX12" fmla="*/ 85 w 571501"/>
              <a:gd name="TY12" fmla="*/ 278735 h 571501"/>
              <a:gd name="TX13" fmla="*/ 4206 w 571501"/>
              <a:gd name="TY13" fmla="*/ 236899 h 571501"/>
              <a:gd name="TX14" fmla="*/ 14422 w 571501"/>
              <a:gd name="TY14" fmla="*/ 196113 h 571501"/>
              <a:gd name="TX15" fmla="*/ 30510 w 571501"/>
              <a:gd name="TY15" fmla="*/ 157275 h 571501"/>
              <a:gd name="TX16" fmla="*/ 52126 w 571501"/>
              <a:gd name="TY16" fmla="*/ 121211 h 571501"/>
              <a:gd name="TX17" fmla="*/ 78794 w 571501"/>
              <a:gd name="TY17" fmla="*/ 88715 h 571501"/>
              <a:gd name="TX18" fmla="*/ 109949 w 571501"/>
              <a:gd name="TY18" fmla="*/ 60478 h 571501"/>
              <a:gd name="TX19" fmla="*/ 144902 w 571501"/>
              <a:gd name="TY19" fmla="*/ 37123 h 571501"/>
              <a:gd name="TX20" fmla="*/ 182912 w 571501"/>
              <a:gd name="TY20" fmla="*/ 19146 h 571501"/>
              <a:gd name="TX21" fmla="*/ 223139 w 571501"/>
              <a:gd name="TY21" fmla="*/ 6943 h 571501"/>
              <a:gd name="TX22" fmla="*/ 264731 w 571501"/>
              <a:gd name="TY22" fmla="*/ 773 h 571501"/>
              <a:gd name="TX23" fmla="*/ 285750 w 571501"/>
              <a:gd name="TY23" fmla="*/ 0 h 571501"/>
              <a:gd name="TX24" fmla="*/ 292764 w 571501"/>
              <a:gd name="TY24" fmla="*/ 85 h 571501"/>
              <a:gd name="TX25" fmla="*/ 334600 w 571501"/>
              <a:gd name="TY25" fmla="*/ 4206 h 571501"/>
              <a:gd name="TX26" fmla="*/ 375386 w 571501"/>
              <a:gd name="TY26" fmla="*/ 14422 h 571501"/>
              <a:gd name="TX27" fmla="*/ 414224 w 571501"/>
              <a:gd name="TY27" fmla="*/ 30510 h 571501"/>
              <a:gd name="TX28" fmla="*/ 450288 w 571501"/>
              <a:gd name="TY28" fmla="*/ 52126 h 571501"/>
              <a:gd name="TX29" fmla="*/ 482784 w 571501"/>
              <a:gd name="TY29" fmla="*/ 78794 h 571501"/>
              <a:gd name="TX30" fmla="*/ 511021 w 571501"/>
              <a:gd name="TY30" fmla="*/ 109949 h 571501"/>
              <a:gd name="TX31" fmla="*/ 534376 w 571501"/>
              <a:gd name="TY31" fmla="*/ 144902 h 571501"/>
              <a:gd name="TX32" fmla="*/ 552353 w 571501"/>
              <a:gd name="TY32" fmla="*/ 182912 h 571501"/>
              <a:gd name="TX33" fmla="*/ 564556 w 571501"/>
              <a:gd name="TY33" fmla="*/ 223139 h 571501"/>
              <a:gd name="TX34" fmla="*/ 570726 w 571501"/>
              <a:gd name="TY34" fmla="*/ 264731 h 571501"/>
              <a:gd name="TX35" fmla="*/ 571500 w 571501"/>
              <a:gd name="TY35" fmla="*/ 285750 h 571501"/>
              <a:gd name="TX36" fmla="*/ 571414 w 571501"/>
              <a:gd name="TY36" fmla="*/ 292764 h 571501"/>
              <a:gd name="TX37" fmla="*/ 567293 w 571501"/>
              <a:gd name="TY37" fmla="*/ 334600 h 571501"/>
              <a:gd name="TX38" fmla="*/ 557076 w 571501"/>
              <a:gd name="TY38" fmla="*/ 375386 h 571501"/>
              <a:gd name="TX39" fmla="*/ 540989 w 571501"/>
              <a:gd name="TY39" fmla="*/ 414224 h 571501"/>
              <a:gd name="TX40" fmla="*/ 519373 w 571501"/>
              <a:gd name="TY40" fmla="*/ 450288 h 571501"/>
              <a:gd name="TX41" fmla="*/ 492705 w 571501"/>
              <a:gd name="TY41" fmla="*/ 482784 h 571501"/>
              <a:gd name="TX42" fmla="*/ 461550 w 571501"/>
              <a:gd name="TY42" fmla="*/ 511021 h 571501"/>
              <a:gd name="TX43" fmla="*/ 426597 w 571501"/>
              <a:gd name="TY43" fmla="*/ 534376 h 571501"/>
              <a:gd name="TX44" fmla="*/ 388587 w 571501"/>
              <a:gd name="TY44" fmla="*/ 552353 h 571501"/>
              <a:gd name="TX45" fmla="*/ 348360 w 571501"/>
              <a:gd name="TY45" fmla="*/ 564556 h 571501"/>
              <a:gd name="TX46" fmla="*/ 306768 w 571501"/>
              <a:gd name="TY46" fmla="*/ 570726 h 571501"/>
              <a:gd name="TX47" fmla="*/ 285750 w 571501"/>
              <a:gd name="TY47" fmla="*/ 571500 h 5715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</a:cxnLst>
            <a:rect l="l" t="t" r="r" b="b"/>
            <a:pathLst>
              <a:path w="571501" h="571501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169785" y="1132205"/>
            <a:ext cx="3949065" cy="112331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14400" y="2366010"/>
            <a:ext cx="16459835" cy="67900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6217920" y="9566910"/>
            <a:ext cx="585279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914400" y="9566910"/>
            <a:ext cx="420687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6/20/2021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13167360" y="9566910"/>
            <a:ext cx="420687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169785" y="1132205"/>
            <a:ext cx="3949065" cy="112331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914400" y="2366010"/>
            <a:ext cx="7955915" cy="67900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9418320" y="2366010"/>
            <a:ext cx="7955915" cy="67900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6217920" y="9566910"/>
            <a:ext cx="585279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dt"/>
          </p:nvPr>
        </p:nvSpPr>
        <p:spPr>
          <a:xfrm>
            <a:off x="914400" y="9566910"/>
            <a:ext cx="420687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6/20/2021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13167360" y="9566910"/>
            <a:ext cx="420687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169785" y="1132205"/>
            <a:ext cx="3949065" cy="112331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6217920" y="9566910"/>
            <a:ext cx="585279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914400" y="9566910"/>
            <a:ext cx="420687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6/20/2021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13167360" y="9566910"/>
            <a:ext cx="420687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977648" y="0"/>
            <a:ext cx="7310755" cy="10287000"/>
          </a:xfrm>
          <a:custGeom>
            <a:avLst/>
            <a:gdLst/>
            <a:ahLst/>
            <a:cxnLst/>
            <a:rect l="l" t="t" r="r" b="b"/>
            <a:pathLst>
              <a:path w="7310755" h="10287000">
                <a:moveTo>
                  <a:pt x="7310352" y="10286999"/>
                </a:moveTo>
                <a:lnTo>
                  <a:pt x="3327591" y="10286999"/>
                </a:lnTo>
                <a:lnTo>
                  <a:pt x="3291914" y="10238027"/>
                </a:lnTo>
                <a:lnTo>
                  <a:pt x="3263233" y="10197999"/>
                </a:lnTo>
                <a:lnTo>
                  <a:pt x="3234829" y="10157807"/>
                </a:lnTo>
                <a:lnTo>
                  <a:pt x="3206701" y="10117457"/>
                </a:lnTo>
                <a:lnTo>
                  <a:pt x="3178849" y="10076957"/>
                </a:lnTo>
                <a:lnTo>
                  <a:pt x="3151273" y="10036314"/>
                </a:lnTo>
                <a:lnTo>
                  <a:pt x="3123972" y="9995534"/>
                </a:lnTo>
                <a:lnTo>
                  <a:pt x="3096945" y="9954625"/>
                </a:lnTo>
                <a:lnTo>
                  <a:pt x="3070192" y="9913594"/>
                </a:lnTo>
                <a:lnTo>
                  <a:pt x="3043712" y="9872447"/>
                </a:lnTo>
                <a:lnTo>
                  <a:pt x="3017504" y="9831193"/>
                </a:lnTo>
                <a:lnTo>
                  <a:pt x="2990538" y="9788291"/>
                </a:lnTo>
                <a:lnTo>
                  <a:pt x="2963792" y="9745276"/>
                </a:lnTo>
                <a:lnTo>
                  <a:pt x="2937261" y="9702150"/>
                </a:lnTo>
                <a:lnTo>
                  <a:pt x="2910939" y="9658915"/>
                </a:lnTo>
                <a:lnTo>
                  <a:pt x="2884821" y="9615575"/>
                </a:lnTo>
                <a:lnTo>
                  <a:pt x="2858902" y="9572133"/>
                </a:lnTo>
                <a:lnTo>
                  <a:pt x="2833176" y="9528591"/>
                </a:lnTo>
                <a:lnTo>
                  <a:pt x="2807637" y="9484951"/>
                </a:lnTo>
                <a:lnTo>
                  <a:pt x="2782282" y="9441218"/>
                </a:lnTo>
                <a:lnTo>
                  <a:pt x="2757103" y="9397394"/>
                </a:lnTo>
                <a:lnTo>
                  <a:pt x="2732096" y="9353481"/>
                </a:lnTo>
                <a:lnTo>
                  <a:pt x="2707256" y="9309482"/>
                </a:lnTo>
                <a:lnTo>
                  <a:pt x="2682577" y="9265401"/>
                </a:lnTo>
                <a:lnTo>
                  <a:pt x="2658053" y="9221239"/>
                </a:lnTo>
                <a:lnTo>
                  <a:pt x="2633680" y="9177001"/>
                </a:lnTo>
                <a:lnTo>
                  <a:pt x="2609452" y="9132688"/>
                </a:lnTo>
                <a:lnTo>
                  <a:pt x="2585363" y="9088304"/>
                </a:lnTo>
                <a:lnTo>
                  <a:pt x="2561409" y="9043851"/>
                </a:lnTo>
                <a:lnTo>
                  <a:pt x="2537583" y="8999332"/>
                </a:lnTo>
                <a:lnTo>
                  <a:pt x="2513881" y="8954751"/>
                </a:lnTo>
                <a:lnTo>
                  <a:pt x="2490297" y="8910109"/>
                </a:lnTo>
                <a:lnTo>
                  <a:pt x="2466826" y="8865410"/>
                </a:lnTo>
                <a:lnTo>
                  <a:pt x="2443463" y="8820656"/>
                </a:lnTo>
                <a:lnTo>
                  <a:pt x="2420201" y="8775851"/>
                </a:lnTo>
                <a:lnTo>
                  <a:pt x="2397037" y="8730996"/>
                </a:lnTo>
                <a:lnTo>
                  <a:pt x="2350976" y="8641153"/>
                </a:lnTo>
                <a:lnTo>
                  <a:pt x="2305238" y="8551148"/>
                </a:lnTo>
                <a:lnTo>
                  <a:pt x="2237141" y="8415887"/>
                </a:lnTo>
                <a:lnTo>
                  <a:pt x="2169529" y="8280390"/>
                </a:lnTo>
                <a:lnTo>
                  <a:pt x="1945795" y="7828009"/>
                </a:lnTo>
                <a:lnTo>
                  <a:pt x="1811135" y="7556906"/>
                </a:lnTo>
                <a:lnTo>
                  <a:pt x="1743228" y="7421687"/>
                </a:lnTo>
                <a:lnTo>
                  <a:pt x="1697645" y="7331717"/>
                </a:lnTo>
                <a:lnTo>
                  <a:pt x="1651763" y="7241913"/>
                </a:lnTo>
                <a:lnTo>
                  <a:pt x="1605538" y="7152298"/>
                </a:lnTo>
                <a:lnTo>
                  <a:pt x="1582284" y="7107569"/>
                </a:lnTo>
                <a:lnTo>
                  <a:pt x="1558928" y="7062895"/>
                </a:lnTo>
                <a:lnTo>
                  <a:pt x="1535465" y="7018280"/>
                </a:lnTo>
                <a:lnTo>
                  <a:pt x="1511889" y="6973727"/>
                </a:lnTo>
                <a:lnTo>
                  <a:pt x="1488196" y="6929238"/>
                </a:lnTo>
                <a:lnTo>
                  <a:pt x="1464380" y="6884816"/>
                </a:lnTo>
                <a:lnTo>
                  <a:pt x="1440435" y="6840463"/>
                </a:lnTo>
                <a:lnTo>
                  <a:pt x="1416356" y="6796184"/>
                </a:lnTo>
                <a:lnTo>
                  <a:pt x="1392138" y="6751980"/>
                </a:lnTo>
                <a:lnTo>
                  <a:pt x="1367776" y="6707855"/>
                </a:lnTo>
                <a:lnTo>
                  <a:pt x="1343263" y="6663810"/>
                </a:lnTo>
                <a:lnTo>
                  <a:pt x="1318596" y="6619850"/>
                </a:lnTo>
                <a:lnTo>
                  <a:pt x="1293767" y="6575977"/>
                </a:lnTo>
                <a:lnTo>
                  <a:pt x="1268773" y="6532193"/>
                </a:lnTo>
                <a:lnTo>
                  <a:pt x="1243607" y="6488502"/>
                </a:lnTo>
                <a:lnTo>
                  <a:pt x="1218264" y="6444907"/>
                </a:lnTo>
                <a:lnTo>
                  <a:pt x="1192739" y="6401409"/>
                </a:lnTo>
                <a:lnTo>
                  <a:pt x="1167027" y="6358013"/>
                </a:lnTo>
                <a:lnTo>
                  <a:pt x="1141122" y="6314720"/>
                </a:lnTo>
                <a:lnTo>
                  <a:pt x="1115018" y="6271535"/>
                </a:lnTo>
                <a:lnTo>
                  <a:pt x="1088711" y="6228458"/>
                </a:lnTo>
                <a:lnTo>
                  <a:pt x="1062195" y="6185494"/>
                </a:lnTo>
                <a:lnTo>
                  <a:pt x="1035465" y="6142645"/>
                </a:lnTo>
                <a:lnTo>
                  <a:pt x="1008515" y="6099915"/>
                </a:lnTo>
                <a:lnTo>
                  <a:pt x="981340" y="6057305"/>
                </a:lnTo>
                <a:lnTo>
                  <a:pt x="843385" y="5841899"/>
                </a:lnTo>
                <a:lnTo>
                  <a:pt x="815889" y="5798752"/>
                </a:lnTo>
                <a:lnTo>
                  <a:pt x="788480" y="5755558"/>
                </a:lnTo>
                <a:lnTo>
                  <a:pt x="761180" y="5712307"/>
                </a:lnTo>
                <a:lnTo>
                  <a:pt x="734014" y="5668987"/>
                </a:lnTo>
                <a:lnTo>
                  <a:pt x="707003" y="5625590"/>
                </a:lnTo>
                <a:lnTo>
                  <a:pt x="680173" y="5582103"/>
                </a:lnTo>
                <a:lnTo>
                  <a:pt x="653545" y="5538516"/>
                </a:lnTo>
                <a:lnTo>
                  <a:pt x="627144" y="5494819"/>
                </a:lnTo>
                <a:lnTo>
                  <a:pt x="600992" y="5451001"/>
                </a:lnTo>
                <a:lnTo>
                  <a:pt x="575113" y="5407051"/>
                </a:lnTo>
                <a:lnTo>
                  <a:pt x="549530" y="5362959"/>
                </a:lnTo>
                <a:lnTo>
                  <a:pt x="524268" y="5318714"/>
                </a:lnTo>
                <a:lnTo>
                  <a:pt x="499348" y="5274305"/>
                </a:lnTo>
                <a:lnTo>
                  <a:pt x="474794" y="5229723"/>
                </a:lnTo>
                <a:lnTo>
                  <a:pt x="450630" y="5184956"/>
                </a:lnTo>
                <a:lnTo>
                  <a:pt x="426879" y="5139993"/>
                </a:lnTo>
                <a:lnTo>
                  <a:pt x="403564" y="5094825"/>
                </a:lnTo>
                <a:lnTo>
                  <a:pt x="380709" y="5049440"/>
                </a:lnTo>
                <a:lnTo>
                  <a:pt x="358337" y="5003828"/>
                </a:lnTo>
                <a:lnTo>
                  <a:pt x="336471" y="4957978"/>
                </a:lnTo>
                <a:lnTo>
                  <a:pt x="315135" y="4911879"/>
                </a:lnTo>
                <a:lnTo>
                  <a:pt x="294352" y="4865522"/>
                </a:lnTo>
                <a:lnTo>
                  <a:pt x="274145" y="4818895"/>
                </a:lnTo>
                <a:lnTo>
                  <a:pt x="254537" y="4771988"/>
                </a:lnTo>
                <a:lnTo>
                  <a:pt x="235553" y="4724790"/>
                </a:lnTo>
                <a:lnTo>
                  <a:pt x="217215" y="4677291"/>
                </a:lnTo>
                <a:lnTo>
                  <a:pt x="199546" y="4629480"/>
                </a:lnTo>
                <a:lnTo>
                  <a:pt x="182571" y="4581346"/>
                </a:lnTo>
                <a:lnTo>
                  <a:pt x="166312" y="4532878"/>
                </a:lnTo>
                <a:lnTo>
                  <a:pt x="150792" y="4484067"/>
                </a:lnTo>
                <a:lnTo>
                  <a:pt x="136036" y="4434901"/>
                </a:lnTo>
                <a:lnTo>
                  <a:pt x="122065" y="4385371"/>
                </a:lnTo>
                <a:lnTo>
                  <a:pt x="109205" y="4337558"/>
                </a:lnTo>
                <a:lnTo>
                  <a:pt x="97068" y="4289524"/>
                </a:lnTo>
                <a:lnTo>
                  <a:pt x="85655" y="4241280"/>
                </a:lnTo>
                <a:lnTo>
                  <a:pt x="74962" y="4192839"/>
                </a:lnTo>
                <a:lnTo>
                  <a:pt x="64989" y="4144212"/>
                </a:lnTo>
                <a:lnTo>
                  <a:pt x="55734" y="4095413"/>
                </a:lnTo>
                <a:lnTo>
                  <a:pt x="47195" y="4046453"/>
                </a:lnTo>
                <a:lnTo>
                  <a:pt x="39370" y="3997346"/>
                </a:lnTo>
                <a:lnTo>
                  <a:pt x="32258" y="3948102"/>
                </a:lnTo>
                <a:lnTo>
                  <a:pt x="25858" y="3898736"/>
                </a:lnTo>
                <a:lnTo>
                  <a:pt x="20168" y="3849258"/>
                </a:lnTo>
                <a:lnTo>
                  <a:pt x="15185" y="3799682"/>
                </a:lnTo>
                <a:lnTo>
                  <a:pt x="10909" y="3750020"/>
                </a:lnTo>
                <a:lnTo>
                  <a:pt x="7338" y="3700283"/>
                </a:lnTo>
                <a:lnTo>
                  <a:pt x="4470" y="3650486"/>
                </a:lnTo>
                <a:lnTo>
                  <a:pt x="2304" y="3600639"/>
                </a:lnTo>
                <a:lnTo>
                  <a:pt x="838" y="3550755"/>
                </a:lnTo>
                <a:lnTo>
                  <a:pt x="70" y="3500847"/>
                </a:lnTo>
                <a:lnTo>
                  <a:pt x="0" y="3450926"/>
                </a:lnTo>
                <a:lnTo>
                  <a:pt x="624" y="3401006"/>
                </a:lnTo>
                <a:lnTo>
                  <a:pt x="1942" y="3351099"/>
                </a:lnTo>
                <a:lnTo>
                  <a:pt x="3951" y="3301216"/>
                </a:lnTo>
                <a:lnTo>
                  <a:pt x="6651" y="3251371"/>
                </a:lnTo>
                <a:lnTo>
                  <a:pt x="10040" y="3201575"/>
                </a:lnTo>
                <a:lnTo>
                  <a:pt x="14116" y="3151842"/>
                </a:lnTo>
                <a:lnTo>
                  <a:pt x="18877" y="3102183"/>
                </a:lnTo>
                <a:lnTo>
                  <a:pt x="24322" y="3052610"/>
                </a:lnTo>
                <a:lnTo>
                  <a:pt x="30449" y="3003137"/>
                </a:lnTo>
                <a:lnTo>
                  <a:pt x="37257" y="2953775"/>
                </a:lnTo>
                <a:lnTo>
                  <a:pt x="44744" y="2904536"/>
                </a:lnTo>
                <a:lnTo>
                  <a:pt x="52909" y="2855434"/>
                </a:lnTo>
                <a:lnTo>
                  <a:pt x="61749" y="2806481"/>
                </a:lnTo>
                <a:lnTo>
                  <a:pt x="71263" y="2757688"/>
                </a:lnTo>
                <a:lnTo>
                  <a:pt x="92218" y="2659707"/>
                </a:lnTo>
                <a:lnTo>
                  <a:pt x="103656" y="2610488"/>
                </a:lnTo>
                <a:lnTo>
                  <a:pt x="115761" y="2561423"/>
                </a:lnTo>
                <a:lnTo>
                  <a:pt x="128533" y="2512522"/>
                </a:lnTo>
                <a:lnTo>
                  <a:pt x="141969" y="2463796"/>
                </a:lnTo>
                <a:lnTo>
                  <a:pt x="156068" y="2415254"/>
                </a:lnTo>
                <a:lnTo>
                  <a:pt x="170828" y="2366907"/>
                </a:lnTo>
                <a:lnTo>
                  <a:pt x="186248" y="2318766"/>
                </a:lnTo>
                <a:lnTo>
                  <a:pt x="202326" y="2270842"/>
                </a:lnTo>
                <a:lnTo>
                  <a:pt x="219059" y="2223143"/>
                </a:lnTo>
                <a:lnTo>
                  <a:pt x="236448" y="2175682"/>
                </a:lnTo>
                <a:lnTo>
                  <a:pt x="254489" y="2128468"/>
                </a:lnTo>
                <a:lnTo>
                  <a:pt x="273181" y="2081512"/>
                </a:lnTo>
                <a:lnTo>
                  <a:pt x="292523" y="2034824"/>
                </a:lnTo>
                <a:lnTo>
                  <a:pt x="312513" y="1988414"/>
                </a:lnTo>
                <a:lnTo>
                  <a:pt x="333148" y="1942294"/>
                </a:lnTo>
                <a:lnTo>
                  <a:pt x="354429" y="1896473"/>
                </a:lnTo>
                <a:lnTo>
                  <a:pt x="376352" y="1850962"/>
                </a:lnTo>
                <a:lnTo>
                  <a:pt x="398916" y="1805771"/>
                </a:lnTo>
                <a:lnTo>
                  <a:pt x="422120" y="1760911"/>
                </a:lnTo>
                <a:lnTo>
                  <a:pt x="445962" y="1716392"/>
                </a:lnTo>
                <a:lnTo>
                  <a:pt x="470440" y="1672224"/>
                </a:lnTo>
                <a:lnTo>
                  <a:pt x="495553" y="1628419"/>
                </a:lnTo>
                <a:lnTo>
                  <a:pt x="521298" y="1584986"/>
                </a:lnTo>
                <a:lnTo>
                  <a:pt x="547675" y="1541935"/>
                </a:lnTo>
                <a:lnTo>
                  <a:pt x="574681" y="1499278"/>
                </a:lnTo>
                <a:lnTo>
                  <a:pt x="602315" y="1457025"/>
                </a:lnTo>
                <a:lnTo>
                  <a:pt x="630576" y="1415185"/>
                </a:lnTo>
                <a:lnTo>
                  <a:pt x="659460" y="1373770"/>
                </a:lnTo>
                <a:lnTo>
                  <a:pt x="688968" y="1332790"/>
                </a:lnTo>
                <a:lnTo>
                  <a:pt x="719097" y="1292255"/>
                </a:lnTo>
                <a:lnTo>
                  <a:pt x="749846" y="1252176"/>
                </a:lnTo>
                <a:lnTo>
                  <a:pt x="781212" y="1212564"/>
                </a:lnTo>
                <a:lnTo>
                  <a:pt x="812497" y="1174441"/>
                </a:lnTo>
                <a:lnTo>
                  <a:pt x="844583" y="1136872"/>
                </a:lnTo>
                <a:lnTo>
                  <a:pt x="877442" y="1099851"/>
                </a:lnTo>
                <a:lnTo>
                  <a:pt x="911047" y="1063370"/>
                </a:lnTo>
                <a:lnTo>
                  <a:pt x="945370" y="1027424"/>
                </a:lnTo>
                <a:lnTo>
                  <a:pt x="980384" y="992005"/>
                </a:lnTo>
                <a:lnTo>
                  <a:pt x="1016060" y="957107"/>
                </a:lnTo>
                <a:lnTo>
                  <a:pt x="1052373" y="922724"/>
                </a:lnTo>
                <a:lnTo>
                  <a:pt x="1089294" y="888847"/>
                </a:lnTo>
                <a:lnTo>
                  <a:pt x="1126795" y="855471"/>
                </a:lnTo>
                <a:lnTo>
                  <a:pt x="1164850" y="822589"/>
                </a:lnTo>
                <a:lnTo>
                  <a:pt x="1203430" y="790195"/>
                </a:lnTo>
                <a:lnTo>
                  <a:pt x="1242508" y="758281"/>
                </a:lnTo>
                <a:lnTo>
                  <a:pt x="1282056" y="726841"/>
                </a:lnTo>
                <a:lnTo>
                  <a:pt x="1322048" y="695868"/>
                </a:lnTo>
                <a:lnTo>
                  <a:pt x="1362455" y="665355"/>
                </a:lnTo>
                <a:lnTo>
                  <a:pt x="1403249" y="635296"/>
                </a:lnTo>
                <a:lnTo>
                  <a:pt x="1444405" y="605685"/>
                </a:lnTo>
                <a:lnTo>
                  <a:pt x="1485893" y="576513"/>
                </a:lnTo>
                <a:lnTo>
                  <a:pt x="1527686" y="547775"/>
                </a:lnTo>
                <a:lnTo>
                  <a:pt x="1569758" y="519465"/>
                </a:lnTo>
                <a:lnTo>
                  <a:pt x="1612079" y="491574"/>
                </a:lnTo>
                <a:lnTo>
                  <a:pt x="1654624" y="464097"/>
                </a:lnTo>
                <a:lnTo>
                  <a:pt x="1740270" y="410357"/>
                </a:lnTo>
                <a:lnTo>
                  <a:pt x="1826478" y="358191"/>
                </a:lnTo>
                <a:lnTo>
                  <a:pt x="1913026" y="307545"/>
                </a:lnTo>
                <a:lnTo>
                  <a:pt x="1999694" y="258365"/>
                </a:lnTo>
                <a:lnTo>
                  <a:pt x="2129441" y="187229"/>
                </a:lnTo>
                <a:lnTo>
                  <a:pt x="2173973" y="163361"/>
                </a:lnTo>
                <a:lnTo>
                  <a:pt x="2218672" y="139894"/>
                </a:lnTo>
                <a:lnTo>
                  <a:pt x="2263536" y="116826"/>
                </a:lnTo>
                <a:lnTo>
                  <a:pt x="2308561" y="94154"/>
                </a:lnTo>
                <a:lnTo>
                  <a:pt x="2353745" y="71875"/>
                </a:lnTo>
                <a:lnTo>
                  <a:pt x="2399087" y="49987"/>
                </a:lnTo>
                <a:lnTo>
                  <a:pt x="2444582" y="28486"/>
                </a:lnTo>
                <a:lnTo>
                  <a:pt x="2490229" y="7369"/>
                </a:lnTo>
                <a:lnTo>
                  <a:pt x="2506506" y="0"/>
                </a:lnTo>
                <a:lnTo>
                  <a:pt x="7310352" y="0"/>
                </a:lnTo>
                <a:lnTo>
                  <a:pt x="7310352" y="10286999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303803" y="0"/>
            <a:ext cx="1984375" cy="2903220"/>
          </a:xfrm>
          <a:custGeom>
            <a:avLst/>
            <a:gdLst/>
            <a:ahLst/>
            <a:cxnLst/>
            <a:rect l="l" t="t" r="r" b="b"/>
            <a:pathLst>
              <a:path w="1984375" h="2903220">
                <a:moveTo>
                  <a:pt x="1526984" y="2617266"/>
                </a:moveTo>
                <a:lnTo>
                  <a:pt x="1523898" y="2575331"/>
                </a:lnTo>
                <a:lnTo>
                  <a:pt x="1514690" y="2534310"/>
                </a:lnTo>
                <a:lnTo>
                  <a:pt x="1499552" y="2495092"/>
                </a:lnTo>
                <a:lnTo>
                  <a:pt x="1478838" y="2458504"/>
                </a:lnTo>
                <a:lnTo>
                  <a:pt x="1452968" y="2425369"/>
                </a:lnTo>
                <a:lnTo>
                  <a:pt x="1422514" y="2396375"/>
                </a:lnTo>
                <a:lnTo>
                  <a:pt x="1388148" y="2372169"/>
                </a:lnTo>
                <a:lnTo>
                  <a:pt x="1350594" y="2353259"/>
                </a:lnTo>
                <a:lnTo>
                  <a:pt x="1310665" y="2340076"/>
                </a:lnTo>
                <a:lnTo>
                  <a:pt x="1269250" y="2332888"/>
                </a:lnTo>
                <a:lnTo>
                  <a:pt x="1241234" y="2331516"/>
                </a:lnTo>
                <a:lnTo>
                  <a:pt x="1234224" y="2331593"/>
                </a:lnTo>
                <a:lnTo>
                  <a:pt x="1192390" y="2335720"/>
                </a:lnTo>
                <a:lnTo>
                  <a:pt x="1151597" y="2345931"/>
                </a:lnTo>
                <a:lnTo>
                  <a:pt x="1112761" y="2362022"/>
                </a:lnTo>
                <a:lnTo>
                  <a:pt x="1076706" y="2383637"/>
                </a:lnTo>
                <a:lnTo>
                  <a:pt x="1044206" y="2410307"/>
                </a:lnTo>
                <a:lnTo>
                  <a:pt x="1015974" y="2441460"/>
                </a:lnTo>
                <a:lnTo>
                  <a:pt x="992619" y="2476411"/>
                </a:lnTo>
                <a:lnTo>
                  <a:pt x="974636" y="2514422"/>
                </a:lnTo>
                <a:lnTo>
                  <a:pt x="962431" y="2554655"/>
                </a:lnTo>
                <a:lnTo>
                  <a:pt x="956259" y="2596248"/>
                </a:lnTo>
                <a:lnTo>
                  <a:pt x="955484" y="2617266"/>
                </a:lnTo>
                <a:lnTo>
                  <a:pt x="955573" y="2624277"/>
                </a:lnTo>
                <a:lnTo>
                  <a:pt x="959700" y="2666111"/>
                </a:lnTo>
                <a:lnTo>
                  <a:pt x="969911" y="2706903"/>
                </a:lnTo>
                <a:lnTo>
                  <a:pt x="986002" y="2745740"/>
                </a:lnTo>
                <a:lnTo>
                  <a:pt x="1007618" y="2781795"/>
                </a:lnTo>
                <a:lnTo>
                  <a:pt x="1034288" y="2814294"/>
                </a:lnTo>
                <a:lnTo>
                  <a:pt x="1065441" y="2842539"/>
                </a:lnTo>
                <a:lnTo>
                  <a:pt x="1100391" y="2865894"/>
                </a:lnTo>
                <a:lnTo>
                  <a:pt x="1138402" y="2883865"/>
                </a:lnTo>
                <a:lnTo>
                  <a:pt x="1178623" y="2896070"/>
                </a:lnTo>
                <a:lnTo>
                  <a:pt x="1220216" y="2902242"/>
                </a:lnTo>
                <a:lnTo>
                  <a:pt x="1241234" y="2903016"/>
                </a:lnTo>
                <a:lnTo>
                  <a:pt x="1248257" y="2902928"/>
                </a:lnTo>
                <a:lnTo>
                  <a:pt x="1290091" y="2898800"/>
                </a:lnTo>
                <a:lnTo>
                  <a:pt x="1330871" y="2888589"/>
                </a:lnTo>
                <a:lnTo>
                  <a:pt x="1369720" y="2872498"/>
                </a:lnTo>
                <a:lnTo>
                  <a:pt x="1405775" y="2850883"/>
                </a:lnTo>
                <a:lnTo>
                  <a:pt x="1438275" y="2824213"/>
                </a:lnTo>
                <a:lnTo>
                  <a:pt x="1466507" y="2793060"/>
                </a:lnTo>
                <a:lnTo>
                  <a:pt x="1489862" y="2758109"/>
                </a:lnTo>
                <a:lnTo>
                  <a:pt x="1507845" y="2720098"/>
                </a:lnTo>
                <a:lnTo>
                  <a:pt x="1520050" y="2679877"/>
                </a:lnTo>
                <a:lnTo>
                  <a:pt x="1526209" y="2638285"/>
                </a:lnTo>
                <a:lnTo>
                  <a:pt x="1526984" y="2617266"/>
                </a:lnTo>
                <a:close/>
              </a:path>
              <a:path w="1984375" h="2903220">
                <a:moveTo>
                  <a:pt x="1984184" y="0"/>
                </a:moveTo>
                <a:lnTo>
                  <a:pt x="47815" y="0"/>
                </a:lnTo>
                <a:lnTo>
                  <a:pt x="45085" y="6388"/>
                </a:lnTo>
                <a:lnTo>
                  <a:pt x="28600" y="55054"/>
                </a:lnTo>
                <a:lnTo>
                  <a:pt x="15836" y="104851"/>
                </a:lnTo>
                <a:lnTo>
                  <a:pt x="6845" y="155435"/>
                </a:lnTo>
                <a:lnTo>
                  <a:pt x="1384" y="207251"/>
                </a:lnTo>
                <a:lnTo>
                  <a:pt x="0" y="259461"/>
                </a:lnTo>
                <a:lnTo>
                  <a:pt x="2717" y="311658"/>
                </a:lnTo>
                <a:lnTo>
                  <a:pt x="9537" y="363410"/>
                </a:lnTo>
                <a:lnTo>
                  <a:pt x="20510" y="414299"/>
                </a:lnTo>
                <a:lnTo>
                  <a:pt x="35661" y="463905"/>
                </a:lnTo>
                <a:lnTo>
                  <a:pt x="54127" y="510349"/>
                </a:lnTo>
                <a:lnTo>
                  <a:pt x="76009" y="554888"/>
                </a:lnTo>
                <a:lnTo>
                  <a:pt x="100698" y="597852"/>
                </a:lnTo>
                <a:lnTo>
                  <a:pt x="127571" y="639597"/>
                </a:lnTo>
                <a:lnTo>
                  <a:pt x="156019" y="680440"/>
                </a:lnTo>
                <a:lnTo>
                  <a:pt x="185420" y="720725"/>
                </a:lnTo>
                <a:lnTo>
                  <a:pt x="215176" y="760780"/>
                </a:lnTo>
                <a:lnTo>
                  <a:pt x="244195" y="800887"/>
                </a:lnTo>
                <a:lnTo>
                  <a:pt x="272199" y="841629"/>
                </a:lnTo>
                <a:lnTo>
                  <a:pt x="299339" y="882929"/>
                </a:lnTo>
                <a:lnTo>
                  <a:pt x="325767" y="924687"/>
                </a:lnTo>
                <a:lnTo>
                  <a:pt x="351599" y="966825"/>
                </a:lnTo>
                <a:lnTo>
                  <a:pt x="376999" y="1009243"/>
                </a:lnTo>
                <a:lnTo>
                  <a:pt x="402094" y="1051852"/>
                </a:lnTo>
                <a:lnTo>
                  <a:pt x="451967" y="1137323"/>
                </a:lnTo>
                <a:lnTo>
                  <a:pt x="477037" y="1179995"/>
                </a:lnTo>
                <a:lnTo>
                  <a:pt x="502373" y="1222502"/>
                </a:lnTo>
                <a:lnTo>
                  <a:pt x="528129" y="1264780"/>
                </a:lnTo>
                <a:lnTo>
                  <a:pt x="554443" y="1306703"/>
                </a:lnTo>
                <a:lnTo>
                  <a:pt x="581456" y="1348206"/>
                </a:lnTo>
                <a:lnTo>
                  <a:pt x="609307" y="1389202"/>
                </a:lnTo>
                <a:lnTo>
                  <a:pt x="638162" y="1429588"/>
                </a:lnTo>
                <a:lnTo>
                  <a:pt x="668591" y="1469720"/>
                </a:lnTo>
                <a:lnTo>
                  <a:pt x="700544" y="1508925"/>
                </a:lnTo>
                <a:lnTo>
                  <a:pt x="734021" y="1546987"/>
                </a:lnTo>
                <a:lnTo>
                  <a:pt x="769010" y="1583690"/>
                </a:lnTo>
                <a:lnTo>
                  <a:pt x="805535" y="1618792"/>
                </a:lnTo>
                <a:lnTo>
                  <a:pt x="843584" y="1652092"/>
                </a:lnTo>
                <a:lnTo>
                  <a:pt x="883158" y="1683334"/>
                </a:lnTo>
                <a:lnTo>
                  <a:pt x="924267" y="1712315"/>
                </a:lnTo>
                <a:lnTo>
                  <a:pt x="966914" y="1738795"/>
                </a:lnTo>
                <a:lnTo>
                  <a:pt x="1011097" y="1762556"/>
                </a:lnTo>
                <a:lnTo>
                  <a:pt x="1056817" y="1783384"/>
                </a:lnTo>
                <a:lnTo>
                  <a:pt x="1104087" y="1801025"/>
                </a:lnTo>
                <a:lnTo>
                  <a:pt x="1152893" y="1815287"/>
                </a:lnTo>
                <a:lnTo>
                  <a:pt x="1203248" y="1825917"/>
                </a:lnTo>
                <a:lnTo>
                  <a:pt x="1251775" y="1831987"/>
                </a:lnTo>
                <a:lnTo>
                  <a:pt x="1299679" y="1833791"/>
                </a:lnTo>
                <a:lnTo>
                  <a:pt x="1346873" y="1831505"/>
                </a:lnTo>
                <a:lnTo>
                  <a:pt x="1393266" y="1825332"/>
                </a:lnTo>
                <a:lnTo>
                  <a:pt x="1438770" y="1815452"/>
                </a:lnTo>
                <a:lnTo>
                  <a:pt x="1483296" y="1802041"/>
                </a:lnTo>
                <a:lnTo>
                  <a:pt x="1526743" y="1785315"/>
                </a:lnTo>
                <a:lnTo>
                  <a:pt x="1569021" y="1765439"/>
                </a:lnTo>
                <a:lnTo>
                  <a:pt x="1610042" y="1742605"/>
                </a:lnTo>
                <a:lnTo>
                  <a:pt x="1649717" y="1717014"/>
                </a:lnTo>
                <a:lnTo>
                  <a:pt x="1687957" y="1688833"/>
                </a:lnTo>
                <a:lnTo>
                  <a:pt x="1724660" y="1658264"/>
                </a:lnTo>
                <a:lnTo>
                  <a:pt x="1759750" y="1625485"/>
                </a:lnTo>
                <a:lnTo>
                  <a:pt x="1793113" y="1590700"/>
                </a:lnTo>
                <a:lnTo>
                  <a:pt x="1826615" y="1551711"/>
                </a:lnTo>
                <a:lnTo>
                  <a:pt x="1858048" y="1511249"/>
                </a:lnTo>
                <a:lnTo>
                  <a:pt x="1887474" y="1469428"/>
                </a:lnTo>
                <a:lnTo>
                  <a:pt x="1914931" y="1426337"/>
                </a:lnTo>
                <a:lnTo>
                  <a:pt x="1940458" y="1382090"/>
                </a:lnTo>
                <a:lnTo>
                  <a:pt x="1964118" y="1336789"/>
                </a:lnTo>
                <a:lnTo>
                  <a:pt x="1984184" y="1294244"/>
                </a:lnTo>
                <a:lnTo>
                  <a:pt x="1984184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518811"/>
            <a:ext cx="1721485" cy="2536190"/>
          </a:xfrm>
          <a:custGeom>
            <a:avLst/>
            <a:gdLst/>
            <a:ahLst/>
            <a:cxnLst/>
            <a:rect l="l" t="t" r="r" b="b"/>
            <a:pathLst>
              <a:path w="1721485" h="2536190">
                <a:moveTo>
                  <a:pt x="431016" y="145153"/>
                </a:moveTo>
                <a:lnTo>
                  <a:pt x="474186" y="120149"/>
                </a:lnTo>
                <a:lnTo>
                  <a:pt x="518444" y="97014"/>
                </a:lnTo>
                <a:lnTo>
                  <a:pt x="563787" y="75843"/>
                </a:lnTo>
                <a:lnTo>
                  <a:pt x="610211" y="56731"/>
                </a:lnTo>
                <a:lnTo>
                  <a:pt x="657599" y="40125"/>
                </a:lnTo>
                <a:lnTo>
                  <a:pt x="705633" y="26203"/>
                </a:lnTo>
                <a:lnTo>
                  <a:pt x="754142" y="15098"/>
                </a:lnTo>
                <a:lnTo>
                  <a:pt x="802952" y="6941"/>
                </a:lnTo>
                <a:lnTo>
                  <a:pt x="851890" y="1865"/>
                </a:lnTo>
                <a:lnTo>
                  <a:pt x="900782" y="0"/>
                </a:lnTo>
                <a:lnTo>
                  <a:pt x="949456" y="1478"/>
                </a:lnTo>
                <a:lnTo>
                  <a:pt x="997739" y="6431"/>
                </a:lnTo>
                <a:lnTo>
                  <a:pt x="1045456" y="14991"/>
                </a:lnTo>
                <a:lnTo>
                  <a:pt x="1092436" y="27290"/>
                </a:lnTo>
                <a:lnTo>
                  <a:pt x="1138504" y="43458"/>
                </a:lnTo>
                <a:lnTo>
                  <a:pt x="1183488" y="63628"/>
                </a:lnTo>
                <a:lnTo>
                  <a:pt x="1227215" y="87932"/>
                </a:lnTo>
                <a:lnTo>
                  <a:pt x="1269511" y="116501"/>
                </a:lnTo>
                <a:lnTo>
                  <a:pt x="1308679" y="147849"/>
                </a:lnTo>
                <a:lnTo>
                  <a:pt x="1345106" y="181508"/>
                </a:lnTo>
                <a:lnTo>
                  <a:pt x="1378879" y="217308"/>
                </a:lnTo>
                <a:lnTo>
                  <a:pt x="1410086" y="255080"/>
                </a:lnTo>
                <a:lnTo>
                  <a:pt x="1438814" y="294653"/>
                </a:lnTo>
                <a:lnTo>
                  <a:pt x="1465153" y="335858"/>
                </a:lnTo>
                <a:lnTo>
                  <a:pt x="1489190" y="378525"/>
                </a:lnTo>
                <a:lnTo>
                  <a:pt x="1511013" y="422486"/>
                </a:lnTo>
                <a:lnTo>
                  <a:pt x="1530710" y="467570"/>
                </a:lnTo>
                <a:lnTo>
                  <a:pt x="1548368" y="513608"/>
                </a:lnTo>
                <a:lnTo>
                  <a:pt x="1564076" y="560430"/>
                </a:lnTo>
                <a:lnTo>
                  <a:pt x="1577922" y="607867"/>
                </a:lnTo>
                <a:lnTo>
                  <a:pt x="1589994" y="655749"/>
                </a:lnTo>
                <a:lnTo>
                  <a:pt x="1600379" y="703906"/>
                </a:lnTo>
                <a:lnTo>
                  <a:pt x="1609166" y="752170"/>
                </a:lnTo>
                <a:lnTo>
                  <a:pt x="1617037" y="803374"/>
                </a:lnTo>
                <a:lnTo>
                  <a:pt x="1623707" y="854674"/>
                </a:lnTo>
                <a:lnTo>
                  <a:pt x="1629350" y="906052"/>
                </a:lnTo>
                <a:lnTo>
                  <a:pt x="1634140" y="957495"/>
                </a:lnTo>
                <a:lnTo>
                  <a:pt x="1638253" y="1008986"/>
                </a:lnTo>
                <a:lnTo>
                  <a:pt x="1641862" y="1060510"/>
                </a:lnTo>
                <a:lnTo>
                  <a:pt x="1645142" y="1112053"/>
                </a:lnTo>
                <a:lnTo>
                  <a:pt x="1651412" y="1215133"/>
                </a:lnTo>
                <a:lnTo>
                  <a:pt x="1654752" y="1266640"/>
                </a:lnTo>
                <a:lnTo>
                  <a:pt x="1658460" y="1318104"/>
                </a:lnTo>
                <a:lnTo>
                  <a:pt x="1662711" y="1369510"/>
                </a:lnTo>
                <a:lnTo>
                  <a:pt x="1667679" y="1420843"/>
                </a:lnTo>
                <a:lnTo>
                  <a:pt x="1673540" y="1472088"/>
                </a:lnTo>
                <a:lnTo>
                  <a:pt x="1680466" y="1523230"/>
                </a:lnTo>
                <a:lnTo>
                  <a:pt x="1688634" y="1574253"/>
                </a:lnTo>
                <a:lnTo>
                  <a:pt x="1697504" y="1625574"/>
                </a:lnTo>
                <a:lnTo>
                  <a:pt x="1705946" y="1676945"/>
                </a:lnTo>
                <a:lnTo>
                  <a:pt x="1713233" y="1728385"/>
                </a:lnTo>
                <a:lnTo>
                  <a:pt x="1718634" y="1779916"/>
                </a:lnTo>
                <a:lnTo>
                  <a:pt x="1721422" y="1831558"/>
                </a:lnTo>
                <a:lnTo>
                  <a:pt x="1720868" y="1883333"/>
                </a:lnTo>
                <a:lnTo>
                  <a:pt x="1716241" y="1935261"/>
                </a:lnTo>
                <a:lnTo>
                  <a:pt x="1707032" y="1988577"/>
                </a:lnTo>
                <a:lnTo>
                  <a:pt x="1693343" y="2041111"/>
                </a:lnTo>
                <a:lnTo>
                  <a:pt x="1675392" y="2092488"/>
                </a:lnTo>
                <a:lnTo>
                  <a:pt x="1653402" y="2142328"/>
                </a:lnTo>
                <a:lnTo>
                  <a:pt x="1627591" y="2190256"/>
                </a:lnTo>
                <a:lnTo>
                  <a:pt x="1598181" y="2235894"/>
                </a:lnTo>
                <a:lnTo>
                  <a:pt x="1566055" y="2278710"/>
                </a:lnTo>
                <a:lnTo>
                  <a:pt x="1530803" y="2319010"/>
                </a:lnTo>
                <a:lnTo>
                  <a:pt x="1492605" y="2356506"/>
                </a:lnTo>
                <a:lnTo>
                  <a:pt x="1451638" y="2390912"/>
                </a:lnTo>
                <a:lnTo>
                  <a:pt x="1408081" y="2421940"/>
                </a:lnTo>
                <a:lnTo>
                  <a:pt x="1362114" y="2449304"/>
                </a:lnTo>
                <a:lnTo>
                  <a:pt x="1320394" y="2469374"/>
                </a:lnTo>
                <a:lnTo>
                  <a:pt x="1276696" y="2486007"/>
                </a:lnTo>
                <a:lnTo>
                  <a:pt x="1231523" y="2499574"/>
                </a:lnTo>
                <a:lnTo>
                  <a:pt x="1185378" y="2510448"/>
                </a:lnTo>
                <a:lnTo>
                  <a:pt x="1138762" y="2519000"/>
                </a:lnTo>
                <a:lnTo>
                  <a:pt x="1092179" y="2525603"/>
                </a:lnTo>
                <a:lnTo>
                  <a:pt x="1046132" y="2530628"/>
                </a:lnTo>
                <a:lnTo>
                  <a:pt x="995454" y="2534475"/>
                </a:lnTo>
                <a:lnTo>
                  <a:pt x="944814" y="2536110"/>
                </a:lnTo>
                <a:lnTo>
                  <a:pt x="894248" y="2535633"/>
                </a:lnTo>
                <a:lnTo>
                  <a:pt x="843787" y="2533144"/>
                </a:lnTo>
                <a:lnTo>
                  <a:pt x="793468" y="2528742"/>
                </a:lnTo>
                <a:lnTo>
                  <a:pt x="743323" y="2522526"/>
                </a:lnTo>
                <a:lnTo>
                  <a:pt x="693387" y="2514597"/>
                </a:lnTo>
                <a:lnTo>
                  <a:pt x="643694" y="2505053"/>
                </a:lnTo>
                <a:lnTo>
                  <a:pt x="594279" y="2493995"/>
                </a:lnTo>
                <a:lnTo>
                  <a:pt x="545175" y="2481521"/>
                </a:lnTo>
                <a:lnTo>
                  <a:pt x="496417" y="2467732"/>
                </a:lnTo>
                <a:lnTo>
                  <a:pt x="448038" y="2452726"/>
                </a:lnTo>
                <a:lnTo>
                  <a:pt x="400073" y="2436604"/>
                </a:lnTo>
                <a:lnTo>
                  <a:pt x="353263" y="2419788"/>
                </a:lnTo>
                <a:lnTo>
                  <a:pt x="306665" y="2402069"/>
                </a:lnTo>
                <a:lnTo>
                  <a:pt x="260380" y="2383375"/>
                </a:lnTo>
                <a:lnTo>
                  <a:pt x="214511" y="2363630"/>
                </a:lnTo>
                <a:lnTo>
                  <a:pt x="169157" y="2342761"/>
                </a:lnTo>
                <a:lnTo>
                  <a:pt x="124420" y="2320692"/>
                </a:lnTo>
                <a:lnTo>
                  <a:pt x="80400" y="2297350"/>
                </a:lnTo>
                <a:lnTo>
                  <a:pt x="37199" y="2272661"/>
                </a:lnTo>
                <a:lnTo>
                  <a:pt x="0" y="2249688"/>
                </a:lnTo>
                <a:lnTo>
                  <a:pt x="0" y="554864"/>
                </a:lnTo>
                <a:lnTo>
                  <a:pt x="28925" y="516137"/>
                </a:lnTo>
                <a:lnTo>
                  <a:pt x="59903" y="476896"/>
                </a:lnTo>
                <a:lnTo>
                  <a:pt x="92006" y="438471"/>
                </a:lnTo>
                <a:lnTo>
                  <a:pt x="125231" y="400957"/>
                </a:lnTo>
                <a:lnTo>
                  <a:pt x="159574" y="364452"/>
                </a:lnTo>
                <a:lnTo>
                  <a:pt x="195033" y="329049"/>
                </a:lnTo>
                <a:lnTo>
                  <a:pt x="231604" y="294845"/>
                </a:lnTo>
                <a:lnTo>
                  <a:pt x="269283" y="261935"/>
                </a:lnTo>
                <a:lnTo>
                  <a:pt x="308067" y="230415"/>
                </a:lnTo>
                <a:lnTo>
                  <a:pt x="347953" y="200381"/>
                </a:lnTo>
                <a:lnTo>
                  <a:pt x="388937" y="171928"/>
                </a:lnTo>
                <a:lnTo>
                  <a:pt x="431016" y="145153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477548"/>
            <a:ext cx="8361045" cy="6809740"/>
          </a:xfrm>
          <a:custGeom>
            <a:avLst/>
            <a:gdLst/>
            <a:ahLst/>
            <a:cxnLst/>
            <a:rect l="l" t="t" r="r" b="b"/>
            <a:pathLst>
              <a:path w="8361045" h="6809740">
                <a:moveTo>
                  <a:pt x="0" y="594138"/>
                </a:moveTo>
                <a:lnTo>
                  <a:pt x="60400" y="546343"/>
                </a:lnTo>
                <a:lnTo>
                  <a:pt x="98349" y="517670"/>
                </a:lnTo>
                <a:lnTo>
                  <a:pt x="136733" y="489646"/>
                </a:lnTo>
                <a:lnTo>
                  <a:pt x="175548" y="462281"/>
                </a:lnTo>
                <a:lnTo>
                  <a:pt x="214794" y="435587"/>
                </a:lnTo>
                <a:lnTo>
                  <a:pt x="254466" y="409575"/>
                </a:lnTo>
                <a:lnTo>
                  <a:pt x="294562" y="384256"/>
                </a:lnTo>
                <a:lnTo>
                  <a:pt x="335081" y="359640"/>
                </a:lnTo>
                <a:lnTo>
                  <a:pt x="376019" y="335738"/>
                </a:lnTo>
                <a:lnTo>
                  <a:pt x="417374" y="312562"/>
                </a:lnTo>
                <a:lnTo>
                  <a:pt x="459144" y="290123"/>
                </a:lnTo>
                <a:lnTo>
                  <a:pt x="501326" y="268430"/>
                </a:lnTo>
                <a:lnTo>
                  <a:pt x="543917" y="247496"/>
                </a:lnTo>
                <a:lnTo>
                  <a:pt x="586915" y="227331"/>
                </a:lnTo>
                <a:lnTo>
                  <a:pt x="630318" y="207946"/>
                </a:lnTo>
                <a:lnTo>
                  <a:pt x="674123" y="189351"/>
                </a:lnTo>
                <a:lnTo>
                  <a:pt x="718328" y="171559"/>
                </a:lnTo>
                <a:lnTo>
                  <a:pt x="762930" y="154579"/>
                </a:lnTo>
                <a:lnTo>
                  <a:pt x="807926" y="138423"/>
                </a:lnTo>
                <a:lnTo>
                  <a:pt x="853315" y="123102"/>
                </a:lnTo>
                <a:lnTo>
                  <a:pt x="899093" y="108626"/>
                </a:lnTo>
                <a:lnTo>
                  <a:pt x="945258" y="95007"/>
                </a:lnTo>
                <a:lnTo>
                  <a:pt x="991808" y="82255"/>
                </a:lnTo>
                <a:lnTo>
                  <a:pt x="1038741" y="70381"/>
                </a:lnTo>
                <a:lnTo>
                  <a:pt x="1086053" y="59396"/>
                </a:lnTo>
                <a:lnTo>
                  <a:pt x="1133742" y="49312"/>
                </a:lnTo>
                <a:lnTo>
                  <a:pt x="1181806" y="40139"/>
                </a:lnTo>
                <a:lnTo>
                  <a:pt x="1230242" y="31887"/>
                </a:lnTo>
                <a:lnTo>
                  <a:pt x="1279048" y="24569"/>
                </a:lnTo>
                <a:lnTo>
                  <a:pt x="1328222" y="18194"/>
                </a:lnTo>
                <a:lnTo>
                  <a:pt x="1377760" y="12775"/>
                </a:lnTo>
                <a:lnTo>
                  <a:pt x="1427660" y="8320"/>
                </a:lnTo>
                <a:lnTo>
                  <a:pt x="1477921" y="4843"/>
                </a:lnTo>
                <a:lnTo>
                  <a:pt x="1528240" y="2372"/>
                </a:lnTo>
                <a:lnTo>
                  <a:pt x="1578423" y="761"/>
                </a:lnTo>
                <a:lnTo>
                  <a:pt x="1628465" y="0"/>
                </a:lnTo>
                <a:lnTo>
                  <a:pt x="1678365" y="77"/>
                </a:lnTo>
                <a:lnTo>
                  <a:pt x="1728121" y="984"/>
                </a:lnTo>
                <a:lnTo>
                  <a:pt x="1777730" y="2709"/>
                </a:lnTo>
                <a:lnTo>
                  <a:pt x="1827190" y="5243"/>
                </a:lnTo>
                <a:lnTo>
                  <a:pt x="1876499" y="8575"/>
                </a:lnTo>
                <a:lnTo>
                  <a:pt x="1925654" y="12695"/>
                </a:lnTo>
                <a:lnTo>
                  <a:pt x="1974653" y="17592"/>
                </a:lnTo>
                <a:lnTo>
                  <a:pt x="2023495" y="23258"/>
                </a:lnTo>
                <a:lnTo>
                  <a:pt x="2072176" y="29680"/>
                </a:lnTo>
                <a:lnTo>
                  <a:pt x="2120694" y="36850"/>
                </a:lnTo>
                <a:lnTo>
                  <a:pt x="2169048" y="44757"/>
                </a:lnTo>
                <a:lnTo>
                  <a:pt x="2217234" y="53391"/>
                </a:lnTo>
                <a:lnTo>
                  <a:pt x="2265251" y="62740"/>
                </a:lnTo>
                <a:lnTo>
                  <a:pt x="2313096" y="72796"/>
                </a:lnTo>
                <a:lnTo>
                  <a:pt x="2360768" y="83548"/>
                </a:lnTo>
                <a:lnTo>
                  <a:pt x="2408263" y="94986"/>
                </a:lnTo>
                <a:lnTo>
                  <a:pt x="2455579" y="107100"/>
                </a:lnTo>
                <a:lnTo>
                  <a:pt x="2502715" y="119878"/>
                </a:lnTo>
                <a:lnTo>
                  <a:pt x="2549668" y="133312"/>
                </a:lnTo>
                <a:lnTo>
                  <a:pt x="2596435" y="147390"/>
                </a:lnTo>
                <a:lnTo>
                  <a:pt x="2643015" y="162104"/>
                </a:lnTo>
                <a:lnTo>
                  <a:pt x="2689405" y="177441"/>
                </a:lnTo>
                <a:lnTo>
                  <a:pt x="2735602" y="193393"/>
                </a:lnTo>
                <a:lnTo>
                  <a:pt x="2781606" y="209948"/>
                </a:lnTo>
                <a:lnTo>
                  <a:pt x="2827412" y="227098"/>
                </a:lnTo>
                <a:lnTo>
                  <a:pt x="2873020" y="244831"/>
                </a:lnTo>
                <a:lnTo>
                  <a:pt x="2918427" y="263137"/>
                </a:lnTo>
                <a:lnTo>
                  <a:pt x="2963630" y="282006"/>
                </a:lnTo>
                <a:lnTo>
                  <a:pt x="3008627" y="301428"/>
                </a:lnTo>
                <a:lnTo>
                  <a:pt x="3053416" y="321392"/>
                </a:lnTo>
                <a:lnTo>
                  <a:pt x="3097995" y="341889"/>
                </a:lnTo>
                <a:lnTo>
                  <a:pt x="3142362" y="362908"/>
                </a:lnTo>
                <a:lnTo>
                  <a:pt x="3186513" y="384439"/>
                </a:lnTo>
                <a:lnTo>
                  <a:pt x="3230447" y="406471"/>
                </a:lnTo>
                <a:lnTo>
                  <a:pt x="3274162" y="428995"/>
                </a:lnTo>
                <a:lnTo>
                  <a:pt x="3317656" y="452000"/>
                </a:lnTo>
                <a:lnTo>
                  <a:pt x="3360925" y="475476"/>
                </a:lnTo>
                <a:lnTo>
                  <a:pt x="3403968" y="499413"/>
                </a:lnTo>
                <a:lnTo>
                  <a:pt x="3446783" y="523800"/>
                </a:lnTo>
                <a:lnTo>
                  <a:pt x="3489367" y="548628"/>
                </a:lnTo>
                <a:lnTo>
                  <a:pt x="3531718" y="573885"/>
                </a:lnTo>
                <a:lnTo>
                  <a:pt x="3573834" y="599563"/>
                </a:lnTo>
                <a:lnTo>
                  <a:pt x="3615712" y="625650"/>
                </a:lnTo>
                <a:lnTo>
                  <a:pt x="3657350" y="652137"/>
                </a:lnTo>
                <a:lnTo>
                  <a:pt x="3698747" y="679012"/>
                </a:lnTo>
                <a:lnTo>
                  <a:pt x="3739899" y="706267"/>
                </a:lnTo>
                <a:lnTo>
                  <a:pt x="3780804" y="733890"/>
                </a:lnTo>
                <a:lnTo>
                  <a:pt x="3821460" y="761872"/>
                </a:lnTo>
                <a:lnTo>
                  <a:pt x="3861865" y="790202"/>
                </a:lnTo>
                <a:lnTo>
                  <a:pt x="3902017" y="818870"/>
                </a:lnTo>
                <a:lnTo>
                  <a:pt x="3941913" y="847866"/>
                </a:lnTo>
                <a:lnTo>
                  <a:pt x="3981551" y="877179"/>
                </a:lnTo>
                <a:lnTo>
                  <a:pt x="4020929" y="906800"/>
                </a:lnTo>
                <a:lnTo>
                  <a:pt x="4060044" y="936717"/>
                </a:lnTo>
                <a:lnTo>
                  <a:pt x="4098894" y="966922"/>
                </a:lnTo>
                <a:lnTo>
                  <a:pt x="4137478" y="997403"/>
                </a:lnTo>
                <a:lnTo>
                  <a:pt x="4175791" y="1028151"/>
                </a:lnTo>
                <a:lnTo>
                  <a:pt x="4213834" y="1059155"/>
                </a:lnTo>
                <a:lnTo>
                  <a:pt x="4251602" y="1090405"/>
                </a:lnTo>
                <a:lnTo>
                  <a:pt x="4289095" y="1121890"/>
                </a:lnTo>
                <a:lnTo>
                  <a:pt x="4326308" y="1153602"/>
                </a:lnTo>
                <a:lnTo>
                  <a:pt x="4364547" y="1186581"/>
                </a:lnTo>
                <a:lnTo>
                  <a:pt x="4402573" y="1219769"/>
                </a:lnTo>
                <a:lnTo>
                  <a:pt x="4440392" y="1253160"/>
                </a:lnTo>
                <a:lnTo>
                  <a:pt x="4478011" y="1286747"/>
                </a:lnTo>
                <a:lnTo>
                  <a:pt x="4515436" y="1320524"/>
                </a:lnTo>
                <a:lnTo>
                  <a:pt x="4552673" y="1354484"/>
                </a:lnTo>
                <a:lnTo>
                  <a:pt x="4589729" y="1388622"/>
                </a:lnTo>
                <a:lnTo>
                  <a:pt x="4626610" y="1422931"/>
                </a:lnTo>
                <a:lnTo>
                  <a:pt x="4663323" y="1457405"/>
                </a:lnTo>
                <a:lnTo>
                  <a:pt x="4699872" y="1492038"/>
                </a:lnTo>
                <a:lnTo>
                  <a:pt x="4736266" y="1526822"/>
                </a:lnTo>
                <a:lnTo>
                  <a:pt x="4772510" y="1561753"/>
                </a:lnTo>
                <a:lnTo>
                  <a:pt x="4808611" y="1596823"/>
                </a:lnTo>
                <a:lnTo>
                  <a:pt x="4844574" y="1632027"/>
                </a:lnTo>
                <a:lnTo>
                  <a:pt x="4880406" y="1667357"/>
                </a:lnTo>
                <a:lnTo>
                  <a:pt x="4916114" y="1702809"/>
                </a:lnTo>
                <a:lnTo>
                  <a:pt x="4951704" y="1738375"/>
                </a:lnTo>
                <a:lnTo>
                  <a:pt x="4987182" y="1774049"/>
                </a:lnTo>
                <a:lnTo>
                  <a:pt x="5022554" y="1809825"/>
                </a:lnTo>
                <a:lnTo>
                  <a:pt x="5057827" y="1845697"/>
                </a:lnTo>
                <a:lnTo>
                  <a:pt x="5093006" y="1881658"/>
                </a:lnTo>
                <a:lnTo>
                  <a:pt x="5128099" y="1917703"/>
                </a:lnTo>
                <a:lnTo>
                  <a:pt x="5198051" y="1990016"/>
                </a:lnTo>
                <a:lnTo>
                  <a:pt x="5267731" y="2062586"/>
                </a:lnTo>
                <a:lnTo>
                  <a:pt x="5371854" y="2171812"/>
                </a:lnTo>
                <a:lnTo>
                  <a:pt x="5752144" y="2573547"/>
                </a:lnTo>
                <a:lnTo>
                  <a:pt x="5856203" y="2682700"/>
                </a:lnTo>
                <a:lnTo>
                  <a:pt x="5925826" y="2755203"/>
                </a:lnTo>
                <a:lnTo>
                  <a:pt x="5995708" y="2827435"/>
                </a:lnTo>
                <a:lnTo>
                  <a:pt x="6030762" y="2863434"/>
                </a:lnTo>
                <a:lnTo>
                  <a:pt x="6065899" y="2899346"/>
                </a:lnTo>
                <a:lnTo>
                  <a:pt x="6101126" y="2935166"/>
                </a:lnTo>
                <a:lnTo>
                  <a:pt x="6136450" y="2970886"/>
                </a:lnTo>
                <a:lnTo>
                  <a:pt x="6171876" y="3006501"/>
                </a:lnTo>
                <a:lnTo>
                  <a:pt x="6207412" y="3042004"/>
                </a:lnTo>
                <a:lnTo>
                  <a:pt x="6243062" y="3077389"/>
                </a:lnTo>
                <a:lnTo>
                  <a:pt x="6278834" y="3112649"/>
                </a:lnTo>
                <a:lnTo>
                  <a:pt x="6314734" y="3147779"/>
                </a:lnTo>
                <a:lnTo>
                  <a:pt x="6350768" y="3182772"/>
                </a:lnTo>
                <a:lnTo>
                  <a:pt x="6386942" y="3217622"/>
                </a:lnTo>
                <a:lnTo>
                  <a:pt x="6423263" y="3252323"/>
                </a:lnTo>
                <a:lnTo>
                  <a:pt x="6459737" y="3286868"/>
                </a:lnTo>
                <a:lnTo>
                  <a:pt x="6496371" y="3321250"/>
                </a:lnTo>
                <a:lnTo>
                  <a:pt x="6533170" y="3355465"/>
                </a:lnTo>
                <a:lnTo>
                  <a:pt x="6570141" y="3389505"/>
                </a:lnTo>
                <a:lnTo>
                  <a:pt x="6607291" y="3423364"/>
                </a:lnTo>
                <a:lnTo>
                  <a:pt x="6644625" y="3457035"/>
                </a:lnTo>
                <a:lnTo>
                  <a:pt x="6682150" y="3490514"/>
                </a:lnTo>
                <a:lnTo>
                  <a:pt x="6719873" y="3523792"/>
                </a:lnTo>
                <a:lnTo>
                  <a:pt x="6757799" y="3556865"/>
                </a:lnTo>
                <a:lnTo>
                  <a:pt x="6795934" y="3589725"/>
                </a:lnTo>
                <a:lnTo>
                  <a:pt x="6834286" y="3622367"/>
                </a:lnTo>
                <a:lnTo>
                  <a:pt x="6987259" y="3751902"/>
                </a:lnTo>
                <a:lnTo>
                  <a:pt x="7025437" y="3784370"/>
                </a:lnTo>
                <a:lnTo>
                  <a:pt x="7063535" y="3816919"/>
                </a:lnTo>
                <a:lnTo>
                  <a:pt x="7101527" y="3849574"/>
                </a:lnTo>
                <a:lnTo>
                  <a:pt x="7139385" y="3882357"/>
                </a:lnTo>
                <a:lnTo>
                  <a:pt x="7177084" y="3915292"/>
                </a:lnTo>
                <a:lnTo>
                  <a:pt x="7214596" y="3948403"/>
                </a:lnTo>
                <a:lnTo>
                  <a:pt x="7251894" y="3981715"/>
                </a:lnTo>
                <a:lnTo>
                  <a:pt x="7288952" y="4015249"/>
                </a:lnTo>
                <a:lnTo>
                  <a:pt x="7325744" y="4049031"/>
                </a:lnTo>
                <a:lnTo>
                  <a:pt x="7362241" y="4083084"/>
                </a:lnTo>
                <a:lnTo>
                  <a:pt x="7398418" y="4117432"/>
                </a:lnTo>
                <a:lnTo>
                  <a:pt x="7434248" y="4152097"/>
                </a:lnTo>
                <a:lnTo>
                  <a:pt x="7469703" y="4187105"/>
                </a:lnTo>
                <a:lnTo>
                  <a:pt x="7504758" y="4222479"/>
                </a:lnTo>
                <a:lnTo>
                  <a:pt x="7539385" y="4258242"/>
                </a:lnTo>
                <a:lnTo>
                  <a:pt x="7573558" y="4294419"/>
                </a:lnTo>
                <a:lnTo>
                  <a:pt x="7607249" y="4331032"/>
                </a:lnTo>
                <a:lnTo>
                  <a:pt x="7640433" y="4368106"/>
                </a:lnTo>
                <a:lnTo>
                  <a:pt x="7673082" y="4405664"/>
                </a:lnTo>
                <a:lnTo>
                  <a:pt x="7705170" y="4443731"/>
                </a:lnTo>
                <a:lnTo>
                  <a:pt x="7736669" y="4482329"/>
                </a:lnTo>
                <a:lnTo>
                  <a:pt x="7767553" y="4521483"/>
                </a:lnTo>
                <a:lnTo>
                  <a:pt x="7797796" y="4561216"/>
                </a:lnTo>
                <a:lnTo>
                  <a:pt x="7827370" y="4601551"/>
                </a:lnTo>
                <a:lnTo>
                  <a:pt x="7856249" y="4642514"/>
                </a:lnTo>
                <a:lnTo>
                  <a:pt x="7884406" y="4684127"/>
                </a:lnTo>
                <a:lnTo>
                  <a:pt x="7911814" y="4726414"/>
                </a:lnTo>
                <a:lnTo>
                  <a:pt x="7938009" y="4768226"/>
                </a:lnTo>
                <a:lnTo>
                  <a:pt x="7963444" y="4810549"/>
                </a:lnTo>
                <a:lnTo>
                  <a:pt x="7988116" y="4853365"/>
                </a:lnTo>
                <a:lnTo>
                  <a:pt x="8012023" y="4896656"/>
                </a:lnTo>
                <a:lnTo>
                  <a:pt x="8035162" y="4940404"/>
                </a:lnTo>
                <a:lnTo>
                  <a:pt x="8057530" y="4984591"/>
                </a:lnTo>
                <a:lnTo>
                  <a:pt x="8079122" y="5029199"/>
                </a:lnTo>
                <a:lnTo>
                  <a:pt x="8099938" y="5074210"/>
                </a:lnTo>
                <a:lnTo>
                  <a:pt x="8119972" y="5119605"/>
                </a:lnTo>
                <a:lnTo>
                  <a:pt x="8139223" y="5165368"/>
                </a:lnTo>
                <a:lnTo>
                  <a:pt x="8157687" y="5211479"/>
                </a:lnTo>
                <a:lnTo>
                  <a:pt x="8175361" y="5257921"/>
                </a:lnTo>
                <a:lnTo>
                  <a:pt x="8192242" y="5304675"/>
                </a:lnTo>
                <a:lnTo>
                  <a:pt x="8208327" y="5351724"/>
                </a:lnTo>
                <a:lnTo>
                  <a:pt x="8223613" y="5399050"/>
                </a:lnTo>
                <a:lnTo>
                  <a:pt x="8238097" y="5446634"/>
                </a:lnTo>
                <a:lnTo>
                  <a:pt x="8251775" y="5494458"/>
                </a:lnTo>
                <a:lnTo>
                  <a:pt x="8264646" y="5542505"/>
                </a:lnTo>
                <a:lnTo>
                  <a:pt x="8276704" y="5590756"/>
                </a:lnTo>
                <a:lnTo>
                  <a:pt x="8287949" y="5639194"/>
                </a:lnTo>
                <a:lnTo>
                  <a:pt x="8298376" y="5687799"/>
                </a:lnTo>
                <a:lnTo>
                  <a:pt x="8307983" y="5736555"/>
                </a:lnTo>
                <a:lnTo>
                  <a:pt x="8316765" y="5785444"/>
                </a:lnTo>
                <a:lnTo>
                  <a:pt x="8324722" y="5834446"/>
                </a:lnTo>
                <a:lnTo>
                  <a:pt x="8331848" y="5883544"/>
                </a:lnTo>
                <a:lnTo>
                  <a:pt x="8338142" y="5932721"/>
                </a:lnTo>
                <a:lnTo>
                  <a:pt x="8343600" y="5981957"/>
                </a:lnTo>
                <a:lnTo>
                  <a:pt x="8348218" y="6031235"/>
                </a:lnTo>
                <a:lnTo>
                  <a:pt x="8352378" y="6081729"/>
                </a:lnTo>
                <a:lnTo>
                  <a:pt x="8355701" y="6132292"/>
                </a:lnTo>
                <a:lnTo>
                  <a:pt x="8358186" y="6182911"/>
                </a:lnTo>
                <a:lnTo>
                  <a:pt x="8359829" y="6233569"/>
                </a:lnTo>
                <a:lnTo>
                  <a:pt x="8360630" y="6284251"/>
                </a:lnTo>
                <a:lnTo>
                  <a:pt x="8360585" y="6334940"/>
                </a:lnTo>
                <a:lnTo>
                  <a:pt x="8359693" y="6385622"/>
                </a:lnTo>
                <a:lnTo>
                  <a:pt x="8357950" y="6436280"/>
                </a:lnTo>
                <a:lnTo>
                  <a:pt x="8355356" y="6486900"/>
                </a:lnTo>
                <a:lnTo>
                  <a:pt x="8351908" y="6537464"/>
                </a:lnTo>
                <a:lnTo>
                  <a:pt x="8347603" y="6587959"/>
                </a:lnTo>
                <a:lnTo>
                  <a:pt x="8342440" y="6638367"/>
                </a:lnTo>
                <a:lnTo>
                  <a:pt x="8336416" y="6688674"/>
                </a:lnTo>
                <a:lnTo>
                  <a:pt x="8329529" y="6738863"/>
                </a:lnTo>
                <a:lnTo>
                  <a:pt x="8321777" y="6788920"/>
                </a:lnTo>
                <a:lnTo>
                  <a:pt x="0" y="6809450"/>
                </a:lnTo>
                <a:lnTo>
                  <a:pt x="0" y="594138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32961" y="9258299"/>
            <a:ext cx="1181100" cy="1028700"/>
          </a:xfrm>
          <a:custGeom>
            <a:avLst/>
            <a:gdLst/>
            <a:ahLst/>
            <a:cxnLst/>
            <a:rect l="l" t="t" r="r" b="b"/>
            <a:pathLst>
              <a:path w="1181100" h="1028700">
                <a:moveTo>
                  <a:pt x="986481" y="1028700"/>
                </a:moveTo>
                <a:lnTo>
                  <a:pt x="194617" y="1028700"/>
                </a:lnTo>
                <a:lnTo>
                  <a:pt x="193960" y="1028118"/>
                </a:lnTo>
                <a:lnTo>
                  <a:pt x="162842" y="997754"/>
                </a:lnTo>
                <a:lnTo>
                  <a:pt x="134048" y="965190"/>
                </a:lnTo>
                <a:lnTo>
                  <a:pt x="107727" y="930597"/>
                </a:lnTo>
                <a:lnTo>
                  <a:pt x="84017" y="894153"/>
                </a:lnTo>
                <a:lnTo>
                  <a:pt x="63054" y="856063"/>
                </a:lnTo>
                <a:lnTo>
                  <a:pt x="44952" y="816543"/>
                </a:lnTo>
                <a:lnTo>
                  <a:pt x="29807" y="775798"/>
                </a:lnTo>
                <a:lnTo>
                  <a:pt x="17697" y="734041"/>
                </a:lnTo>
                <a:lnTo>
                  <a:pt x="8693" y="691507"/>
                </a:lnTo>
                <a:lnTo>
                  <a:pt x="2843" y="648433"/>
                </a:lnTo>
                <a:lnTo>
                  <a:pt x="177" y="605047"/>
                </a:lnTo>
                <a:lnTo>
                  <a:pt x="0" y="590549"/>
                </a:lnTo>
                <a:lnTo>
                  <a:pt x="177" y="576052"/>
                </a:lnTo>
                <a:lnTo>
                  <a:pt x="2843" y="532665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0"/>
                </a:lnTo>
                <a:lnTo>
                  <a:pt x="44952" y="364556"/>
                </a:lnTo>
                <a:lnTo>
                  <a:pt x="63054" y="325035"/>
                </a:lnTo>
                <a:lnTo>
                  <a:pt x="84017" y="286946"/>
                </a:lnTo>
                <a:lnTo>
                  <a:pt x="107727" y="250502"/>
                </a:lnTo>
                <a:lnTo>
                  <a:pt x="134048" y="215909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7" y="99525"/>
                </a:lnTo>
                <a:lnTo>
                  <a:pt x="299464" y="76722"/>
                </a:lnTo>
                <a:lnTo>
                  <a:pt x="338057" y="56698"/>
                </a:lnTo>
                <a:lnTo>
                  <a:pt x="378017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8" y="6391"/>
                </a:lnTo>
                <a:lnTo>
                  <a:pt x="547110" y="1599"/>
                </a:lnTo>
                <a:lnTo>
                  <a:pt x="590549" y="0"/>
                </a:lnTo>
                <a:lnTo>
                  <a:pt x="605047" y="177"/>
                </a:lnTo>
                <a:lnTo>
                  <a:pt x="648433" y="2843"/>
                </a:lnTo>
                <a:lnTo>
                  <a:pt x="691507" y="8693"/>
                </a:lnTo>
                <a:lnTo>
                  <a:pt x="734041" y="17697"/>
                </a:lnTo>
                <a:lnTo>
                  <a:pt x="775798" y="29807"/>
                </a:lnTo>
                <a:lnTo>
                  <a:pt x="816543" y="44952"/>
                </a:lnTo>
                <a:lnTo>
                  <a:pt x="856063" y="63054"/>
                </a:lnTo>
                <a:lnTo>
                  <a:pt x="894153" y="84017"/>
                </a:lnTo>
                <a:lnTo>
                  <a:pt x="930597" y="107727"/>
                </a:lnTo>
                <a:lnTo>
                  <a:pt x="965190" y="134048"/>
                </a:lnTo>
                <a:lnTo>
                  <a:pt x="997754" y="162842"/>
                </a:lnTo>
                <a:lnTo>
                  <a:pt x="1028118" y="193960"/>
                </a:lnTo>
                <a:lnTo>
                  <a:pt x="1056110" y="227228"/>
                </a:lnTo>
                <a:lnTo>
                  <a:pt x="1081574" y="262457"/>
                </a:lnTo>
                <a:lnTo>
                  <a:pt x="1104377" y="299464"/>
                </a:lnTo>
                <a:lnTo>
                  <a:pt x="1124401" y="338057"/>
                </a:lnTo>
                <a:lnTo>
                  <a:pt x="1141530" y="378017"/>
                </a:lnTo>
                <a:lnTo>
                  <a:pt x="1155670" y="419122"/>
                </a:lnTo>
                <a:lnTo>
                  <a:pt x="1166749" y="461155"/>
                </a:lnTo>
                <a:lnTo>
                  <a:pt x="1174708" y="503898"/>
                </a:lnTo>
                <a:lnTo>
                  <a:pt x="1179500" y="547110"/>
                </a:lnTo>
                <a:lnTo>
                  <a:pt x="1181099" y="590549"/>
                </a:lnTo>
                <a:lnTo>
                  <a:pt x="1180922" y="605047"/>
                </a:lnTo>
                <a:lnTo>
                  <a:pt x="1178256" y="648433"/>
                </a:lnTo>
                <a:lnTo>
                  <a:pt x="1172406" y="691507"/>
                </a:lnTo>
                <a:lnTo>
                  <a:pt x="1163402" y="734041"/>
                </a:lnTo>
                <a:lnTo>
                  <a:pt x="1151292" y="775798"/>
                </a:lnTo>
                <a:lnTo>
                  <a:pt x="1136146" y="816543"/>
                </a:lnTo>
                <a:lnTo>
                  <a:pt x="1118045" y="856064"/>
                </a:lnTo>
                <a:lnTo>
                  <a:pt x="1097081" y="894153"/>
                </a:lnTo>
                <a:lnTo>
                  <a:pt x="1073372" y="930597"/>
                </a:lnTo>
                <a:lnTo>
                  <a:pt x="1047051" y="965190"/>
                </a:lnTo>
                <a:lnTo>
                  <a:pt x="1018257" y="997754"/>
                </a:lnTo>
                <a:lnTo>
                  <a:pt x="987139" y="1028118"/>
                </a:lnTo>
                <a:lnTo>
                  <a:pt x="986481" y="10287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9707" y="1131990"/>
            <a:ext cx="394858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6AD4CC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1815" y="3399154"/>
            <a:ext cx="14024368" cy="441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6AD4CC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0"/>
          <p:cNvSpPr>
            <a:spLocks/>
          </p:cNvSpPr>
          <p:nvPr/>
        </p:nvSpPr>
        <p:spPr>
          <a:xfrm>
            <a:off x="0" y="0"/>
            <a:ext cx="18288635" cy="10287635"/>
          </a:xfrm>
          <a:custGeom>
            <a:avLst/>
            <a:gdLst>
              <a:gd name="TX0" fmla="*/ 18288000 w 18288001"/>
              <a:gd name="TY0" fmla="*/ 10287000 h 10287001"/>
              <a:gd name="TX1" fmla="*/ 0 w 18288001"/>
              <a:gd name="TY1" fmla="*/ 10287000 h 10287001"/>
              <a:gd name="TX2" fmla="*/ 0 w 18288001"/>
              <a:gd name="TY2" fmla="*/ 0 h 10287001"/>
              <a:gd name="TX3" fmla="*/ 18288000 w 18288001"/>
              <a:gd name="TY3" fmla="*/ 0 h 10287001"/>
              <a:gd name="TX4" fmla="*/ 18288000 w 18288001"/>
              <a:gd name="TY4" fmla="*/ 10287000 h 10287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8288001" h="10287001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335C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10977880" y="0"/>
            <a:ext cx="7311390" cy="10287635"/>
          </a:xfrm>
          <a:custGeom>
            <a:avLst/>
            <a:gdLst>
              <a:gd name="TX0" fmla="*/ 7310350 w 7310756"/>
              <a:gd name="TY0" fmla="*/ 10287000 h 10287001"/>
              <a:gd name="TX1" fmla="*/ 3327595 w 7310756"/>
              <a:gd name="TY1" fmla="*/ 10287000 h 10287001"/>
              <a:gd name="TX2" fmla="*/ 3291916 w 7310756"/>
              <a:gd name="TY2" fmla="*/ 10238023 h 10287001"/>
              <a:gd name="TX3" fmla="*/ 3263234 w 7310756"/>
              <a:gd name="TY3" fmla="*/ 10197996 h 10287001"/>
              <a:gd name="TX4" fmla="*/ 3234830 w 7310756"/>
              <a:gd name="TY4" fmla="*/ 10157803 h 10287001"/>
              <a:gd name="TX5" fmla="*/ 3206703 w 7310756"/>
              <a:gd name="TY5" fmla="*/ 10117454 h 10287001"/>
              <a:gd name="TX6" fmla="*/ 3178851 w 7310756"/>
              <a:gd name="TY6" fmla="*/ 10076954 h 10287001"/>
              <a:gd name="TX7" fmla="*/ 3151275 w 7310756"/>
              <a:gd name="TY7" fmla="*/ 10036311 h 10287001"/>
              <a:gd name="TX8" fmla="*/ 3123973 w 7310756"/>
              <a:gd name="TY8" fmla="*/ 9995531 h 10287001"/>
              <a:gd name="TX9" fmla="*/ 3096946 w 7310756"/>
              <a:gd name="TY9" fmla="*/ 9954622 h 10287001"/>
              <a:gd name="TX10" fmla="*/ 3070193 w 7310756"/>
              <a:gd name="TY10" fmla="*/ 9913591 h 10287001"/>
              <a:gd name="TX11" fmla="*/ 3043713 w 7310756"/>
              <a:gd name="TY11" fmla="*/ 9872444 h 10287001"/>
              <a:gd name="TX12" fmla="*/ 3017506 w 7310756"/>
              <a:gd name="TY12" fmla="*/ 9831190 h 10287001"/>
              <a:gd name="TX13" fmla="*/ 2990540 w 7310756"/>
              <a:gd name="TY13" fmla="*/ 9788288 h 10287001"/>
              <a:gd name="TX14" fmla="*/ 2963794 w 7310756"/>
              <a:gd name="TY14" fmla="*/ 9745273 h 10287001"/>
              <a:gd name="TX15" fmla="*/ 2937262 w 7310756"/>
              <a:gd name="TY15" fmla="*/ 9702147 h 10287001"/>
              <a:gd name="TX16" fmla="*/ 2910940 w 7310756"/>
              <a:gd name="TY16" fmla="*/ 9658912 h 10287001"/>
              <a:gd name="TX17" fmla="*/ 2884822 w 7310756"/>
              <a:gd name="TY17" fmla="*/ 9615572 h 10287001"/>
              <a:gd name="TX18" fmla="*/ 2858903 w 7310756"/>
              <a:gd name="TY18" fmla="*/ 9572130 h 10287001"/>
              <a:gd name="TX19" fmla="*/ 2833177 w 7310756"/>
              <a:gd name="TY19" fmla="*/ 9528588 h 10287001"/>
              <a:gd name="TX20" fmla="*/ 2807638 w 7310756"/>
              <a:gd name="TY20" fmla="*/ 9484948 h 10287001"/>
              <a:gd name="TX21" fmla="*/ 2782283 w 7310756"/>
              <a:gd name="TY21" fmla="*/ 9441215 h 10287001"/>
              <a:gd name="TX22" fmla="*/ 2757104 w 7310756"/>
              <a:gd name="TY22" fmla="*/ 9397391 h 10287001"/>
              <a:gd name="TX23" fmla="*/ 2732097 w 7310756"/>
              <a:gd name="TY23" fmla="*/ 9353478 h 10287001"/>
              <a:gd name="TX24" fmla="*/ 2707257 w 7310756"/>
              <a:gd name="TY24" fmla="*/ 9309479 h 10287001"/>
              <a:gd name="TX25" fmla="*/ 2682578 w 7310756"/>
              <a:gd name="TY25" fmla="*/ 9265398 h 10287001"/>
              <a:gd name="TX26" fmla="*/ 2658054 w 7310756"/>
              <a:gd name="TY26" fmla="*/ 9221236 h 10287001"/>
              <a:gd name="TX27" fmla="*/ 2633681 w 7310756"/>
              <a:gd name="TY27" fmla="*/ 9176998 h 10287001"/>
              <a:gd name="TX28" fmla="*/ 2609453 w 7310756"/>
              <a:gd name="TY28" fmla="*/ 9132685 h 10287001"/>
              <a:gd name="TX29" fmla="*/ 2585364 w 7310756"/>
              <a:gd name="TY29" fmla="*/ 9088301 h 10287001"/>
              <a:gd name="TX30" fmla="*/ 2561410 w 7310756"/>
              <a:gd name="TY30" fmla="*/ 9043848 h 10287001"/>
              <a:gd name="TX31" fmla="*/ 2537584 w 7310756"/>
              <a:gd name="TY31" fmla="*/ 8999330 h 10287001"/>
              <a:gd name="TX32" fmla="*/ 2513882 w 7310756"/>
              <a:gd name="TY32" fmla="*/ 8954748 h 10287001"/>
              <a:gd name="TX33" fmla="*/ 2490298 w 7310756"/>
              <a:gd name="TY33" fmla="*/ 8910106 h 10287001"/>
              <a:gd name="TX34" fmla="*/ 2466827 w 7310756"/>
              <a:gd name="TY34" fmla="*/ 8865407 h 10287001"/>
              <a:gd name="TX35" fmla="*/ 2443464 w 7310756"/>
              <a:gd name="TY35" fmla="*/ 8820653 h 10287001"/>
              <a:gd name="TX36" fmla="*/ 2420202 w 7310756"/>
              <a:gd name="TY36" fmla="*/ 8775848 h 10287001"/>
              <a:gd name="TX37" fmla="*/ 2397038 w 7310756"/>
              <a:gd name="TY37" fmla="*/ 8730994 h 10287001"/>
              <a:gd name="TX38" fmla="*/ 2350977 w 7310756"/>
              <a:gd name="TY38" fmla="*/ 8641150 h 10287001"/>
              <a:gd name="TX39" fmla="*/ 2305239 w 7310756"/>
              <a:gd name="TY39" fmla="*/ 8551145 h 10287001"/>
              <a:gd name="TX40" fmla="*/ 2237142 w 7310756"/>
              <a:gd name="TY40" fmla="*/ 8415884 h 10287001"/>
              <a:gd name="TX41" fmla="*/ 2169530 w 7310756"/>
              <a:gd name="TY41" fmla="*/ 8280388 h 10287001"/>
              <a:gd name="TX42" fmla="*/ 1945796 w 7310756"/>
              <a:gd name="TY42" fmla="*/ 7828007 h 10287001"/>
              <a:gd name="TX43" fmla="*/ 1811135 w 7310756"/>
              <a:gd name="TY43" fmla="*/ 7556904 h 10287001"/>
              <a:gd name="TX44" fmla="*/ 1743229 w 7310756"/>
              <a:gd name="TY44" fmla="*/ 7421685 h 10287001"/>
              <a:gd name="TX45" fmla="*/ 1697646 w 7310756"/>
              <a:gd name="TY45" fmla="*/ 7331715 h 10287001"/>
              <a:gd name="TX46" fmla="*/ 1651763 w 7310756"/>
              <a:gd name="TY46" fmla="*/ 7241911 h 10287001"/>
              <a:gd name="TX47" fmla="*/ 1605538 w 7310756"/>
              <a:gd name="TY47" fmla="*/ 7152297 h 10287001"/>
              <a:gd name="TX48" fmla="*/ 1582284 w 7310756"/>
              <a:gd name="TY48" fmla="*/ 7107567 h 10287001"/>
              <a:gd name="TX49" fmla="*/ 1558928 w 7310756"/>
              <a:gd name="TY49" fmla="*/ 7062894 h 10287001"/>
              <a:gd name="TX50" fmla="*/ 1535465 w 7310756"/>
              <a:gd name="TY50" fmla="*/ 7018279 h 10287001"/>
              <a:gd name="TX51" fmla="*/ 1511890 w 7310756"/>
              <a:gd name="TY51" fmla="*/ 6973725 h 10287001"/>
              <a:gd name="TX52" fmla="*/ 1488197 w 7310756"/>
              <a:gd name="TY52" fmla="*/ 6929236 h 10287001"/>
              <a:gd name="TX53" fmla="*/ 1464380 w 7310756"/>
              <a:gd name="TY53" fmla="*/ 6884814 h 10287001"/>
              <a:gd name="TX54" fmla="*/ 1440435 w 7310756"/>
              <a:gd name="TY54" fmla="*/ 6840462 h 10287001"/>
              <a:gd name="TX55" fmla="*/ 1416357 w 7310756"/>
              <a:gd name="TY55" fmla="*/ 6796182 h 10287001"/>
              <a:gd name="TX56" fmla="*/ 1392139 w 7310756"/>
              <a:gd name="TY56" fmla="*/ 6751979 h 10287001"/>
              <a:gd name="TX57" fmla="*/ 1367776 w 7310756"/>
              <a:gd name="TY57" fmla="*/ 6707853 h 10287001"/>
              <a:gd name="TX58" fmla="*/ 1343264 w 7310756"/>
              <a:gd name="TY58" fmla="*/ 6663809 h 10287001"/>
              <a:gd name="TX59" fmla="*/ 1318596 w 7310756"/>
              <a:gd name="TY59" fmla="*/ 6619849 h 10287001"/>
              <a:gd name="TX60" fmla="*/ 1293767 w 7310756"/>
              <a:gd name="TY60" fmla="*/ 6575976 h 10287001"/>
              <a:gd name="TX61" fmla="*/ 1268773 w 7310756"/>
              <a:gd name="TY61" fmla="*/ 6532192 h 10287001"/>
              <a:gd name="TX62" fmla="*/ 1243607 w 7310756"/>
              <a:gd name="TY62" fmla="*/ 6488501 h 10287001"/>
              <a:gd name="TX63" fmla="*/ 1218264 w 7310756"/>
              <a:gd name="TY63" fmla="*/ 6444906 h 10287001"/>
              <a:gd name="TX64" fmla="*/ 1192739 w 7310756"/>
              <a:gd name="TY64" fmla="*/ 6401408 h 10287001"/>
              <a:gd name="TX65" fmla="*/ 1167027 w 7310756"/>
              <a:gd name="TY65" fmla="*/ 6358012 h 10287001"/>
              <a:gd name="TX66" fmla="*/ 1141122 w 7310756"/>
              <a:gd name="TY66" fmla="*/ 6314719 h 10287001"/>
              <a:gd name="TX67" fmla="*/ 1115018 w 7310756"/>
              <a:gd name="TY67" fmla="*/ 6271533 h 10287001"/>
              <a:gd name="TX68" fmla="*/ 1088711 w 7310756"/>
              <a:gd name="TY68" fmla="*/ 6228457 h 10287001"/>
              <a:gd name="TX69" fmla="*/ 1062196 w 7310756"/>
              <a:gd name="TY69" fmla="*/ 6185493 h 10287001"/>
              <a:gd name="TX70" fmla="*/ 1035465 w 7310756"/>
              <a:gd name="TY70" fmla="*/ 6142644 h 10287001"/>
              <a:gd name="TX71" fmla="*/ 1008515 w 7310756"/>
              <a:gd name="TY71" fmla="*/ 6099914 h 10287001"/>
              <a:gd name="TX72" fmla="*/ 981341 w 7310756"/>
              <a:gd name="TY72" fmla="*/ 6057304 h 10287001"/>
              <a:gd name="TX73" fmla="*/ 843385 w 7310756"/>
              <a:gd name="TY73" fmla="*/ 5841898 h 10287001"/>
              <a:gd name="TX74" fmla="*/ 815889 w 7310756"/>
              <a:gd name="TY74" fmla="*/ 5798751 h 10287001"/>
              <a:gd name="TX75" fmla="*/ 788480 w 7310756"/>
              <a:gd name="TY75" fmla="*/ 5755557 h 10287001"/>
              <a:gd name="TX76" fmla="*/ 761181 w 7310756"/>
              <a:gd name="TY76" fmla="*/ 5712306 h 10287001"/>
              <a:gd name="TX77" fmla="*/ 734014 w 7310756"/>
              <a:gd name="TY77" fmla="*/ 5668987 h 10287001"/>
              <a:gd name="TX78" fmla="*/ 707004 w 7310756"/>
              <a:gd name="TY78" fmla="*/ 5625589 h 10287001"/>
              <a:gd name="TX79" fmla="*/ 680173 w 7310756"/>
              <a:gd name="TY79" fmla="*/ 5582102 h 10287001"/>
              <a:gd name="TX80" fmla="*/ 653545 w 7310756"/>
              <a:gd name="TY80" fmla="*/ 5538515 h 10287001"/>
              <a:gd name="TX81" fmla="*/ 627144 w 7310756"/>
              <a:gd name="TY81" fmla="*/ 5494818 h 10287001"/>
              <a:gd name="TX82" fmla="*/ 600992 w 7310756"/>
              <a:gd name="TY82" fmla="*/ 5451000 h 10287001"/>
              <a:gd name="TX83" fmla="*/ 575113 w 7310756"/>
              <a:gd name="TY83" fmla="*/ 5407050 h 10287001"/>
              <a:gd name="TX84" fmla="*/ 549530 w 7310756"/>
              <a:gd name="TY84" fmla="*/ 5362958 h 10287001"/>
              <a:gd name="TX85" fmla="*/ 524268 w 7310756"/>
              <a:gd name="TY85" fmla="*/ 5318713 h 10287001"/>
              <a:gd name="TX86" fmla="*/ 499348 w 7310756"/>
              <a:gd name="TY86" fmla="*/ 5274305 h 10287001"/>
              <a:gd name="TX87" fmla="*/ 474794 w 7310756"/>
              <a:gd name="TY87" fmla="*/ 5229723 h 10287001"/>
              <a:gd name="TX88" fmla="*/ 450630 w 7310756"/>
              <a:gd name="TY88" fmla="*/ 5184955 h 10287001"/>
              <a:gd name="TX89" fmla="*/ 426879 w 7310756"/>
              <a:gd name="TY89" fmla="*/ 5139993 h 10287001"/>
              <a:gd name="TX90" fmla="*/ 403564 w 7310756"/>
              <a:gd name="TY90" fmla="*/ 5094824 h 10287001"/>
              <a:gd name="TX91" fmla="*/ 380709 w 7310756"/>
              <a:gd name="TY91" fmla="*/ 5049439 h 10287001"/>
              <a:gd name="TX92" fmla="*/ 358337 w 7310756"/>
              <a:gd name="TY92" fmla="*/ 5003827 h 10287001"/>
              <a:gd name="TX93" fmla="*/ 336471 w 7310756"/>
              <a:gd name="TY93" fmla="*/ 4957978 h 10287001"/>
              <a:gd name="TX94" fmla="*/ 315135 w 7310756"/>
              <a:gd name="TY94" fmla="*/ 4911879 h 10287001"/>
              <a:gd name="TX95" fmla="*/ 294351 w 7310756"/>
              <a:gd name="TY95" fmla="*/ 4865522 h 10287001"/>
              <a:gd name="TX96" fmla="*/ 274144 w 7310756"/>
              <a:gd name="TY96" fmla="*/ 4818895 h 10287001"/>
              <a:gd name="TX97" fmla="*/ 254537 w 7310756"/>
              <a:gd name="TY97" fmla="*/ 4771988 h 10287001"/>
              <a:gd name="TX98" fmla="*/ 235553 w 7310756"/>
              <a:gd name="TY98" fmla="*/ 4724790 h 10287001"/>
              <a:gd name="TX99" fmla="*/ 217215 w 7310756"/>
              <a:gd name="TY99" fmla="*/ 4677291 h 10287001"/>
              <a:gd name="TX100" fmla="*/ 199546 w 7310756"/>
              <a:gd name="TY100" fmla="*/ 4629480 h 10287001"/>
              <a:gd name="TX101" fmla="*/ 182571 w 7310756"/>
              <a:gd name="TY101" fmla="*/ 4581346 h 10287001"/>
              <a:gd name="TX102" fmla="*/ 166312 w 7310756"/>
              <a:gd name="TY102" fmla="*/ 4532878 h 10287001"/>
              <a:gd name="TX103" fmla="*/ 150792 w 7310756"/>
              <a:gd name="TY103" fmla="*/ 4484067 h 10287001"/>
              <a:gd name="TX104" fmla="*/ 136035 w 7310756"/>
              <a:gd name="TY104" fmla="*/ 4434902 h 10287001"/>
              <a:gd name="TX105" fmla="*/ 122065 w 7310756"/>
              <a:gd name="TY105" fmla="*/ 4385371 h 10287001"/>
              <a:gd name="TX106" fmla="*/ 109204 w 7310756"/>
              <a:gd name="TY106" fmla="*/ 4337559 h 10287001"/>
              <a:gd name="TX107" fmla="*/ 97068 w 7310756"/>
              <a:gd name="TY107" fmla="*/ 4289524 h 10287001"/>
              <a:gd name="TX108" fmla="*/ 85655 w 7310756"/>
              <a:gd name="TY108" fmla="*/ 4241280 h 10287001"/>
              <a:gd name="TX109" fmla="*/ 74962 w 7310756"/>
              <a:gd name="TY109" fmla="*/ 4192839 h 10287001"/>
              <a:gd name="TX110" fmla="*/ 64989 w 7310756"/>
              <a:gd name="TY110" fmla="*/ 4144212 h 10287001"/>
              <a:gd name="TX111" fmla="*/ 55734 w 7310756"/>
              <a:gd name="TY111" fmla="*/ 4095413 h 10287001"/>
              <a:gd name="TX112" fmla="*/ 47194 w 7310756"/>
              <a:gd name="TY112" fmla="*/ 4046453 h 10287001"/>
              <a:gd name="TX113" fmla="*/ 39370 w 7310756"/>
              <a:gd name="TY113" fmla="*/ 3997346 h 10287001"/>
              <a:gd name="TX114" fmla="*/ 32258 w 7310756"/>
              <a:gd name="TY114" fmla="*/ 3948103 h 10287001"/>
              <a:gd name="TX115" fmla="*/ 25858 w 7310756"/>
              <a:gd name="TY115" fmla="*/ 3898736 h 10287001"/>
              <a:gd name="TX116" fmla="*/ 20168 w 7310756"/>
              <a:gd name="TY116" fmla="*/ 3849258 h 10287001"/>
              <a:gd name="TX117" fmla="*/ 15185 w 7310756"/>
              <a:gd name="TY117" fmla="*/ 3799682 h 10287001"/>
              <a:gd name="TX118" fmla="*/ 10909 w 7310756"/>
              <a:gd name="TY118" fmla="*/ 3750020 h 10287001"/>
              <a:gd name="TX119" fmla="*/ 7338 w 7310756"/>
              <a:gd name="TY119" fmla="*/ 3700284 h 10287001"/>
              <a:gd name="TX120" fmla="*/ 4470 w 7310756"/>
              <a:gd name="TY120" fmla="*/ 3650486 h 10287001"/>
              <a:gd name="TX121" fmla="*/ 2304 w 7310756"/>
              <a:gd name="TY121" fmla="*/ 3600639 h 10287001"/>
              <a:gd name="TX122" fmla="*/ 838 w 7310756"/>
              <a:gd name="TY122" fmla="*/ 3550755 h 10287001"/>
              <a:gd name="TX123" fmla="*/ 70 w 7310756"/>
              <a:gd name="TY123" fmla="*/ 3500847 h 10287001"/>
              <a:gd name="TX124" fmla="*/ 0 w 7310756"/>
              <a:gd name="TY124" fmla="*/ 3450927 h 10287001"/>
              <a:gd name="TX125" fmla="*/ 624 w 7310756"/>
              <a:gd name="TY125" fmla="*/ 3401007 h 10287001"/>
              <a:gd name="TX126" fmla="*/ 1942 w 7310756"/>
              <a:gd name="TY126" fmla="*/ 3351099 h 10287001"/>
              <a:gd name="TX127" fmla="*/ 3951 w 7310756"/>
              <a:gd name="TY127" fmla="*/ 3301217 h 10287001"/>
              <a:gd name="TX128" fmla="*/ 6651 w 7310756"/>
              <a:gd name="TY128" fmla="*/ 3251372 h 10287001"/>
              <a:gd name="TX129" fmla="*/ 10040 w 7310756"/>
              <a:gd name="TY129" fmla="*/ 3201576 h 10287001"/>
              <a:gd name="TX130" fmla="*/ 14116 w 7310756"/>
              <a:gd name="TY130" fmla="*/ 3151842 h 10287001"/>
              <a:gd name="TX131" fmla="*/ 18877 w 7310756"/>
              <a:gd name="TY131" fmla="*/ 3102183 h 10287001"/>
              <a:gd name="TX132" fmla="*/ 24322 w 7310756"/>
              <a:gd name="TY132" fmla="*/ 3052611 h 10287001"/>
              <a:gd name="TX133" fmla="*/ 30449 w 7310756"/>
              <a:gd name="TY133" fmla="*/ 3003137 h 10287001"/>
              <a:gd name="TX134" fmla="*/ 37257 w 7310756"/>
              <a:gd name="TY134" fmla="*/ 2953776 h 10287001"/>
              <a:gd name="TX135" fmla="*/ 44744 w 7310756"/>
              <a:gd name="TY135" fmla="*/ 2904537 h 10287001"/>
              <a:gd name="TX136" fmla="*/ 52909 w 7310756"/>
              <a:gd name="TY136" fmla="*/ 2855435 h 10287001"/>
              <a:gd name="TX137" fmla="*/ 61749 w 7310756"/>
              <a:gd name="TY137" fmla="*/ 2806482 h 10287001"/>
              <a:gd name="TX138" fmla="*/ 71263 w 7310756"/>
              <a:gd name="TY138" fmla="*/ 2757689 h 10287001"/>
              <a:gd name="TX139" fmla="*/ 92218 w 7310756"/>
              <a:gd name="TY139" fmla="*/ 2659708 h 10287001"/>
              <a:gd name="TX140" fmla="*/ 103656 w 7310756"/>
              <a:gd name="TY140" fmla="*/ 2610489 h 10287001"/>
              <a:gd name="TX141" fmla="*/ 115761 w 7310756"/>
              <a:gd name="TY141" fmla="*/ 2561424 h 10287001"/>
              <a:gd name="TX142" fmla="*/ 128533 w 7310756"/>
              <a:gd name="TY142" fmla="*/ 2512523 h 10287001"/>
              <a:gd name="TX143" fmla="*/ 141969 w 7310756"/>
              <a:gd name="TY143" fmla="*/ 2463797 h 10287001"/>
              <a:gd name="TX144" fmla="*/ 156068 w 7310756"/>
              <a:gd name="TY144" fmla="*/ 2415255 h 10287001"/>
              <a:gd name="TX145" fmla="*/ 170828 w 7310756"/>
              <a:gd name="TY145" fmla="*/ 2366909 h 10287001"/>
              <a:gd name="TX146" fmla="*/ 186248 w 7310756"/>
              <a:gd name="TY146" fmla="*/ 2318768 h 10287001"/>
              <a:gd name="TX147" fmla="*/ 202326 w 7310756"/>
              <a:gd name="TY147" fmla="*/ 2270843 h 10287001"/>
              <a:gd name="TX148" fmla="*/ 219060 w 7310756"/>
              <a:gd name="TY148" fmla="*/ 2223145 h 10287001"/>
              <a:gd name="TX149" fmla="*/ 236448 w 7310756"/>
              <a:gd name="TY149" fmla="*/ 2175683 h 10287001"/>
              <a:gd name="TX150" fmla="*/ 254489 w 7310756"/>
              <a:gd name="TY150" fmla="*/ 2128469 h 10287001"/>
              <a:gd name="TX151" fmla="*/ 273181 w 7310756"/>
              <a:gd name="TY151" fmla="*/ 2081513 h 10287001"/>
              <a:gd name="TX152" fmla="*/ 292523 w 7310756"/>
              <a:gd name="TY152" fmla="*/ 2034825 h 10287001"/>
              <a:gd name="TX153" fmla="*/ 312513 w 7310756"/>
              <a:gd name="TY153" fmla="*/ 1988416 h 10287001"/>
              <a:gd name="TX154" fmla="*/ 333149 w 7310756"/>
              <a:gd name="TY154" fmla="*/ 1942295 h 10287001"/>
              <a:gd name="TX155" fmla="*/ 354429 w 7310756"/>
              <a:gd name="TY155" fmla="*/ 1896474 h 10287001"/>
              <a:gd name="TX156" fmla="*/ 376352 w 7310756"/>
              <a:gd name="TY156" fmla="*/ 1850963 h 10287001"/>
              <a:gd name="TX157" fmla="*/ 398917 w 7310756"/>
              <a:gd name="TY157" fmla="*/ 1805772 h 10287001"/>
              <a:gd name="TX158" fmla="*/ 422121 w 7310756"/>
              <a:gd name="TY158" fmla="*/ 1760912 h 10287001"/>
              <a:gd name="TX159" fmla="*/ 445963 w 7310756"/>
              <a:gd name="TY159" fmla="*/ 1716393 h 10287001"/>
              <a:gd name="TX160" fmla="*/ 470441 w 7310756"/>
              <a:gd name="TY160" fmla="*/ 1672226 h 10287001"/>
              <a:gd name="TX161" fmla="*/ 495553 w 7310756"/>
              <a:gd name="TY161" fmla="*/ 1628420 h 10287001"/>
              <a:gd name="TX162" fmla="*/ 521299 w 7310756"/>
              <a:gd name="TY162" fmla="*/ 1584987 h 10287001"/>
              <a:gd name="TX163" fmla="*/ 547675 w 7310756"/>
              <a:gd name="TY163" fmla="*/ 1541937 h 10287001"/>
              <a:gd name="TX164" fmla="*/ 574682 w 7310756"/>
              <a:gd name="TY164" fmla="*/ 1499280 h 10287001"/>
              <a:gd name="TX165" fmla="*/ 602316 w 7310756"/>
              <a:gd name="TY165" fmla="*/ 1457026 h 10287001"/>
              <a:gd name="TX166" fmla="*/ 630576 w 7310756"/>
              <a:gd name="TY166" fmla="*/ 1415187 h 10287001"/>
              <a:gd name="TX167" fmla="*/ 659461 w 7310756"/>
              <a:gd name="TY167" fmla="*/ 1373772 h 10287001"/>
              <a:gd name="TX168" fmla="*/ 688969 w 7310756"/>
              <a:gd name="TY168" fmla="*/ 1332792 h 10287001"/>
              <a:gd name="TX169" fmla="*/ 719098 w 7310756"/>
              <a:gd name="TY169" fmla="*/ 1292257 h 10287001"/>
              <a:gd name="TX170" fmla="*/ 749846 w 7310756"/>
              <a:gd name="TY170" fmla="*/ 1252178 h 10287001"/>
              <a:gd name="TX171" fmla="*/ 781213 w 7310756"/>
              <a:gd name="TY171" fmla="*/ 1212566 h 10287001"/>
              <a:gd name="TX172" fmla="*/ 812498 w 7310756"/>
              <a:gd name="TY172" fmla="*/ 1174443 h 10287001"/>
              <a:gd name="TX173" fmla="*/ 844583 w 7310756"/>
              <a:gd name="TY173" fmla="*/ 1136874 h 10287001"/>
              <a:gd name="TX174" fmla="*/ 877442 w 7310756"/>
              <a:gd name="TY174" fmla="*/ 1099853 h 10287001"/>
              <a:gd name="TX175" fmla="*/ 911047 w 7310756"/>
              <a:gd name="TY175" fmla="*/ 1063372 h 10287001"/>
              <a:gd name="TX176" fmla="*/ 945370 w 7310756"/>
              <a:gd name="TY176" fmla="*/ 1027426 h 10287001"/>
              <a:gd name="TX177" fmla="*/ 980384 w 7310756"/>
              <a:gd name="TY177" fmla="*/ 992008 h 10287001"/>
              <a:gd name="TX178" fmla="*/ 1016061 w 7310756"/>
              <a:gd name="TY178" fmla="*/ 957110 h 10287001"/>
              <a:gd name="TX179" fmla="*/ 1052374 w 7310756"/>
              <a:gd name="TY179" fmla="*/ 922726 h 10287001"/>
              <a:gd name="TX180" fmla="*/ 1089294 w 7310756"/>
              <a:gd name="TY180" fmla="*/ 888849 h 10287001"/>
              <a:gd name="TX181" fmla="*/ 1126796 w 7310756"/>
              <a:gd name="TY181" fmla="*/ 855474 h 10287001"/>
              <a:gd name="TX182" fmla="*/ 1164850 w 7310756"/>
              <a:gd name="TY182" fmla="*/ 822592 h 10287001"/>
              <a:gd name="TX183" fmla="*/ 1203430 w 7310756"/>
              <a:gd name="TY183" fmla="*/ 790197 h 10287001"/>
              <a:gd name="TX184" fmla="*/ 1242508 w 7310756"/>
              <a:gd name="TY184" fmla="*/ 758283 h 10287001"/>
              <a:gd name="TX185" fmla="*/ 1282057 w 7310756"/>
              <a:gd name="TY185" fmla="*/ 726843 h 10287001"/>
              <a:gd name="TX186" fmla="*/ 1322048 w 7310756"/>
              <a:gd name="TY186" fmla="*/ 695870 h 10287001"/>
              <a:gd name="TX187" fmla="*/ 1362455 w 7310756"/>
              <a:gd name="TY187" fmla="*/ 665357 h 10287001"/>
              <a:gd name="TX188" fmla="*/ 1403250 w 7310756"/>
              <a:gd name="TY188" fmla="*/ 635299 h 10287001"/>
              <a:gd name="TX189" fmla="*/ 1444406 w 7310756"/>
              <a:gd name="TY189" fmla="*/ 605687 h 10287001"/>
              <a:gd name="TX190" fmla="*/ 1485894 w 7310756"/>
              <a:gd name="TY190" fmla="*/ 576516 h 10287001"/>
              <a:gd name="TX191" fmla="*/ 1527687 w 7310756"/>
              <a:gd name="TY191" fmla="*/ 547778 h 10287001"/>
              <a:gd name="TX192" fmla="*/ 1569758 w 7310756"/>
              <a:gd name="TY192" fmla="*/ 519467 h 10287001"/>
              <a:gd name="TX193" fmla="*/ 1612080 w 7310756"/>
              <a:gd name="TY193" fmla="*/ 491577 h 10287001"/>
              <a:gd name="TX194" fmla="*/ 1654624 w 7310756"/>
              <a:gd name="TY194" fmla="*/ 464100 h 10287001"/>
              <a:gd name="TX195" fmla="*/ 1740271 w 7310756"/>
              <a:gd name="TY195" fmla="*/ 410360 h 10287001"/>
              <a:gd name="TX196" fmla="*/ 1826479 w 7310756"/>
              <a:gd name="TY196" fmla="*/ 358193 h 10287001"/>
              <a:gd name="TX197" fmla="*/ 1913027 w 7310756"/>
              <a:gd name="TY197" fmla="*/ 307547 h 10287001"/>
              <a:gd name="TX198" fmla="*/ 1999696 w 7310756"/>
              <a:gd name="TY198" fmla="*/ 258368 h 10287001"/>
              <a:gd name="TX199" fmla="*/ 2129442 w 7310756"/>
              <a:gd name="TY199" fmla="*/ 187231 h 10287001"/>
              <a:gd name="TX200" fmla="*/ 2173974 w 7310756"/>
              <a:gd name="TY200" fmla="*/ 163363 h 10287001"/>
              <a:gd name="TX201" fmla="*/ 2218674 w 7310756"/>
              <a:gd name="TY201" fmla="*/ 139896 h 10287001"/>
              <a:gd name="TX202" fmla="*/ 2263537 w 7310756"/>
              <a:gd name="TY202" fmla="*/ 116829 h 10287001"/>
              <a:gd name="TX203" fmla="*/ 2308562 w 7310756"/>
              <a:gd name="TY203" fmla="*/ 94157 h 10287001"/>
              <a:gd name="TX204" fmla="*/ 2353747 w 7310756"/>
              <a:gd name="TY204" fmla="*/ 71878 h 10287001"/>
              <a:gd name="TX205" fmla="*/ 2399088 w 7310756"/>
              <a:gd name="TY205" fmla="*/ 49990 h 10287001"/>
              <a:gd name="TX206" fmla="*/ 2444583 w 7310756"/>
              <a:gd name="TY206" fmla="*/ 28488 h 10287001"/>
              <a:gd name="TX207" fmla="*/ 2490230 w 7310756"/>
              <a:gd name="TY207" fmla="*/ 7372 h 10287001"/>
              <a:gd name="TX208" fmla="*/ 2506514 w 7310756"/>
              <a:gd name="TY208" fmla="*/ 0 h 10287001"/>
              <a:gd name="TX209" fmla="*/ 7310350 w 7310756"/>
              <a:gd name="TY209" fmla="*/ 0 h 10287001"/>
              <a:gd name="TX210" fmla="*/ 7310350 w 7310756"/>
              <a:gd name="TY210" fmla="*/ 10287000 h 10287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</a:cxnLst>
            <a:rect l="l" t="t" r="r" b="b"/>
            <a:pathLst>
              <a:path w="7310756" h="10287001">
                <a:moveTo>
                  <a:pt x="7310350" y="10287000"/>
                </a:moveTo>
                <a:lnTo>
                  <a:pt x="3327595" y="10287000"/>
                </a:lnTo>
                <a:lnTo>
                  <a:pt x="3291916" y="10238023"/>
                </a:lnTo>
                <a:lnTo>
                  <a:pt x="3263234" y="10197996"/>
                </a:lnTo>
                <a:lnTo>
                  <a:pt x="3234830" y="10157803"/>
                </a:lnTo>
                <a:lnTo>
                  <a:pt x="3206703" y="10117454"/>
                </a:lnTo>
                <a:lnTo>
                  <a:pt x="3178851" y="10076954"/>
                </a:lnTo>
                <a:lnTo>
                  <a:pt x="3151275" y="10036311"/>
                </a:lnTo>
                <a:lnTo>
                  <a:pt x="3123973" y="9995531"/>
                </a:lnTo>
                <a:lnTo>
                  <a:pt x="3096946" y="9954622"/>
                </a:lnTo>
                <a:lnTo>
                  <a:pt x="3070193" y="9913591"/>
                </a:lnTo>
                <a:lnTo>
                  <a:pt x="3043713" y="9872444"/>
                </a:lnTo>
                <a:lnTo>
                  <a:pt x="3017506" y="9831190"/>
                </a:lnTo>
                <a:lnTo>
                  <a:pt x="2990540" y="9788288"/>
                </a:lnTo>
                <a:lnTo>
                  <a:pt x="2963794" y="9745273"/>
                </a:lnTo>
                <a:lnTo>
                  <a:pt x="2937262" y="9702147"/>
                </a:lnTo>
                <a:lnTo>
                  <a:pt x="2910940" y="9658912"/>
                </a:lnTo>
                <a:lnTo>
                  <a:pt x="2884822" y="9615572"/>
                </a:lnTo>
                <a:lnTo>
                  <a:pt x="2858903" y="9572130"/>
                </a:lnTo>
                <a:lnTo>
                  <a:pt x="2833177" y="9528588"/>
                </a:lnTo>
                <a:lnTo>
                  <a:pt x="2807638" y="9484948"/>
                </a:lnTo>
                <a:lnTo>
                  <a:pt x="2782283" y="9441215"/>
                </a:lnTo>
                <a:lnTo>
                  <a:pt x="2757104" y="9397391"/>
                </a:lnTo>
                <a:lnTo>
                  <a:pt x="2732097" y="9353478"/>
                </a:lnTo>
                <a:lnTo>
                  <a:pt x="2707257" y="9309479"/>
                </a:lnTo>
                <a:lnTo>
                  <a:pt x="2682578" y="9265398"/>
                </a:lnTo>
                <a:lnTo>
                  <a:pt x="2658054" y="9221236"/>
                </a:lnTo>
                <a:lnTo>
                  <a:pt x="2633681" y="9176998"/>
                </a:lnTo>
                <a:lnTo>
                  <a:pt x="2609453" y="9132685"/>
                </a:lnTo>
                <a:lnTo>
                  <a:pt x="2585364" y="9088301"/>
                </a:lnTo>
                <a:lnTo>
                  <a:pt x="2561410" y="9043848"/>
                </a:lnTo>
                <a:lnTo>
                  <a:pt x="2537584" y="8999330"/>
                </a:lnTo>
                <a:lnTo>
                  <a:pt x="2513882" y="8954748"/>
                </a:lnTo>
                <a:lnTo>
                  <a:pt x="2490298" y="8910106"/>
                </a:lnTo>
                <a:lnTo>
                  <a:pt x="2466827" y="8865407"/>
                </a:lnTo>
                <a:lnTo>
                  <a:pt x="2443464" y="8820653"/>
                </a:lnTo>
                <a:lnTo>
                  <a:pt x="2420202" y="8775848"/>
                </a:lnTo>
                <a:lnTo>
                  <a:pt x="2397038" y="8730994"/>
                </a:lnTo>
                <a:lnTo>
                  <a:pt x="2350977" y="8641150"/>
                </a:lnTo>
                <a:lnTo>
                  <a:pt x="2305239" y="8551145"/>
                </a:lnTo>
                <a:lnTo>
                  <a:pt x="2237142" y="8415884"/>
                </a:lnTo>
                <a:lnTo>
                  <a:pt x="2169530" y="8280388"/>
                </a:lnTo>
                <a:lnTo>
                  <a:pt x="1945796" y="7828007"/>
                </a:lnTo>
                <a:lnTo>
                  <a:pt x="1811135" y="7556904"/>
                </a:lnTo>
                <a:lnTo>
                  <a:pt x="1743229" y="7421685"/>
                </a:lnTo>
                <a:lnTo>
                  <a:pt x="1697646" y="7331715"/>
                </a:lnTo>
                <a:lnTo>
                  <a:pt x="1651763" y="7241911"/>
                </a:lnTo>
                <a:lnTo>
                  <a:pt x="1605538" y="7152297"/>
                </a:lnTo>
                <a:lnTo>
                  <a:pt x="1582284" y="7107567"/>
                </a:lnTo>
                <a:lnTo>
                  <a:pt x="1558928" y="7062894"/>
                </a:lnTo>
                <a:lnTo>
                  <a:pt x="1535465" y="7018279"/>
                </a:lnTo>
                <a:lnTo>
                  <a:pt x="1511890" y="6973725"/>
                </a:lnTo>
                <a:lnTo>
                  <a:pt x="1488197" y="6929236"/>
                </a:lnTo>
                <a:lnTo>
                  <a:pt x="1464380" y="6884814"/>
                </a:lnTo>
                <a:lnTo>
                  <a:pt x="1440435" y="6840462"/>
                </a:lnTo>
                <a:lnTo>
                  <a:pt x="1416357" y="6796182"/>
                </a:lnTo>
                <a:lnTo>
                  <a:pt x="1392139" y="6751979"/>
                </a:lnTo>
                <a:lnTo>
                  <a:pt x="1367776" y="6707853"/>
                </a:lnTo>
                <a:lnTo>
                  <a:pt x="1343264" y="6663809"/>
                </a:lnTo>
                <a:lnTo>
                  <a:pt x="1318596" y="6619849"/>
                </a:lnTo>
                <a:lnTo>
                  <a:pt x="1293767" y="6575976"/>
                </a:lnTo>
                <a:lnTo>
                  <a:pt x="1268773" y="6532192"/>
                </a:lnTo>
                <a:lnTo>
                  <a:pt x="1243607" y="6488501"/>
                </a:lnTo>
                <a:lnTo>
                  <a:pt x="1218264" y="6444906"/>
                </a:lnTo>
                <a:lnTo>
                  <a:pt x="1192739" y="6401408"/>
                </a:lnTo>
                <a:lnTo>
                  <a:pt x="1167027" y="6358012"/>
                </a:lnTo>
                <a:lnTo>
                  <a:pt x="1141122" y="6314719"/>
                </a:lnTo>
                <a:lnTo>
                  <a:pt x="1115018" y="6271533"/>
                </a:lnTo>
                <a:lnTo>
                  <a:pt x="1088711" y="6228457"/>
                </a:lnTo>
                <a:lnTo>
                  <a:pt x="1062196" y="6185493"/>
                </a:lnTo>
                <a:lnTo>
                  <a:pt x="1035465" y="6142644"/>
                </a:lnTo>
                <a:lnTo>
                  <a:pt x="1008515" y="6099914"/>
                </a:lnTo>
                <a:lnTo>
                  <a:pt x="981341" y="6057304"/>
                </a:lnTo>
                <a:lnTo>
                  <a:pt x="843385" y="5841898"/>
                </a:lnTo>
                <a:lnTo>
                  <a:pt x="815889" y="5798751"/>
                </a:lnTo>
                <a:lnTo>
                  <a:pt x="788480" y="5755557"/>
                </a:lnTo>
                <a:lnTo>
                  <a:pt x="761181" y="5712306"/>
                </a:lnTo>
                <a:lnTo>
                  <a:pt x="734014" y="5668987"/>
                </a:lnTo>
                <a:lnTo>
                  <a:pt x="707004" y="5625589"/>
                </a:lnTo>
                <a:lnTo>
                  <a:pt x="680173" y="5582102"/>
                </a:lnTo>
                <a:lnTo>
                  <a:pt x="653545" y="5538515"/>
                </a:lnTo>
                <a:lnTo>
                  <a:pt x="627144" y="5494818"/>
                </a:lnTo>
                <a:lnTo>
                  <a:pt x="600992" y="5451000"/>
                </a:lnTo>
                <a:lnTo>
                  <a:pt x="575113" y="5407050"/>
                </a:lnTo>
                <a:lnTo>
                  <a:pt x="549530" y="5362958"/>
                </a:lnTo>
                <a:lnTo>
                  <a:pt x="524268" y="5318713"/>
                </a:lnTo>
                <a:lnTo>
                  <a:pt x="499348" y="5274305"/>
                </a:lnTo>
                <a:lnTo>
                  <a:pt x="474794" y="5229723"/>
                </a:lnTo>
                <a:lnTo>
                  <a:pt x="450630" y="5184955"/>
                </a:lnTo>
                <a:lnTo>
                  <a:pt x="426879" y="5139993"/>
                </a:lnTo>
                <a:lnTo>
                  <a:pt x="403564" y="5094824"/>
                </a:lnTo>
                <a:lnTo>
                  <a:pt x="380709" y="5049439"/>
                </a:lnTo>
                <a:lnTo>
                  <a:pt x="358337" y="5003827"/>
                </a:lnTo>
                <a:lnTo>
                  <a:pt x="336471" y="4957978"/>
                </a:lnTo>
                <a:lnTo>
                  <a:pt x="315135" y="4911879"/>
                </a:lnTo>
                <a:lnTo>
                  <a:pt x="294351" y="4865522"/>
                </a:lnTo>
                <a:lnTo>
                  <a:pt x="274144" y="4818895"/>
                </a:lnTo>
                <a:lnTo>
                  <a:pt x="254537" y="4771988"/>
                </a:lnTo>
                <a:lnTo>
                  <a:pt x="235553" y="4724790"/>
                </a:lnTo>
                <a:lnTo>
                  <a:pt x="217215" y="4677291"/>
                </a:lnTo>
                <a:lnTo>
                  <a:pt x="199546" y="4629480"/>
                </a:lnTo>
                <a:lnTo>
                  <a:pt x="182571" y="4581346"/>
                </a:lnTo>
                <a:lnTo>
                  <a:pt x="166312" y="4532878"/>
                </a:lnTo>
                <a:lnTo>
                  <a:pt x="150792" y="4484067"/>
                </a:lnTo>
                <a:lnTo>
                  <a:pt x="136035" y="4434902"/>
                </a:lnTo>
                <a:lnTo>
                  <a:pt x="122065" y="4385371"/>
                </a:lnTo>
                <a:lnTo>
                  <a:pt x="109204" y="4337559"/>
                </a:lnTo>
                <a:lnTo>
                  <a:pt x="97068" y="4289524"/>
                </a:lnTo>
                <a:lnTo>
                  <a:pt x="85655" y="4241280"/>
                </a:lnTo>
                <a:lnTo>
                  <a:pt x="74962" y="4192839"/>
                </a:lnTo>
                <a:lnTo>
                  <a:pt x="64989" y="4144212"/>
                </a:lnTo>
                <a:lnTo>
                  <a:pt x="55734" y="4095413"/>
                </a:lnTo>
                <a:lnTo>
                  <a:pt x="47194" y="4046453"/>
                </a:lnTo>
                <a:lnTo>
                  <a:pt x="39370" y="3997346"/>
                </a:lnTo>
                <a:lnTo>
                  <a:pt x="32258" y="3948103"/>
                </a:lnTo>
                <a:lnTo>
                  <a:pt x="25858" y="3898736"/>
                </a:lnTo>
                <a:lnTo>
                  <a:pt x="20168" y="3849258"/>
                </a:lnTo>
                <a:lnTo>
                  <a:pt x="15185" y="3799682"/>
                </a:lnTo>
                <a:lnTo>
                  <a:pt x="10909" y="3750020"/>
                </a:lnTo>
                <a:lnTo>
                  <a:pt x="7338" y="3700284"/>
                </a:lnTo>
                <a:lnTo>
                  <a:pt x="4470" y="3650486"/>
                </a:lnTo>
                <a:lnTo>
                  <a:pt x="2304" y="3600639"/>
                </a:lnTo>
                <a:lnTo>
                  <a:pt x="838" y="3550755"/>
                </a:lnTo>
                <a:lnTo>
                  <a:pt x="70" y="3500847"/>
                </a:lnTo>
                <a:lnTo>
                  <a:pt x="0" y="3450927"/>
                </a:lnTo>
                <a:lnTo>
                  <a:pt x="624" y="3401007"/>
                </a:lnTo>
                <a:lnTo>
                  <a:pt x="1942" y="3351099"/>
                </a:lnTo>
                <a:lnTo>
                  <a:pt x="3951" y="3301217"/>
                </a:lnTo>
                <a:lnTo>
                  <a:pt x="6651" y="3251372"/>
                </a:lnTo>
                <a:lnTo>
                  <a:pt x="10040" y="3201576"/>
                </a:lnTo>
                <a:lnTo>
                  <a:pt x="14116" y="3151842"/>
                </a:lnTo>
                <a:lnTo>
                  <a:pt x="18877" y="3102183"/>
                </a:lnTo>
                <a:lnTo>
                  <a:pt x="24322" y="3052611"/>
                </a:lnTo>
                <a:lnTo>
                  <a:pt x="30449" y="3003137"/>
                </a:lnTo>
                <a:lnTo>
                  <a:pt x="37257" y="2953776"/>
                </a:lnTo>
                <a:lnTo>
                  <a:pt x="44744" y="2904537"/>
                </a:lnTo>
                <a:lnTo>
                  <a:pt x="52909" y="2855435"/>
                </a:lnTo>
                <a:lnTo>
                  <a:pt x="61749" y="2806482"/>
                </a:lnTo>
                <a:lnTo>
                  <a:pt x="71263" y="2757689"/>
                </a:lnTo>
                <a:lnTo>
                  <a:pt x="92218" y="2659708"/>
                </a:lnTo>
                <a:lnTo>
                  <a:pt x="103656" y="2610489"/>
                </a:lnTo>
                <a:lnTo>
                  <a:pt x="115761" y="2561424"/>
                </a:lnTo>
                <a:lnTo>
                  <a:pt x="128533" y="2512523"/>
                </a:lnTo>
                <a:lnTo>
                  <a:pt x="141969" y="2463797"/>
                </a:lnTo>
                <a:lnTo>
                  <a:pt x="156068" y="2415255"/>
                </a:lnTo>
                <a:lnTo>
                  <a:pt x="170828" y="2366909"/>
                </a:lnTo>
                <a:lnTo>
                  <a:pt x="186248" y="2318768"/>
                </a:lnTo>
                <a:lnTo>
                  <a:pt x="202326" y="2270843"/>
                </a:lnTo>
                <a:lnTo>
                  <a:pt x="219060" y="2223145"/>
                </a:lnTo>
                <a:lnTo>
                  <a:pt x="236448" y="2175683"/>
                </a:lnTo>
                <a:lnTo>
                  <a:pt x="254489" y="2128469"/>
                </a:lnTo>
                <a:lnTo>
                  <a:pt x="273181" y="2081513"/>
                </a:lnTo>
                <a:lnTo>
                  <a:pt x="292523" y="2034825"/>
                </a:lnTo>
                <a:lnTo>
                  <a:pt x="312513" y="1988416"/>
                </a:lnTo>
                <a:lnTo>
                  <a:pt x="333149" y="1942295"/>
                </a:lnTo>
                <a:lnTo>
                  <a:pt x="354429" y="1896474"/>
                </a:lnTo>
                <a:lnTo>
                  <a:pt x="376352" y="1850963"/>
                </a:lnTo>
                <a:lnTo>
                  <a:pt x="398917" y="1805772"/>
                </a:lnTo>
                <a:lnTo>
                  <a:pt x="422121" y="1760912"/>
                </a:lnTo>
                <a:lnTo>
                  <a:pt x="445963" y="1716393"/>
                </a:lnTo>
                <a:lnTo>
                  <a:pt x="470441" y="1672226"/>
                </a:lnTo>
                <a:lnTo>
                  <a:pt x="495553" y="1628420"/>
                </a:lnTo>
                <a:lnTo>
                  <a:pt x="521299" y="1584987"/>
                </a:lnTo>
                <a:lnTo>
                  <a:pt x="547675" y="1541937"/>
                </a:lnTo>
                <a:lnTo>
                  <a:pt x="574682" y="1499280"/>
                </a:lnTo>
                <a:lnTo>
                  <a:pt x="602316" y="1457026"/>
                </a:lnTo>
                <a:lnTo>
                  <a:pt x="630576" y="1415187"/>
                </a:lnTo>
                <a:lnTo>
                  <a:pt x="659461" y="1373772"/>
                </a:lnTo>
                <a:lnTo>
                  <a:pt x="688969" y="1332792"/>
                </a:lnTo>
                <a:lnTo>
                  <a:pt x="719098" y="1292257"/>
                </a:lnTo>
                <a:lnTo>
                  <a:pt x="749846" y="1252178"/>
                </a:lnTo>
                <a:lnTo>
                  <a:pt x="781213" y="1212566"/>
                </a:lnTo>
                <a:lnTo>
                  <a:pt x="812498" y="1174443"/>
                </a:lnTo>
                <a:lnTo>
                  <a:pt x="844583" y="1136874"/>
                </a:lnTo>
                <a:lnTo>
                  <a:pt x="877442" y="1099853"/>
                </a:lnTo>
                <a:lnTo>
                  <a:pt x="911047" y="1063372"/>
                </a:lnTo>
                <a:lnTo>
                  <a:pt x="945370" y="1027426"/>
                </a:lnTo>
                <a:lnTo>
                  <a:pt x="980384" y="992008"/>
                </a:lnTo>
                <a:lnTo>
                  <a:pt x="1016061" y="957110"/>
                </a:lnTo>
                <a:lnTo>
                  <a:pt x="1052374" y="922726"/>
                </a:lnTo>
                <a:lnTo>
                  <a:pt x="1089294" y="888849"/>
                </a:lnTo>
                <a:lnTo>
                  <a:pt x="1126796" y="855474"/>
                </a:lnTo>
                <a:lnTo>
                  <a:pt x="1164850" y="822592"/>
                </a:lnTo>
                <a:lnTo>
                  <a:pt x="1203430" y="790197"/>
                </a:lnTo>
                <a:lnTo>
                  <a:pt x="1242508" y="758283"/>
                </a:lnTo>
                <a:lnTo>
                  <a:pt x="1282057" y="726843"/>
                </a:lnTo>
                <a:lnTo>
                  <a:pt x="1322048" y="695870"/>
                </a:lnTo>
                <a:lnTo>
                  <a:pt x="1362455" y="665357"/>
                </a:lnTo>
                <a:lnTo>
                  <a:pt x="1403250" y="635299"/>
                </a:lnTo>
                <a:lnTo>
                  <a:pt x="1444406" y="605687"/>
                </a:lnTo>
                <a:lnTo>
                  <a:pt x="1485894" y="576516"/>
                </a:lnTo>
                <a:lnTo>
                  <a:pt x="1527687" y="547778"/>
                </a:lnTo>
                <a:lnTo>
                  <a:pt x="1569758" y="519467"/>
                </a:lnTo>
                <a:lnTo>
                  <a:pt x="1612080" y="491577"/>
                </a:lnTo>
                <a:lnTo>
                  <a:pt x="1654624" y="464100"/>
                </a:lnTo>
                <a:lnTo>
                  <a:pt x="1740271" y="410360"/>
                </a:lnTo>
                <a:lnTo>
                  <a:pt x="1826479" y="358193"/>
                </a:lnTo>
                <a:lnTo>
                  <a:pt x="1913027" y="307547"/>
                </a:lnTo>
                <a:lnTo>
                  <a:pt x="1999696" y="258368"/>
                </a:lnTo>
                <a:lnTo>
                  <a:pt x="2129442" y="187231"/>
                </a:lnTo>
                <a:lnTo>
                  <a:pt x="2173974" y="163363"/>
                </a:lnTo>
                <a:lnTo>
                  <a:pt x="2218674" y="139896"/>
                </a:lnTo>
                <a:lnTo>
                  <a:pt x="2263537" y="116829"/>
                </a:lnTo>
                <a:lnTo>
                  <a:pt x="2308562" y="94157"/>
                </a:lnTo>
                <a:lnTo>
                  <a:pt x="2353747" y="71878"/>
                </a:lnTo>
                <a:lnTo>
                  <a:pt x="2399088" y="49990"/>
                </a:lnTo>
                <a:lnTo>
                  <a:pt x="2444583" y="28488"/>
                </a:lnTo>
                <a:lnTo>
                  <a:pt x="2490230" y="7372"/>
                </a:lnTo>
                <a:lnTo>
                  <a:pt x="2506514" y="0"/>
                </a:lnTo>
                <a:lnTo>
                  <a:pt x="7310350" y="0"/>
                </a:lnTo>
                <a:lnTo>
                  <a:pt x="7310350" y="10287000"/>
                </a:lnTo>
                <a:close/>
              </a:path>
            </a:pathLst>
          </a:custGeom>
          <a:solidFill>
            <a:srgbClr val="6AD4CC">
              <a:alpha val="18840"/>
            </a:srgbClr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16303625" y="0"/>
            <a:ext cx="1985010" cy="2903855"/>
          </a:xfrm>
          <a:custGeom>
            <a:avLst/>
            <a:gdLst>
              <a:gd name="TX0" fmla="*/ 1527009 w 1984376"/>
              <a:gd name="TY0" fmla="*/ 2617266 h 2903221"/>
              <a:gd name="TX1" fmla="*/ 1523911 w 1984376"/>
              <a:gd name="TY1" fmla="*/ 2575331 h 2903221"/>
              <a:gd name="TX2" fmla="*/ 1514703 w 1984376"/>
              <a:gd name="TY2" fmla="*/ 2534310 h 2903221"/>
              <a:gd name="TX3" fmla="*/ 1499565 w 1984376"/>
              <a:gd name="TY3" fmla="*/ 2495092 h 2903221"/>
              <a:gd name="TX4" fmla="*/ 1478851 w 1984376"/>
              <a:gd name="TY4" fmla="*/ 2458504 h 2903221"/>
              <a:gd name="TX5" fmla="*/ 1452981 w 1984376"/>
              <a:gd name="TY5" fmla="*/ 2425369 h 2903221"/>
              <a:gd name="TX6" fmla="*/ 1422527 w 1984376"/>
              <a:gd name="TY6" fmla="*/ 2396375 h 2903221"/>
              <a:gd name="TX7" fmla="*/ 1388160 w 1984376"/>
              <a:gd name="TY7" fmla="*/ 2372169 h 2903221"/>
              <a:gd name="TX8" fmla="*/ 1350606 w 1984376"/>
              <a:gd name="TY8" fmla="*/ 2353259 h 2903221"/>
              <a:gd name="TX9" fmla="*/ 1310690 w 1984376"/>
              <a:gd name="TY9" fmla="*/ 2340076 h 2903221"/>
              <a:gd name="TX10" fmla="*/ 1269263 w 1984376"/>
              <a:gd name="TY10" fmla="*/ 2332888 h 2903221"/>
              <a:gd name="TX11" fmla="*/ 1241259 w 1984376"/>
              <a:gd name="TY11" fmla="*/ 2331516 h 2903221"/>
              <a:gd name="TX12" fmla="*/ 1234236 w 1984376"/>
              <a:gd name="TY12" fmla="*/ 2331593 h 2903221"/>
              <a:gd name="TX13" fmla="*/ 1192403 w 1984376"/>
              <a:gd name="TY13" fmla="*/ 2335720 h 2903221"/>
              <a:gd name="TX14" fmla="*/ 1151623 w 1984376"/>
              <a:gd name="TY14" fmla="*/ 2345931 h 2903221"/>
              <a:gd name="TX15" fmla="*/ 1112774 w 1984376"/>
              <a:gd name="TY15" fmla="*/ 2362022 h 2903221"/>
              <a:gd name="TX16" fmla="*/ 1076718 w 1984376"/>
              <a:gd name="TY16" fmla="*/ 2383637 h 2903221"/>
              <a:gd name="TX17" fmla="*/ 1044219 w 1984376"/>
              <a:gd name="TY17" fmla="*/ 2410307 h 2903221"/>
              <a:gd name="TX18" fmla="*/ 1015987 w 1984376"/>
              <a:gd name="TY18" fmla="*/ 2441460 h 2903221"/>
              <a:gd name="TX19" fmla="*/ 992632 w 1984376"/>
              <a:gd name="TY19" fmla="*/ 2476411 h 2903221"/>
              <a:gd name="TX20" fmla="*/ 974648 w 1984376"/>
              <a:gd name="TY20" fmla="*/ 2514422 h 2903221"/>
              <a:gd name="TX21" fmla="*/ 962444 w 1984376"/>
              <a:gd name="TY21" fmla="*/ 2554655 h 2903221"/>
              <a:gd name="TX22" fmla="*/ 956271 w 1984376"/>
              <a:gd name="TY22" fmla="*/ 2596248 h 2903221"/>
              <a:gd name="TX23" fmla="*/ 955509 w 1984376"/>
              <a:gd name="TY23" fmla="*/ 2617266 h 2903221"/>
              <a:gd name="TX24" fmla="*/ 955586 w 1984376"/>
              <a:gd name="TY24" fmla="*/ 2624277 h 2903221"/>
              <a:gd name="TX25" fmla="*/ 959713 w 1984376"/>
              <a:gd name="TY25" fmla="*/ 2666111 h 2903221"/>
              <a:gd name="TX26" fmla="*/ 969924 w 1984376"/>
              <a:gd name="TY26" fmla="*/ 2706903 h 2903221"/>
              <a:gd name="TX27" fmla="*/ 986015 w 1984376"/>
              <a:gd name="TY27" fmla="*/ 2745740 h 2903221"/>
              <a:gd name="TX28" fmla="*/ 1007630 w 1984376"/>
              <a:gd name="TY28" fmla="*/ 2781808 h 2903221"/>
              <a:gd name="TX29" fmla="*/ 1034300 w 1984376"/>
              <a:gd name="TY29" fmla="*/ 2814294 h 2903221"/>
              <a:gd name="TX30" fmla="*/ 1065453 w 1984376"/>
              <a:gd name="TY30" fmla="*/ 2842539 h 2903221"/>
              <a:gd name="TX31" fmla="*/ 1100404 w 1984376"/>
              <a:gd name="TY31" fmla="*/ 2865894 h 2903221"/>
              <a:gd name="TX32" fmla="*/ 1138415 w 1984376"/>
              <a:gd name="TY32" fmla="*/ 2883865 h 2903221"/>
              <a:gd name="TX33" fmla="*/ 1178648 w 1984376"/>
              <a:gd name="TY33" fmla="*/ 2896070 h 2903221"/>
              <a:gd name="TX34" fmla="*/ 1220228 w 1984376"/>
              <a:gd name="TY34" fmla="*/ 2902242 h 2903221"/>
              <a:gd name="TX35" fmla="*/ 1241259 w 1984376"/>
              <a:gd name="TY35" fmla="*/ 2903016 h 2903221"/>
              <a:gd name="TX36" fmla="*/ 1248270 w 1984376"/>
              <a:gd name="TY36" fmla="*/ 2902928 h 2903221"/>
              <a:gd name="TX37" fmla="*/ 1290104 w 1984376"/>
              <a:gd name="TY37" fmla="*/ 2898800 h 2903221"/>
              <a:gd name="TX38" fmla="*/ 1330883 w 1984376"/>
              <a:gd name="TY38" fmla="*/ 2888589 h 2903221"/>
              <a:gd name="TX39" fmla="*/ 1369733 w 1984376"/>
              <a:gd name="TY39" fmla="*/ 2872498 h 2903221"/>
              <a:gd name="TX40" fmla="*/ 1405788 w 1984376"/>
              <a:gd name="TY40" fmla="*/ 2850883 h 2903221"/>
              <a:gd name="TX41" fmla="*/ 1438287 w 1984376"/>
              <a:gd name="TY41" fmla="*/ 2824213 h 2903221"/>
              <a:gd name="TX42" fmla="*/ 1466519 w 1984376"/>
              <a:gd name="TY42" fmla="*/ 2793060 h 2903221"/>
              <a:gd name="TX43" fmla="*/ 1489875 w 1984376"/>
              <a:gd name="TY43" fmla="*/ 2758109 h 2903221"/>
              <a:gd name="TX44" fmla="*/ 1507858 w 1984376"/>
              <a:gd name="TY44" fmla="*/ 2720098 h 2903221"/>
              <a:gd name="TX45" fmla="*/ 1520063 w 1984376"/>
              <a:gd name="TY45" fmla="*/ 2679877 h 2903221"/>
              <a:gd name="TX46" fmla="*/ 1526235 w 1984376"/>
              <a:gd name="TY46" fmla="*/ 2638285 h 2903221"/>
              <a:gd name="TX47" fmla="*/ 1527009 w 1984376"/>
              <a:gd name="TY47" fmla="*/ 2617266 h 2903221"/>
              <a:gd name="TX49" fmla="*/ 1984197 w 1984376"/>
              <a:gd name="TY49" fmla="*/ 0 h 2903221"/>
              <a:gd name="TX50" fmla="*/ 47815 w 1984376"/>
              <a:gd name="TY50" fmla="*/ 0 h 2903221"/>
              <a:gd name="TX51" fmla="*/ 45085 w 1984376"/>
              <a:gd name="TY51" fmla="*/ 6388 h 2903221"/>
              <a:gd name="TX52" fmla="*/ 28600 w 1984376"/>
              <a:gd name="TY52" fmla="*/ 55054 h 2903221"/>
              <a:gd name="TX53" fmla="*/ 15836 w 1984376"/>
              <a:gd name="TY53" fmla="*/ 104838 h 2903221"/>
              <a:gd name="TX54" fmla="*/ 6845 w 1984376"/>
              <a:gd name="TY54" fmla="*/ 155422 h 2903221"/>
              <a:gd name="TX55" fmla="*/ 1384 w 1984376"/>
              <a:gd name="TY55" fmla="*/ 207251 h 2903221"/>
              <a:gd name="TX56" fmla="*/ 0 w 1984376"/>
              <a:gd name="TY56" fmla="*/ 259461 h 2903221"/>
              <a:gd name="TX57" fmla="*/ 2717 w 1984376"/>
              <a:gd name="TY57" fmla="*/ 311645 h 2903221"/>
              <a:gd name="TX58" fmla="*/ 9537 w 1984376"/>
              <a:gd name="TY58" fmla="*/ 363397 h 2903221"/>
              <a:gd name="TX59" fmla="*/ 20510 w 1984376"/>
              <a:gd name="TY59" fmla="*/ 414299 h 2903221"/>
              <a:gd name="TX60" fmla="*/ 35661 w 1984376"/>
              <a:gd name="TY60" fmla="*/ 463905 h 2903221"/>
              <a:gd name="TX61" fmla="*/ 54127 w 1984376"/>
              <a:gd name="TY61" fmla="*/ 510349 h 2903221"/>
              <a:gd name="TX62" fmla="*/ 76009 w 1984376"/>
              <a:gd name="TY62" fmla="*/ 554875 h 2903221"/>
              <a:gd name="TX63" fmla="*/ 100698 w 1984376"/>
              <a:gd name="TY63" fmla="*/ 597852 h 2903221"/>
              <a:gd name="TX64" fmla="*/ 127571 w 1984376"/>
              <a:gd name="TY64" fmla="*/ 639597 h 2903221"/>
              <a:gd name="TX65" fmla="*/ 156019 w 1984376"/>
              <a:gd name="TY65" fmla="*/ 680440 h 2903221"/>
              <a:gd name="TX66" fmla="*/ 185420 w 1984376"/>
              <a:gd name="TY66" fmla="*/ 720725 h 2903221"/>
              <a:gd name="TX67" fmla="*/ 215176 w 1984376"/>
              <a:gd name="TY67" fmla="*/ 760780 h 2903221"/>
              <a:gd name="TX68" fmla="*/ 244195 w 1984376"/>
              <a:gd name="TY68" fmla="*/ 800887 h 2903221"/>
              <a:gd name="TX69" fmla="*/ 272199 w 1984376"/>
              <a:gd name="TY69" fmla="*/ 841629 h 2903221"/>
              <a:gd name="TX70" fmla="*/ 299339 w 1984376"/>
              <a:gd name="TY70" fmla="*/ 882929 h 2903221"/>
              <a:gd name="TX71" fmla="*/ 325767 w 1984376"/>
              <a:gd name="TY71" fmla="*/ 924687 h 2903221"/>
              <a:gd name="TX72" fmla="*/ 351599 w 1984376"/>
              <a:gd name="TY72" fmla="*/ 966812 h 2903221"/>
              <a:gd name="TX73" fmla="*/ 376986 w 1984376"/>
              <a:gd name="TY73" fmla="*/ 1009230 h 2903221"/>
              <a:gd name="TX74" fmla="*/ 402094 w 1984376"/>
              <a:gd name="TY74" fmla="*/ 1051852 h 2903221"/>
              <a:gd name="TX75" fmla="*/ 451967 w 1984376"/>
              <a:gd name="TY75" fmla="*/ 1137323 h 2903221"/>
              <a:gd name="TX76" fmla="*/ 477037 w 1984376"/>
              <a:gd name="TY76" fmla="*/ 1179995 h 2903221"/>
              <a:gd name="TX77" fmla="*/ 502373 w 1984376"/>
              <a:gd name="TY77" fmla="*/ 1222502 h 2903221"/>
              <a:gd name="TX78" fmla="*/ 528129 w 1984376"/>
              <a:gd name="TY78" fmla="*/ 1264767 h 2903221"/>
              <a:gd name="TX79" fmla="*/ 554431 w 1984376"/>
              <a:gd name="TY79" fmla="*/ 1306703 h 2903221"/>
              <a:gd name="TX80" fmla="*/ 581456 w 1984376"/>
              <a:gd name="TY80" fmla="*/ 1348206 h 2903221"/>
              <a:gd name="TX81" fmla="*/ 609307 w 1984376"/>
              <a:gd name="TY81" fmla="*/ 1389202 h 2903221"/>
              <a:gd name="TX82" fmla="*/ 638149 w 1984376"/>
              <a:gd name="TY82" fmla="*/ 1429588 h 2903221"/>
              <a:gd name="TX83" fmla="*/ 668591 w 1984376"/>
              <a:gd name="TY83" fmla="*/ 1469720 h 2903221"/>
              <a:gd name="TX84" fmla="*/ 700544 w 1984376"/>
              <a:gd name="TY84" fmla="*/ 1508925 h 2903221"/>
              <a:gd name="TX85" fmla="*/ 734009 w 1984376"/>
              <a:gd name="TY85" fmla="*/ 1546987 h 2903221"/>
              <a:gd name="TX86" fmla="*/ 769010 w 1984376"/>
              <a:gd name="TY86" fmla="*/ 1583690 h 2903221"/>
              <a:gd name="TX87" fmla="*/ 805535 w 1984376"/>
              <a:gd name="TY87" fmla="*/ 1618792 h 2903221"/>
              <a:gd name="TX88" fmla="*/ 843572 w 1984376"/>
              <a:gd name="TY88" fmla="*/ 1652079 h 2903221"/>
              <a:gd name="TX89" fmla="*/ 883158 w 1984376"/>
              <a:gd name="TY89" fmla="*/ 1683334 h 2903221"/>
              <a:gd name="TX90" fmla="*/ 924267 w 1984376"/>
              <a:gd name="TY90" fmla="*/ 1712315 h 2903221"/>
              <a:gd name="TX91" fmla="*/ 966914 w 1984376"/>
              <a:gd name="TY91" fmla="*/ 1738795 h 2903221"/>
              <a:gd name="TX92" fmla="*/ 1011097 w 1984376"/>
              <a:gd name="TY92" fmla="*/ 1762556 h 2903221"/>
              <a:gd name="TX93" fmla="*/ 1056817 w 1984376"/>
              <a:gd name="TY93" fmla="*/ 1783372 h 2903221"/>
              <a:gd name="TX94" fmla="*/ 1104074 w 1984376"/>
              <a:gd name="TY94" fmla="*/ 1801025 h 2903221"/>
              <a:gd name="TX95" fmla="*/ 1152893 w 1984376"/>
              <a:gd name="TY95" fmla="*/ 1815274 h 2903221"/>
              <a:gd name="TX96" fmla="*/ 1203248 w 1984376"/>
              <a:gd name="TY96" fmla="*/ 1825917 h 2903221"/>
              <a:gd name="TX97" fmla="*/ 1251762 w 1984376"/>
              <a:gd name="TY97" fmla="*/ 1831987 h 2903221"/>
              <a:gd name="TX98" fmla="*/ 1299667 w 1984376"/>
              <a:gd name="TY98" fmla="*/ 1833791 h 2903221"/>
              <a:gd name="TX99" fmla="*/ 1346873 w 1984376"/>
              <a:gd name="TY99" fmla="*/ 1831505 h 2903221"/>
              <a:gd name="TX100" fmla="*/ 1393266 w 1984376"/>
              <a:gd name="TY100" fmla="*/ 1825332 h 2903221"/>
              <a:gd name="TX101" fmla="*/ 1438770 w 1984376"/>
              <a:gd name="TY101" fmla="*/ 1815452 h 2903221"/>
              <a:gd name="TX102" fmla="*/ 1483283 w 1984376"/>
              <a:gd name="TY102" fmla="*/ 1802041 h 2903221"/>
              <a:gd name="TX103" fmla="*/ 1526730 w 1984376"/>
              <a:gd name="TY103" fmla="*/ 1785315 h 2903221"/>
              <a:gd name="TX104" fmla="*/ 1569021 w 1984376"/>
              <a:gd name="TY104" fmla="*/ 1765439 h 2903221"/>
              <a:gd name="TX105" fmla="*/ 1610042 w 1984376"/>
              <a:gd name="TY105" fmla="*/ 1742605 h 2903221"/>
              <a:gd name="TX106" fmla="*/ 1649717 w 1984376"/>
              <a:gd name="TY106" fmla="*/ 1717001 h 2903221"/>
              <a:gd name="TX107" fmla="*/ 1687957 w 1984376"/>
              <a:gd name="TY107" fmla="*/ 1688833 h 2903221"/>
              <a:gd name="TX108" fmla="*/ 1724660 w 1984376"/>
              <a:gd name="TY108" fmla="*/ 1658264 h 2903221"/>
              <a:gd name="TX109" fmla="*/ 1759750 w 1984376"/>
              <a:gd name="TY109" fmla="*/ 1625485 h 2903221"/>
              <a:gd name="TX110" fmla="*/ 1793113 w 1984376"/>
              <a:gd name="TY110" fmla="*/ 1590700 h 2903221"/>
              <a:gd name="TX111" fmla="*/ 1826615 w 1984376"/>
              <a:gd name="TY111" fmla="*/ 1551698 h 2903221"/>
              <a:gd name="TX112" fmla="*/ 1858048 w 1984376"/>
              <a:gd name="TY112" fmla="*/ 1511249 h 2903221"/>
              <a:gd name="TX113" fmla="*/ 1887474 w 1984376"/>
              <a:gd name="TY113" fmla="*/ 1469415 h 2903221"/>
              <a:gd name="TX114" fmla="*/ 1914918 w 1984376"/>
              <a:gd name="TY114" fmla="*/ 1426337 h 2903221"/>
              <a:gd name="TX115" fmla="*/ 1940458 w 1984376"/>
              <a:gd name="TY115" fmla="*/ 1382090 h 2903221"/>
              <a:gd name="TX116" fmla="*/ 1964105 w 1984376"/>
              <a:gd name="TY116" fmla="*/ 1336789 h 2903221"/>
              <a:gd name="TX117" fmla="*/ 1984197 w 1984376"/>
              <a:gd name="TY117" fmla="*/ 1294206 h 2903221"/>
              <a:gd name="TX118" fmla="*/ 1984197 w 1984376"/>
              <a:gd name="TY118" fmla="*/ 0 h 290322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</a:cxnLst>
            <a:rect l="l" t="t" r="r" b="b"/>
            <a:pathLst>
              <a:path w="1984376" h="2903221">
                <a:moveTo>
                  <a:pt x="1527009" y="2617266"/>
                </a:moveTo>
                <a:lnTo>
                  <a:pt x="1523911" y="2575331"/>
                </a:lnTo>
                <a:lnTo>
                  <a:pt x="1514703" y="2534310"/>
                </a:lnTo>
                <a:lnTo>
                  <a:pt x="1499565" y="2495092"/>
                </a:lnTo>
                <a:lnTo>
                  <a:pt x="1478851" y="2458504"/>
                </a:lnTo>
                <a:lnTo>
                  <a:pt x="1452981" y="2425369"/>
                </a:lnTo>
                <a:lnTo>
                  <a:pt x="1422527" y="2396375"/>
                </a:lnTo>
                <a:lnTo>
                  <a:pt x="1388160" y="2372169"/>
                </a:lnTo>
                <a:lnTo>
                  <a:pt x="1350606" y="2353259"/>
                </a:lnTo>
                <a:lnTo>
                  <a:pt x="1310690" y="2340076"/>
                </a:lnTo>
                <a:lnTo>
                  <a:pt x="1269263" y="2332888"/>
                </a:lnTo>
                <a:lnTo>
                  <a:pt x="1241259" y="2331516"/>
                </a:lnTo>
                <a:lnTo>
                  <a:pt x="1234236" y="2331593"/>
                </a:lnTo>
                <a:lnTo>
                  <a:pt x="1192403" y="2335720"/>
                </a:lnTo>
                <a:lnTo>
                  <a:pt x="1151623" y="2345931"/>
                </a:lnTo>
                <a:lnTo>
                  <a:pt x="1112774" y="2362022"/>
                </a:lnTo>
                <a:lnTo>
                  <a:pt x="1076718" y="2383637"/>
                </a:lnTo>
                <a:lnTo>
                  <a:pt x="1044219" y="2410307"/>
                </a:lnTo>
                <a:lnTo>
                  <a:pt x="1015987" y="2441460"/>
                </a:lnTo>
                <a:lnTo>
                  <a:pt x="992632" y="2476411"/>
                </a:lnTo>
                <a:lnTo>
                  <a:pt x="974648" y="2514422"/>
                </a:lnTo>
                <a:lnTo>
                  <a:pt x="962444" y="2554655"/>
                </a:lnTo>
                <a:lnTo>
                  <a:pt x="956271" y="2596248"/>
                </a:lnTo>
                <a:lnTo>
                  <a:pt x="955509" y="2617266"/>
                </a:lnTo>
                <a:lnTo>
                  <a:pt x="955586" y="2624277"/>
                </a:lnTo>
                <a:lnTo>
                  <a:pt x="959713" y="2666111"/>
                </a:lnTo>
                <a:lnTo>
                  <a:pt x="969924" y="2706903"/>
                </a:lnTo>
                <a:lnTo>
                  <a:pt x="986015" y="2745740"/>
                </a:lnTo>
                <a:lnTo>
                  <a:pt x="1007630" y="2781808"/>
                </a:lnTo>
                <a:lnTo>
                  <a:pt x="1034300" y="2814294"/>
                </a:lnTo>
                <a:lnTo>
                  <a:pt x="1065453" y="2842539"/>
                </a:lnTo>
                <a:lnTo>
                  <a:pt x="1100404" y="2865894"/>
                </a:lnTo>
                <a:lnTo>
                  <a:pt x="1138415" y="2883865"/>
                </a:lnTo>
                <a:lnTo>
                  <a:pt x="1178648" y="2896070"/>
                </a:lnTo>
                <a:lnTo>
                  <a:pt x="1220228" y="2902242"/>
                </a:lnTo>
                <a:lnTo>
                  <a:pt x="1241259" y="2903016"/>
                </a:lnTo>
                <a:lnTo>
                  <a:pt x="1248270" y="2902928"/>
                </a:lnTo>
                <a:lnTo>
                  <a:pt x="1290104" y="2898800"/>
                </a:lnTo>
                <a:lnTo>
                  <a:pt x="1330883" y="2888589"/>
                </a:lnTo>
                <a:lnTo>
                  <a:pt x="1369733" y="2872498"/>
                </a:lnTo>
                <a:lnTo>
                  <a:pt x="1405788" y="2850883"/>
                </a:lnTo>
                <a:lnTo>
                  <a:pt x="1438287" y="2824213"/>
                </a:lnTo>
                <a:lnTo>
                  <a:pt x="1466519" y="2793060"/>
                </a:lnTo>
                <a:lnTo>
                  <a:pt x="1489875" y="2758109"/>
                </a:lnTo>
                <a:lnTo>
                  <a:pt x="1507858" y="2720098"/>
                </a:lnTo>
                <a:lnTo>
                  <a:pt x="1520063" y="2679877"/>
                </a:lnTo>
                <a:lnTo>
                  <a:pt x="1526235" y="2638285"/>
                </a:lnTo>
                <a:lnTo>
                  <a:pt x="1527009" y="2617266"/>
                </a:lnTo>
                <a:close/>
                <a:moveTo>
                  <a:pt x="1984197" y="0"/>
                </a:moveTo>
                <a:lnTo>
                  <a:pt x="47815" y="0"/>
                </a:lnTo>
                <a:lnTo>
                  <a:pt x="45085" y="6388"/>
                </a:lnTo>
                <a:lnTo>
                  <a:pt x="28600" y="55054"/>
                </a:lnTo>
                <a:lnTo>
                  <a:pt x="15836" y="104838"/>
                </a:lnTo>
                <a:lnTo>
                  <a:pt x="6845" y="155422"/>
                </a:lnTo>
                <a:lnTo>
                  <a:pt x="1384" y="207251"/>
                </a:lnTo>
                <a:lnTo>
                  <a:pt x="0" y="259461"/>
                </a:lnTo>
                <a:lnTo>
                  <a:pt x="2717" y="311645"/>
                </a:lnTo>
                <a:lnTo>
                  <a:pt x="9537" y="363397"/>
                </a:lnTo>
                <a:lnTo>
                  <a:pt x="20510" y="414299"/>
                </a:lnTo>
                <a:lnTo>
                  <a:pt x="35661" y="463905"/>
                </a:lnTo>
                <a:lnTo>
                  <a:pt x="54127" y="510349"/>
                </a:lnTo>
                <a:lnTo>
                  <a:pt x="76009" y="554875"/>
                </a:lnTo>
                <a:lnTo>
                  <a:pt x="100698" y="597852"/>
                </a:lnTo>
                <a:lnTo>
                  <a:pt x="127571" y="639597"/>
                </a:lnTo>
                <a:lnTo>
                  <a:pt x="156019" y="680440"/>
                </a:lnTo>
                <a:lnTo>
                  <a:pt x="185420" y="720725"/>
                </a:lnTo>
                <a:lnTo>
                  <a:pt x="215176" y="760780"/>
                </a:lnTo>
                <a:lnTo>
                  <a:pt x="244195" y="800887"/>
                </a:lnTo>
                <a:lnTo>
                  <a:pt x="272199" y="841629"/>
                </a:lnTo>
                <a:lnTo>
                  <a:pt x="299339" y="882929"/>
                </a:lnTo>
                <a:lnTo>
                  <a:pt x="325767" y="924687"/>
                </a:lnTo>
                <a:lnTo>
                  <a:pt x="351599" y="966812"/>
                </a:lnTo>
                <a:lnTo>
                  <a:pt x="376986" y="1009230"/>
                </a:lnTo>
                <a:lnTo>
                  <a:pt x="402094" y="1051852"/>
                </a:lnTo>
                <a:lnTo>
                  <a:pt x="451967" y="1137323"/>
                </a:lnTo>
                <a:lnTo>
                  <a:pt x="477037" y="1179995"/>
                </a:lnTo>
                <a:lnTo>
                  <a:pt x="502373" y="1222502"/>
                </a:lnTo>
                <a:lnTo>
                  <a:pt x="528129" y="1264767"/>
                </a:lnTo>
                <a:lnTo>
                  <a:pt x="554431" y="1306703"/>
                </a:lnTo>
                <a:lnTo>
                  <a:pt x="581456" y="1348206"/>
                </a:lnTo>
                <a:lnTo>
                  <a:pt x="609307" y="1389202"/>
                </a:lnTo>
                <a:lnTo>
                  <a:pt x="638149" y="1429588"/>
                </a:lnTo>
                <a:lnTo>
                  <a:pt x="668591" y="1469720"/>
                </a:lnTo>
                <a:lnTo>
                  <a:pt x="700544" y="1508925"/>
                </a:lnTo>
                <a:lnTo>
                  <a:pt x="734009" y="1546987"/>
                </a:lnTo>
                <a:lnTo>
                  <a:pt x="769010" y="1583690"/>
                </a:lnTo>
                <a:lnTo>
                  <a:pt x="805535" y="1618792"/>
                </a:lnTo>
                <a:lnTo>
                  <a:pt x="843572" y="1652079"/>
                </a:lnTo>
                <a:lnTo>
                  <a:pt x="883158" y="1683334"/>
                </a:lnTo>
                <a:lnTo>
                  <a:pt x="924267" y="1712315"/>
                </a:lnTo>
                <a:lnTo>
                  <a:pt x="966914" y="1738795"/>
                </a:lnTo>
                <a:lnTo>
                  <a:pt x="1011097" y="1762556"/>
                </a:lnTo>
                <a:lnTo>
                  <a:pt x="1056817" y="1783372"/>
                </a:lnTo>
                <a:lnTo>
                  <a:pt x="1104074" y="1801025"/>
                </a:lnTo>
                <a:lnTo>
                  <a:pt x="1152893" y="1815274"/>
                </a:lnTo>
                <a:lnTo>
                  <a:pt x="1203248" y="1825917"/>
                </a:lnTo>
                <a:lnTo>
                  <a:pt x="1251762" y="1831987"/>
                </a:lnTo>
                <a:lnTo>
                  <a:pt x="1299667" y="1833791"/>
                </a:lnTo>
                <a:lnTo>
                  <a:pt x="1346873" y="1831505"/>
                </a:lnTo>
                <a:lnTo>
                  <a:pt x="1393266" y="1825332"/>
                </a:lnTo>
                <a:lnTo>
                  <a:pt x="1438770" y="1815452"/>
                </a:lnTo>
                <a:lnTo>
                  <a:pt x="1483283" y="1802041"/>
                </a:lnTo>
                <a:lnTo>
                  <a:pt x="1526730" y="1785315"/>
                </a:lnTo>
                <a:lnTo>
                  <a:pt x="1569021" y="1765439"/>
                </a:lnTo>
                <a:lnTo>
                  <a:pt x="1610042" y="1742605"/>
                </a:lnTo>
                <a:lnTo>
                  <a:pt x="1649717" y="1717001"/>
                </a:lnTo>
                <a:lnTo>
                  <a:pt x="1687957" y="1688833"/>
                </a:lnTo>
                <a:lnTo>
                  <a:pt x="1724660" y="1658264"/>
                </a:lnTo>
                <a:lnTo>
                  <a:pt x="1759750" y="1625485"/>
                </a:lnTo>
                <a:lnTo>
                  <a:pt x="1793113" y="1590700"/>
                </a:lnTo>
                <a:lnTo>
                  <a:pt x="1826615" y="1551698"/>
                </a:lnTo>
                <a:lnTo>
                  <a:pt x="1858048" y="1511249"/>
                </a:lnTo>
                <a:lnTo>
                  <a:pt x="1887474" y="1469415"/>
                </a:lnTo>
                <a:lnTo>
                  <a:pt x="1914918" y="1426337"/>
                </a:lnTo>
                <a:lnTo>
                  <a:pt x="1940458" y="1382090"/>
                </a:lnTo>
                <a:lnTo>
                  <a:pt x="1964105" y="1336789"/>
                </a:lnTo>
                <a:lnTo>
                  <a:pt x="1984197" y="1294206"/>
                </a:lnTo>
                <a:lnTo>
                  <a:pt x="1984197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0" y="7519035"/>
            <a:ext cx="1722120" cy="2536825"/>
          </a:xfrm>
          <a:custGeom>
            <a:avLst/>
            <a:gdLst>
              <a:gd name="TX0" fmla="*/ 431016 w 1721486"/>
              <a:gd name="TY0" fmla="*/ 145152 h 2536191"/>
              <a:gd name="TX1" fmla="*/ 474186 w 1721486"/>
              <a:gd name="TY1" fmla="*/ 120149 h 2536191"/>
              <a:gd name="TX2" fmla="*/ 518444 w 1721486"/>
              <a:gd name="TY2" fmla="*/ 97014 h 2536191"/>
              <a:gd name="TX3" fmla="*/ 563787 w 1721486"/>
              <a:gd name="TY3" fmla="*/ 75843 h 2536191"/>
              <a:gd name="TX4" fmla="*/ 610211 w 1721486"/>
              <a:gd name="TY4" fmla="*/ 56731 h 2536191"/>
              <a:gd name="TX5" fmla="*/ 657599 w 1721486"/>
              <a:gd name="TY5" fmla="*/ 40124 h 2536191"/>
              <a:gd name="TX6" fmla="*/ 705634 w 1721486"/>
              <a:gd name="TY6" fmla="*/ 26203 h 2536191"/>
              <a:gd name="TX7" fmla="*/ 754142 w 1721486"/>
              <a:gd name="TY7" fmla="*/ 15098 h 2536191"/>
              <a:gd name="TX8" fmla="*/ 802952 w 1721486"/>
              <a:gd name="TY8" fmla="*/ 6941 h 2536191"/>
              <a:gd name="TX9" fmla="*/ 851890 w 1721486"/>
              <a:gd name="TY9" fmla="*/ 1864 h 2536191"/>
              <a:gd name="TX10" fmla="*/ 900783 w 1721486"/>
              <a:gd name="TY10" fmla="*/ 0 h 2536191"/>
              <a:gd name="TX11" fmla="*/ 949457 w 1721486"/>
              <a:gd name="TY11" fmla="*/ 1478 h 2536191"/>
              <a:gd name="TX12" fmla="*/ 997739 w 1721486"/>
              <a:gd name="TY12" fmla="*/ 6431 h 2536191"/>
              <a:gd name="TX13" fmla="*/ 1045456 w 1721486"/>
              <a:gd name="TY13" fmla="*/ 14991 h 2536191"/>
              <a:gd name="TX14" fmla="*/ 1092436 w 1721486"/>
              <a:gd name="TY14" fmla="*/ 27290 h 2536191"/>
              <a:gd name="TX15" fmla="*/ 1138504 w 1721486"/>
              <a:gd name="TY15" fmla="*/ 43459 h 2536191"/>
              <a:gd name="TX16" fmla="*/ 1183488 w 1721486"/>
              <a:gd name="TY16" fmla="*/ 63629 h 2536191"/>
              <a:gd name="TX17" fmla="*/ 1227215 w 1721486"/>
              <a:gd name="TY17" fmla="*/ 87933 h 2536191"/>
              <a:gd name="TX18" fmla="*/ 1269511 w 1721486"/>
              <a:gd name="TY18" fmla="*/ 116502 h 2536191"/>
              <a:gd name="TX19" fmla="*/ 1308679 w 1721486"/>
              <a:gd name="TY19" fmla="*/ 147850 h 2536191"/>
              <a:gd name="TX20" fmla="*/ 1345106 w 1721486"/>
              <a:gd name="TY20" fmla="*/ 181509 h 2536191"/>
              <a:gd name="TX21" fmla="*/ 1378879 w 1721486"/>
              <a:gd name="TY21" fmla="*/ 217310 h 2536191"/>
              <a:gd name="TX22" fmla="*/ 1410086 w 1721486"/>
              <a:gd name="TY22" fmla="*/ 255081 h 2536191"/>
              <a:gd name="TX23" fmla="*/ 1438814 w 1721486"/>
              <a:gd name="TY23" fmla="*/ 294654 h 2536191"/>
              <a:gd name="TX24" fmla="*/ 1465153 w 1721486"/>
              <a:gd name="TY24" fmla="*/ 335859 h 2536191"/>
              <a:gd name="TX25" fmla="*/ 1489190 w 1721486"/>
              <a:gd name="TY25" fmla="*/ 378527 h 2536191"/>
              <a:gd name="TX26" fmla="*/ 1511013 w 1721486"/>
              <a:gd name="TY26" fmla="*/ 422488 h 2536191"/>
              <a:gd name="TX27" fmla="*/ 1530710 w 1721486"/>
              <a:gd name="TY27" fmla="*/ 467572 h 2536191"/>
              <a:gd name="TX28" fmla="*/ 1548368 w 1721486"/>
              <a:gd name="TY28" fmla="*/ 513610 h 2536191"/>
              <a:gd name="TX29" fmla="*/ 1564077 w 1721486"/>
              <a:gd name="TY29" fmla="*/ 560433 h 2536191"/>
              <a:gd name="TX30" fmla="*/ 1577923 w 1721486"/>
              <a:gd name="TY30" fmla="*/ 607870 h 2536191"/>
              <a:gd name="TX31" fmla="*/ 1589994 w 1721486"/>
              <a:gd name="TY31" fmla="*/ 655752 h 2536191"/>
              <a:gd name="TX32" fmla="*/ 1600380 w 1721486"/>
              <a:gd name="TY32" fmla="*/ 703909 h 2536191"/>
              <a:gd name="TX33" fmla="*/ 1609166 w 1721486"/>
              <a:gd name="TY33" fmla="*/ 752172 h 2536191"/>
              <a:gd name="TX34" fmla="*/ 1617037 w 1721486"/>
              <a:gd name="TY34" fmla="*/ 803377 h 2536191"/>
              <a:gd name="TX35" fmla="*/ 1623707 w 1721486"/>
              <a:gd name="TY35" fmla="*/ 854677 h 2536191"/>
              <a:gd name="TX36" fmla="*/ 1629350 w 1721486"/>
              <a:gd name="TY36" fmla="*/ 906055 h 2536191"/>
              <a:gd name="TX37" fmla="*/ 1634140 w 1721486"/>
              <a:gd name="TY37" fmla="*/ 957498 h 2536191"/>
              <a:gd name="TX38" fmla="*/ 1638253 w 1721486"/>
              <a:gd name="TY38" fmla="*/ 1008989 h 2536191"/>
              <a:gd name="TX39" fmla="*/ 1641862 w 1721486"/>
              <a:gd name="TY39" fmla="*/ 1060514 h 2536191"/>
              <a:gd name="TX40" fmla="*/ 1645142 w 1721486"/>
              <a:gd name="TY40" fmla="*/ 1112057 h 2536191"/>
              <a:gd name="TX41" fmla="*/ 1651413 w 1721486"/>
              <a:gd name="TY41" fmla="*/ 1215137 h 2536191"/>
              <a:gd name="TX42" fmla="*/ 1654752 w 1721486"/>
              <a:gd name="TY42" fmla="*/ 1266644 h 2536191"/>
              <a:gd name="TX43" fmla="*/ 1658460 w 1721486"/>
              <a:gd name="TY43" fmla="*/ 1318108 h 2536191"/>
              <a:gd name="TX44" fmla="*/ 1662711 w 1721486"/>
              <a:gd name="TY44" fmla="*/ 1369515 h 2536191"/>
              <a:gd name="TX45" fmla="*/ 1667679 w 1721486"/>
              <a:gd name="TY45" fmla="*/ 1420848 h 2536191"/>
              <a:gd name="TX46" fmla="*/ 1673540 w 1721486"/>
              <a:gd name="TY46" fmla="*/ 1472093 h 2536191"/>
              <a:gd name="TX47" fmla="*/ 1680466 w 1721486"/>
              <a:gd name="TY47" fmla="*/ 1523235 h 2536191"/>
              <a:gd name="TX48" fmla="*/ 1688634 w 1721486"/>
              <a:gd name="TY48" fmla="*/ 1574258 h 2536191"/>
              <a:gd name="TX49" fmla="*/ 1697504 w 1721486"/>
              <a:gd name="TY49" fmla="*/ 1625579 h 2536191"/>
              <a:gd name="TX50" fmla="*/ 1705946 w 1721486"/>
              <a:gd name="TY50" fmla="*/ 1676950 h 2536191"/>
              <a:gd name="TX51" fmla="*/ 1713233 w 1721486"/>
              <a:gd name="TY51" fmla="*/ 1728390 h 2536191"/>
              <a:gd name="TX52" fmla="*/ 1718634 w 1721486"/>
              <a:gd name="TY52" fmla="*/ 1779921 h 2536191"/>
              <a:gd name="TX53" fmla="*/ 1721422 w 1721486"/>
              <a:gd name="TY53" fmla="*/ 1831564 h 2536191"/>
              <a:gd name="TX54" fmla="*/ 1720868 w 1721486"/>
              <a:gd name="TY54" fmla="*/ 1883338 h 2536191"/>
              <a:gd name="TX55" fmla="*/ 1716242 w 1721486"/>
              <a:gd name="TY55" fmla="*/ 1935266 h 2536191"/>
              <a:gd name="TX56" fmla="*/ 1707032 w 1721486"/>
              <a:gd name="TY56" fmla="*/ 1988583 h 2536191"/>
              <a:gd name="TX57" fmla="*/ 1693343 w 1721486"/>
              <a:gd name="TY57" fmla="*/ 2041118 h 2536191"/>
              <a:gd name="TX58" fmla="*/ 1675392 w 1721486"/>
              <a:gd name="TY58" fmla="*/ 2092494 h 2536191"/>
              <a:gd name="TX59" fmla="*/ 1653402 w 1721486"/>
              <a:gd name="TY59" fmla="*/ 2142334 h 2536191"/>
              <a:gd name="TX60" fmla="*/ 1627592 w 1721486"/>
              <a:gd name="TY60" fmla="*/ 2190262 h 2536191"/>
              <a:gd name="TX61" fmla="*/ 1598181 w 1721486"/>
              <a:gd name="TY61" fmla="*/ 2235900 h 2536191"/>
              <a:gd name="TX62" fmla="*/ 1566055 w 1721486"/>
              <a:gd name="TY62" fmla="*/ 2278716 h 2536191"/>
              <a:gd name="TX63" fmla="*/ 1530804 w 1721486"/>
              <a:gd name="TY63" fmla="*/ 2319016 h 2536191"/>
              <a:gd name="TX64" fmla="*/ 1492605 w 1721486"/>
              <a:gd name="TY64" fmla="*/ 2356513 h 2536191"/>
              <a:gd name="TX65" fmla="*/ 1451638 w 1721486"/>
              <a:gd name="TY65" fmla="*/ 2390918 h 2536191"/>
              <a:gd name="TX66" fmla="*/ 1408081 w 1721486"/>
              <a:gd name="TY66" fmla="*/ 2421947 h 2536191"/>
              <a:gd name="TX67" fmla="*/ 1362114 w 1721486"/>
              <a:gd name="TY67" fmla="*/ 2449310 h 2536191"/>
              <a:gd name="TX68" fmla="*/ 1320394 w 1721486"/>
              <a:gd name="TY68" fmla="*/ 2469380 h 2536191"/>
              <a:gd name="TX69" fmla="*/ 1276697 w 1721486"/>
              <a:gd name="TY69" fmla="*/ 2486013 h 2536191"/>
              <a:gd name="TX70" fmla="*/ 1231524 w 1721486"/>
              <a:gd name="TY70" fmla="*/ 2499580 h 2536191"/>
              <a:gd name="TX71" fmla="*/ 1185378 w 1721486"/>
              <a:gd name="TY71" fmla="*/ 2510454 h 2536191"/>
              <a:gd name="TX72" fmla="*/ 1138762 w 1721486"/>
              <a:gd name="TY72" fmla="*/ 2519006 h 2536191"/>
              <a:gd name="TX73" fmla="*/ 1092180 w 1721486"/>
              <a:gd name="TY73" fmla="*/ 2525609 h 2536191"/>
              <a:gd name="TX74" fmla="*/ 1046132 w 1721486"/>
              <a:gd name="TY74" fmla="*/ 2530634 h 2536191"/>
              <a:gd name="TX75" fmla="*/ 995454 w 1721486"/>
              <a:gd name="TY75" fmla="*/ 2534481 h 2536191"/>
              <a:gd name="TX76" fmla="*/ 944815 w 1721486"/>
              <a:gd name="TY76" fmla="*/ 2536116 h 2536191"/>
              <a:gd name="TX77" fmla="*/ 894248 w 1721486"/>
              <a:gd name="TY77" fmla="*/ 2535639 h 2536191"/>
              <a:gd name="TX78" fmla="*/ 843787 w 1721486"/>
              <a:gd name="TY78" fmla="*/ 2533150 h 2536191"/>
              <a:gd name="TX79" fmla="*/ 793468 w 1721486"/>
              <a:gd name="TY79" fmla="*/ 2528748 h 2536191"/>
              <a:gd name="TX80" fmla="*/ 743323 w 1721486"/>
              <a:gd name="TY80" fmla="*/ 2522532 h 2536191"/>
              <a:gd name="TX81" fmla="*/ 693387 w 1721486"/>
              <a:gd name="TY81" fmla="*/ 2514602 h 2536191"/>
              <a:gd name="TX82" fmla="*/ 643695 w 1721486"/>
              <a:gd name="TY82" fmla="*/ 2505059 h 2536191"/>
              <a:gd name="TX83" fmla="*/ 594279 w 1721486"/>
              <a:gd name="TY83" fmla="*/ 2494000 h 2536191"/>
              <a:gd name="TX84" fmla="*/ 545175 w 1721486"/>
              <a:gd name="TY84" fmla="*/ 2481526 h 2536191"/>
              <a:gd name="TX85" fmla="*/ 496417 w 1721486"/>
              <a:gd name="TY85" fmla="*/ 2467737 h 2536191"/>
              <a:gd name="TX86" fmla="*/ 448038 w 1721486"/>
              <a:gd name="TY86" fmla="*/ 2452731 h 2536191"/>
              <a:gd name="TX87" fmla="*/ 400074 w 1721486"/>
              <a:gd name="TY87" fmla="*/ 2436609 h 2536191"/>
              <a:gd name="TX88" fmla="*/ 353263 w 1721486"/>
              <a:gd name="TY88" fmla="*/ 2419792 h 2536191"/>
              <a:gd name="TX89" fmla="*/ 306665 w 1721486"/>
              <a:gd name="TY89" fmla="*/ 2402074 h 2536191"/>
              <a:gd name="TX90" fmla="*/ 260381 w 1721486"/>
              <a:gd name="TY90" fmla="*/ 2383379 h 2536191"/>
              <a:gd name="TX91" fmla="*/ 214511 w 1721486"/>
              <a:gd name="TY91" fmla="*/ 2363635 h 2536191"/>
              <a:gd name="TX92" fmla="*/ 169157 w 1721486"/>
              <a:gd name="TY92" fmla="*/ 2342765 h 2536191"/>
              <a:gd name="TX93" fmla="*/ 124420 w 1721486"/>
              <a:gd name="TY93" fmla="*/ 2320697 h 2536191"/>
              <a:gd name="TX94" fmla="*/ 80400 w 1721486"/>
              <a:gd name="TY94" fmla="*/ 2297355 h 2536191"/>
              <a:gd name="TX95" fmla="*/ 37199 w 1721486"/>
              <a:gd name="TY95" fmla="*/ 2272665 h 2536191"/>
              <a:gd name="TX96" fmla="*/ 0 w 1721486"/>
              <a:gd name="TY96" fmla="*/ 2249692 h 2536191"/>
              <a:gd name="TX97" fmla="*/ 0 w 1721486"/>
              <a:gd name="TY97" fmla="*/ 554864 h 2536191"/>
              <a:gd name="TX98" fmla="*/ 28926 w 1721486"/>
              <a:gd name="TY98" fmla="*/ 516137 h 2536191"/>
              <a:gd name="TX99" fmla="*/ 59903 w 1721486"/>
              <a:gd name="TY99" fmla="*/ 476896 h 2536191"/>
              <a:gd name="TX100" fmla="*/ 92006 w 1721486"/>
              <a:gd name="TY100" fmla="*/ 438471 h 2536191"/>
              <a:gd name="TX101" fmla="*/ 125231 w 1721486"/>
              <a:gd name="TY101" fmla="*/ 400957 h 2536191"/>
              <a:gd name="TX102" fmla="*/ 159574 w 1721486"/>
              <a:gd name="TY102" fmla="*/ 364451 h 2536191"/>
              <a:gd name="TX103" fmla="*/ 195033 w 1721486"/>
              <a:gd name="TY103" fmla="*/ 329048 h 2536191"/>
              <a:gd name="TX104" fmla="*/ 231604 w 1721486"/>
              <a:gd name="TY104" fmla="*/ 294844 h 2536191"/>
              <a:gd name="TX105" fmla="*/ 269283 w 1721486"/>
              <a:gd name="TY105" fmla="*/ 261935 h 2536191"/>
              <a:gd name="TX106" fmla="*/ 308067 w 1721486"/>
              <a:gd name="TY106" fmla="*/ 230415 h 2536191"/>
              <a:gd name="TX107" fmla="*/ 347953 w 1721486"/>
              <a:gd name="TY107" fmla="*/ 200381 h 2536191"/>
              <a:gd name="TX108" fmla="*/ 388937 w 1721486"/>
              <a:gd name="TY108" fmla="*/ 171928 h 2536191"/>
              <a:gd name="TX109" fmla="*/ 431016 w 1721486"/>
              <a:gd name="TY109" fmla="*/ 145152 h 253619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</a:cxnLst>
            <a:rect l="l" t="t" r="r" b="b"/>
            <a:pathLst>
              <a:path w="1721486" h="2536191">
                <a:moveTo>
                  <a:pt x="431016" y="145152"/>
                </a:moveTo>
                <a:lnTo>
                  <a:pt x="474186" y="120149"/>
                </a:lnTo>
                <a:lnTo>
                  <a:pt x="518444" y="97014"/>
                </a:lnTo>
                <a:lnTo>
                  <a:pt x="563787" y="75843"/>
                </a:lnTo>
                <a:lnTo>
                  <a:pt x="610211" y="56731"/>
                </a:lnTo>
                <a:lnTo>
                  <a:pt x="657599" y="40124"/>
                </a:lnTo>
                <a:lnTo>
                  <a:pt x="705634" y="26203"/>
                </a:lnTo>
                <a:lnTo>
                  <a:pt x="754142" y="15098"/>
                </a:lnTo>
                <a:lnTo>
                  <a:pt x="802952" y="6941"/>
                </a:lnTo>
                <a:lnTo>
                  <a:pt x="851890" y="1864"/>
                </a:lnTo>
                <a:lnTo>
                  <a:pt x="900783" y="0"/>
                </a:lnTo>
                <a:lnTo>
                  <a:pt x="949457" y="1478"/>
                </a:lnTo>
                <a:lnTo>
                  <a:pt x="997739" y="6431"/>
                </a:lnTo>
                <a:lnTo>
                  <a:pt x="1045456" y="14991"/>
                </a:lnTo>
                <a:lnTo>
                  <a:pt x="1092436" y="27290"/>
                </a:lnTo>
                <a:lnTo>
                  <a:pt x="1138504" y="43459"/>
                </a:lnTo>
                <a:lnTo>
                  <a:pt x="1183488" y="63629"/>
                </a:lnTo>
                <a:lnTo>
                  <a:pt x="1227215" y="87933"/>
                </a:lnTo>
                <a:lnTo>
                  <a:pt x="1269511" y="116502"/>
                </a:lnTo>
                <a:lnTo>
                  <a:pt x="1308679" y="147850"/>
                </a:lnTo>
                <a:lnTo>
                  <a:pt x="1345106" y="181509"/>
                </a:lnTo>
                <a:lnTo>
                  <a:pt x="1378879" y="217310"/>
                </a:lnTo>
                <a:lnTo>
                  <a:pt x="1410086" y="255081"/>
                </a:lnTo>
                <a:lnTo>
                  <a:pt x="1438814" y="294654"/>
                </a:lnTo>
                <a:lnTo>
                  <a:pt x="1465153" y="335859"/>
                </a:lnTo>
                <a:lnTo>
                  <a:pt x="1489190" y="378527"/>
                </a:lnTo>
                <a:lnTo>
                  <a:pt x="1511013" y="422488"/>
                </a:lnTo>
                <a:lnTo>
                  <a:pt x="1530710" y="467572"/>
                </a:lnTo>
                <a:lnTo>
                  <a:pt x="1548368" y="513610"/>
                </a:lnTo>
                <a:lnTo>
                  <a:pt x="1564077" y="560433"/>
                </a:lnTo>
                <a:lnTo>
                  <a:pt x="1577923" y="607870"/>
                </a:lnTo>
                <a:lnTo>
                  <a:pt x="1589994" y="655752"/>
                </a:lnTo>
                <a:lnTo>
                  <a:pt x="1600380" y="703909"/>
                </a:lnTo>
                <a:lnTo>
                  <a:pt x="1609166" y="752172"/>
                </a:lnTo>
                <a:lnTo>
                  <a:pt x="1617037" y="803377"/>
                </a:lnTo>
                <a:lnTo>
                  <a:pt x="1623707" y="854677"/>
                </a:lnTo>
                <a:lnTo>
                  <a:pt x="1629350" y="906055"/>
                </a:lnTo>
                <a:lnTo>
                  <a:pt x="1634140" y="957498"/>
                </a:lnTo>
                <a:lnTo>
                  <a:pt x="1638253" y="1008989"/>
                </a:lnTo>
                <a:lnTo>
                  <a:pt x="1641862" y="1060514"/>
                </a:lnTo>
                <a:lnTo>
                  <a:pt x="1645142" y="1112057"/>
                </a:lnTo>
                <a:lnTo>
                  <a:pt x="1651413" y="1215137"/>
                </a:lnTo>
                <a:lnTo>
                  <a:pt x="1654752" y="1266644"/>
                </a:lnTo>
                <a:lnTo>
                  <a:pt x="1658460" y="1318108"/>
                </a:lnTo>
                <a:lnTo>
                  <a:pt x="1662711" y="1369515"/>
                </a:lnTo>
                <a:lnTo>
                  <a:pt x="1667679" y="1420848"/>
                </a:lnTo>
                <a:lnTo>
                  <a:pt x="1673540" y="1472093"/>
                </a:lnTo>
                <a:lnTo>
                  <a:pt x="1680466" y="1523235"/>
                </a:lnTo>
                <a:lnTo>
                  <a:pt x="1688634" y="1574258"/>
                </a:lnTo>
                <a:lnTo>
                  <a:pt x="1697504" y="1625579"/>
                </a:lnTo>
                <a:lnTo>
                  <a:pt x="1705946" y="1676950"/>
                </a:lnTo>
                <a:lnTo>
                  <a:pt x="1713233" y="1728390"/>
                </a:lnTo>
                <a:lnTo>
                  <a:pt x="1718634" y="1779921"/>
                </a:lnTo>
                <a:lnTo>
                  <a:pt x="1721422" y="1831564"/>
                </a:lnTo>
                <a:lnTo>
                  <a:pt x="1720868" y="1883338"/>
                </a:lnTo>
                <a:lnTo>
                  <a:pt x="1716242" y="1935266"/>
                </a:lnTo>
                <a:lnTo>
                  <a:pt x="1707032" y="1988583"/>
                </a:lnTo>
                <a:lnTo>
                  <a:pt x="1693343" y="2041118"/>
                </a:lnTo>
                <a:lnTo>
                  <a:pt x="1675392" y="2092494"/>
                </a:lnTo>
                <a:lnTo>
                  <a:pt x="1653402" y="2142334"/>
                </a:lnTo>
                <a:lnTo>
                  <a:pt x="1627592" y="2190262"/>
                </a:lnTo>
                <a:lnTo>
                  <a:pt x="1598181" y="2235900"/>
                </a:lnTo>
                <a:lnTo>
                  <a:pt x="1566055" y="2278716"/>
                </a:lnTo>
                <a:lnTo>
                  <a:pt x="1530804" y="2319016"/>
                </a:lnTo>
                <a:lnTo>
                  <a:pt x="1492605" y="2356513"/>
                </a:lnTo>
                <a:lnTo>
                  <a:pt x="1451638" y="2390918"/>
                </a:lnTo>
                <a:lnTo>
                  <a:pt x="1408081" y="2421947"/>
                </a:lnTo>
                <a:lnTo>
                  <a:pt x="1362114" y="2449310"/>
                </a:lnTo>
                <a:lnTo>
                  <a:pt x="1320394" y="2469380"/>
                </a:lnTo>
                <a:lnTo>
                  <a:pt x="1276697" y="2486013"/>
                </a:lnTo>
                <a:lnTo>
                  <a:pt x="1231524" y="2499580"/>
                </a:lnTo>
                <a:lnTo>
                  <a:pt x="1185378" y="2510454"/>
                </a:lnTo>
                <a:lnTo>
                  <a:pt x="1138762" y="2519006"/>
                </a:lnTo>
                <a:lnTo>
                  <a:pt x="1092180" y="2525609"/>
                </a:lnTo>
                <a:lnTo>
                  <a:pt x="1046132" y="2530634"/>
                </a:lnTo>
                <a:lnTo>
                  <a:pt x="995454" y="2534481"/>
                </a:lnTo>
                <a:lnTo>
                  <a:pt x="944815" y="2536116"/>
                </a:lnTo>
                <a:lnTo>
                  <a:pt x="894248" y="2535639"/>
                </a:lnTo>
                <a:lnTo>
                  <a:pt x="843787" y="2533150"/>
                </a:lnTo>
                <a:lnTo>
                  <a:pt x="793468" y="2528748"/>
                </a:lnTo>
                <a:lnTo>
                  <a:pt x="743323" y="2522532"/>
                </a:lnTo>
                <a:lnTo>
                  <a:pt x="693387" y="2514602"/>
                </a:lnTo>
                <a:lnTo>
                  <a:pt x="643695" y="2505059"/>
                </a:lnTo>
                <a:lnTo>
                  <a:pt x="594279" y="2494000"/>
                </a:lnTo>
                <a:lnTo>
                  <a:pt x="545175" y="2481526"/>
                </a:lnTo>
                <a:lnTo>
                  <a:pt x="496417" y="2467737"/>
                </a:lnTo>
                <a:lnTo>
                  <a:pt x="448038" y="2452731"/>
                </a:lnTo>
                <a:lnTo>
                  <a:pt x="400074" y="2436609"/>
                </a:lnTo>
                <a:lnTo>
                  <a:pt x="353263" y="2419792"/>
                </a:lnTo>
                <a:lnTo>
                  <a:pt x="306665" y="2402074"/>
                </a:lnTo>
                <a:lnTo>
                  <a:pt x="260381" y="2383379"/>
                </a:lnTo>
                <a:lnTo>
                  <a:pt x="214511" y="2363635"/>
                </a:lnTo>
                <a:lnTo>
                  <a:pt x="169157" y="2342765"/>
                </a:lnTo>
                <a:lnTo>
                  <a:pt x="124420" y="2320697"/>
                </a:lnTo>
                <a:lnTo>
                  <a:pt x="80400" y="2297355"/>
                </a:lnTo>
                <a:lnTo>
                  <a:pt x="37199" y="2272665"/>
                </a:lnTo>
                <a:lnTo>
                  <a:pt x="0" y="2249692"/>
                </a:lnTo>
                <a:lnTo>
                  <a:pt x="0" y="554864"/>
                </a:lnTo>
                <a:lnTo>
                  <a:pt x="28926" y="516137"/>
                </a:lnTo>
                <a:lnTo>
                  <a:pt x="59903" y="476896"/>
                </a:lnTo>
                <a:lnTo>
                  <a:pt x="92006" y="438471"/>
                </a:lnTo>
                <a:lnTo>
                  <a:pt x="125231" y="400957"/>
                </a:lnTo>
                <a:lnTo>
                  <a:pt x="159574" y="364451"/>
                </a:lnTo>
                <a:lnTo>
                  <a:pt x="195033" y="329048"/>
                </a:lnTo>
                <a:lnTo>
                  <a:pt x="231604" y="294844"/>
                </a:lnTo>
                <a:lnTo>
                  <a:pt x="269283" y="261935"/>
                </a:lnTo>
                <a:lnTo>
                  <a:pt x="308067" y="230415"/>
                </a:lnTo>
                <a:lnTo>
                  <a:pt x="347953" y="200381"/>
                </a:lnTo>
                <a:lnTo>
                  <a:pt x="388937" y="171928"/>
                </a:lnTo>
                <a:lnTo>
                  <a:pt x="431016" y="145152"/>
                </a:lnTo>
                <a:close/>
              </a:path>
            </a:pathLst>
          </a:custGeom>
          <a:solidFill>
            <a:srgbClr val="6AD4CC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0" y="3477260"/>
            <a:ext cx="8361680" cy="6810375"/>
          </a:xfrm>
          <a:custGeom>
            <a:avLst/>
            <a:gdLst>
              <a:gd name="TX0" fmla="*/ 0 w 8361046"/>
              <a:gd name="TY0" fmla="*/ 594151 h 6809741"/>
              <a:gd name="TX1" fmla="*/ 60414 w 8361046"/>
              <a:gd name="TY1" fmla="*/ 546344 h 6809741"/>
              <a:gd name="TX2" fmla="*/ 98364 w 8361046"/>
              <a:gd name="TY2" fmla="*/ 517671 h 6809741"/>
              <a:gd name="TX3" fmla="*/ 136747 w 8361046"/>
              <a:gd name="TY3" fmla="*/ 489646 h 6809741"/>
              <a:gd name="TX4" fmla="*/ 175563 w 8361046"/>
              <a:gd name="TY4" fmla="*/ 462282 h 6809741"/>
              <a:gd name="TX5" fmla="*/ 214808 w 8361046"/>
              <a:gd name="TY5" fmla="*/ 435588 h 6809741"/>
              <a:gd name="TX6" fmla="*/ 254480 w 8361046"/>
              <a:gd name="TY6" fmla="*/ 409576 h 6809741"/>
              <a:gd name="TX7" fmla="*/ 294577 w 8361046"/>
              <a:gd name="TY7" fmla="*/ 384256 h 6809741"/>
              <a:gd name="TX8" fmla="*/ 335096 w 8361046"/>
              <a:gd name="TY8" fmla="*/ 359640 h 6809741"/>
              <a:gd name="TX9" fmla="*/ 376034 w 8361046"/>
              <a:gd name="TY9" fmla="*/ 335739 h 6809741"/>
              <a:gd name="TX10" fmla="*/ 417389 w 8361046"/>
              <a:gd name="TY10" fmla="*/ 312563 h 6809741"/>
              <a:gd name="TX11" fmla="*/ 459158 w 8361046"/>
              <a:gd name="TY11" fmla="*/ 290123 h 6809741"/>
              <a:gd name="TX12" fmla="*/ 501340 w 8361046"/>
              <a:gd name="TY12" fmla="*/ 268431 h 6809741"/>
              <a:gd name="TX13" fmla="*/ 543931 w 8361046"/>
              <a:gd name="TY13" fmla="*/ 247497 h 6809741"/>
              <a:gd name="TX14" fmla="*/ 586930 w 8361046"/>
              <a:gd name="TY14" fmla="*/ 227331 h 6809741"/>
              <a:gd name="TX15" fmla="*/ 630333 w 8361046"/>
              <a:gd name="TY15" fmla="*/ 207946 h 6809741"/>
              <a:gd name="TX16" fmla="*/ 674138 w 8361046"/>
              <a:gd name="TY16" fmla="*/ 189352 h 6809741"/>
              <a:gd name="TX17" fmla="*/ 718342 w 8361046"/>
              <a:gd name="TY17" fmla="*/ 171559 h 6809741"/>
              <a:gd name="TX18" fmla="*/ 762944 w 8361046"/>
              <a:gd name="TY18" fmla="*/ 154580 h 6809741"/>
              <a:gd name="TX19" fmla="*/ 807941 w 8361046"/>
              <a:gd name="TY19" fmla="*/ 138424 h 6809741"/>
              <a:gd name="TX20" fmla="*/ 853329 w 8361046"/>
              <a:gd name="TY20" fmla="*/ 123102 h 6809741"/>
              <a:gd name="TX21" fmla="*/ 899108 w 8361046"/>
              <a:gd name="TY21" fmla="*/ 108626 h 6809741"/>
              <a:gd name="TX22" fmla="*/ 945273 w 8361046"/>
              <a:gd name="TY22" fmla="*/ 95007 h 6809741"/>
              <a:gd name="TX23" fmla="*/ 991823 w 8361046"/>
              <a:gd name="TY23" fmla="*/ 82255 h 6809741"/>
              <a:gd name="TX24" fmla="*/ 1038755 w 8361046"/>
              <a:gd name="TY24" fmla="*/ 70381 h 6809741"/>
              <a:gd name="TX25" fmla="*/ 1086067 w 8361046"/>
              <a:gd name="TY25" fmla="*/ 59397 h 6809741"/>
              <a:gd name="TX26" fmla="*/ 1133757 w 8361046"/>
              <a:gd name="TY26" fmla="*/ 49312 h 6809741"/>
              <a:gd name="TX27" fmla="*/ 1181821 w 8361046"/>
              <a:gd name="TY27" fmla="*/ 40139 h 6809741"/>
              <a:gd name="TX28" fmla="*/ 1230257 w 8361046"/>
              <a:gd name="TY28" fmla="*/ 31888 h 6809741"/>
              <a:gd name="TX29" fmla="*/ 1279063 w 8361046"/>
              <a:gd name="TY29" fmla="*/ 24569 h 6809741"/>
              <a:gd name="TX30" fmla="*/ 1328236 w 8361046"/>
              <a:gd name="TY30" fmla="*/ 18195 h 6809741"/>
              <a:gd name="TX31" fmla="*/ 1377775 w 8361046"/>
              <a:gd name="TY31" fmla="*/ 12775 h 6809741"/>
              <a:gd name="TX32" fmla="*/ 1427675 w 8361046"/>
              <a:gd name="TY32" fmla="*/ 8320 h 6809741"/>
              <a:gd name="TX33" fmla="*/ 1477935 w 8361046"/>
              <a:gd name="TY33" fmla="*/ 4843 h 6809741"/>
              <a:gd name="TX34" fmla="*/ 1528255 w 8361046"/>
              <a:gd name="TY34" fmla="*/ 2372 h 6809741"/>
              <a:gd name="TX35" fmla="*/ 1578437 w 8361046"/>
              <a:gd name="TY35" fmla="*/ 761 h 6809741"/>
              <a:gd name="TX36" fmla="*/ 1628480 w 8361046"/>
              <a:gd name="TY36" fmla="*/ 0 h 6809741"/>
              <a:gd name="TX37" fmla="*/ 1678380 w 8361046"/>
              <a:gd name="TY37" fmla="*/ 77 h 6809741"/>
              <a:gd name="TX38" fmla="*/ 1728136 w 8361046"/>
              <a:gd name="TY38" fmla="*/ 984 h 6809741"/>
              <a:gd name="TX39" fmla="*/ 1777745 w 8361046"/>
              <a:gd name="TY39" fmla="*/ 2709 h 6809741"/>
              <a:gd name="TX40" fmla="*/ 1827205 w 8361046"/>
              <a:gd name="TY40" fmla="*/ 5242 h 6809741"/>
              <a:gd name="TX41" fmla="*/ 1876513 w 8361046"/>
              <a:gd name="TY41" fmla="*/ 8574 h 6809741"/>
              <a:gd name="TX42" fmla="*/ 1925669 w 8361046"/>
              <a:gd name="TY42" fmla="*/ 12694 h 6809741"/>
              <a:gd name="TX43" fmla="*/ 1974668 w 8361046"/>
              <a:gd name="TY43" fmla="*/ 17592 h 6809741"/>
              <a:gd name="TX44" fmla="*/ 2023509 w 8361046"/>
              <a:gd name="TY44" fmla="*/ 23258 h 6809741"/>
              <a:gd name="TX45" fmla="*/ 2072190 w 8361046"/>
              <a:gd name="TY45" fmla="*/ 29680 h 6809741"/>
              <a:gd name="TX46" fmla="*/ 2120709 w 8361046"/>
              <a:gd name="TY46" fmla="*/ 36850 h 6809741"/>
              <a:gd name="TX47" fmla="*/ 2169062 w 8361046"/>
              <a:gd name="TY47" fmla="*/ 44757 h 6809741"/>
              <a:gd name="TX48" fmla="*/ 2217249 w 8361046"/>
              <a:gd name="TY48" fmla="*/ 53390 h 6809741"/>
              <a:gd name="TX49" fmla="*/ 2265265 w 8361046"/>
              <a:gd name="TY49" fmla="*/ 62740 h 6809741"/>
              <a:gd name="TX50" fmla="*/ 2313111 w 8361046"/>
              <a:gd name="TY50" fmla="*/ 72796 h 6809741"/>
              <a:gd name="TX51" fmla="*/ 2360782 w 8361046"/>
              <a:gd name="TY51" fmla="*/ 83548 h 6809741"/>
              <a:gd name="TX52" fmla="*/ 2408277 w 8361046"/>
              <a:gd name="TY52" fmla="*/ 94986 h 6809741"/>
              <a:gd name="TX53" fmla="*/ 2455593 w 8361046"/>
              <a:gd name="TY53" fmla="*/ 107099 h 6809741"/>
              <a:gd name="TX54" fmla="*/ 2502729 w 8361046"/>
              <a:gd name="TY54" fmla="*/ 119878 h 6809741"/>
              <a:gd name="TX55" fmla="*/ 2549682 w 8361046"/>
              <a:gd name="TY55" fmla="*/ 133312 h 6809741"/>
              <a:gd name="TX56" fmla="*/ 2596449 w 8361046"/>
              <a:gd name="TY56" fmla="*/ 147390 h 6809741"/>
              <a:gd name="TX57" fmla="*/ 2643029 w 8361046"/>
              <a:gd name="TY57" fmla="*/ 162103 h 6809741"/>
              <a:gd name="TX58" fmla="*/ 2689419 w 8361046"/>
              <a:gd name="TY58" fmla="*/ 177441 h 6809741"/>
              <a:gd name="TX59" fmla="*/ 2735617 w 8361046"/>
              <a:gd name="TY59" fmla="*/ 193392 h 6809741"/>
              <a:gd name="TX60" fmla="*/ 2781620 w 8361046"/>
              <a:gd name="TY60" fmla="*/ 209948 h 6809741"/>
              <a:gd name="TX61" fmla="*/ 2827427 w 8361046"/>
              <a:gd name="TY61" fmla="*/ 227097 h 6809741"/>
              <a:gd name="TX62" fmla="*/ 2873034 w 8361046"/>
              <a:gd name="TY62" fmla="*/ 244830 h 6809741"/>
              <a:gd name="TX63" fmla="*/ 2918441 w 8361046"/>
              <a:gd name="TY63" fmla="*/ 263136 h 6809741"/>
              <a:gd name="TX64" fmla="*/ 2963644 w 8361046"/>
              <a:gd name="TY64" fmla="*/ 282005 h 6809741"/>
              <a:gd name="TX65" fmla="*/ 3008641 w 8361046"/>
              <a:gd name="TY65" fmla="*/ 301427 h 6809741"/>
              <a:gd name="TX66" fmla="*/ 3053430 w 8361046"/>
              <a:gd name="TY66" fmla="*/ 321392 h 6809741"/>
              <a:gd name="TX67" fmla="*/ 3098009 w 8361046"/>
              <a:gd name="TY67" fmla="*/ 341888 h 6809741"/>
              <a:gd name="TX68" fmla="*/ 3142376 w 8361046"/>
              <a:gd name="TY68" fmla="*/ 362907 h 6809741"/>
              <a:gd name="TX69" fmla="*/ 3186527 w 8361046"/>
              <a:gd name="TY69" fmla="*/ 384438 h 6809741"/>
              <a:gd name="TX70" fmla="*/ 3230461 w 8361046"/>
              <a:gd name="TY70" fmla="*/ 406470 h 6809741"/>
              <a:gd name="TX71" fmla="*/ 3274176 w 8361046"/>
              <a:gd name="TY71" fmla="*/ 428994 h 6809741"/>
              <a:gd name="TX72" fmla="*/ 3317670 w 8361046"/>
              <a:gd name="TY72" fmla="*/ 451999 h 6809741"/>
              <a:gd name="TX73" fmla="*/ 3360939 w 8361046"/>
              <a:gd name="TY73" fmla="*/ 475475 h 6809741"/>
              <a:gd name="TX74" fmla="*/ 3403982 w 8361046"/>
              <a:gd name="TY74" fmla="*/ 499412 h 6809741"/>
              <a:gd name="TX75" fmla="*/ 3446797 w 8361046"/>
              <a:gd name="TY75" fmla="*/ 523799 h 6809741"/>
              <a:gd name="TX76" fmla="*/ 3489381 w 8361046"/>
              <a:gd name="TY76" fmla="*/ 548627 h 6809741"/>
              <a:gd name="TX77" fmla="*/ 3531732 w 8361046"/>
              <a:gd name="TY77" fmla="*/ 573885 h 6809741"/>
              <a:gd name="TX78" fmla="*/ 3573848 w 8361046"/>
              <a:gd name="TY78" fmla="*/ 599562 h 6809741"/>
              <a:gd name="TX79" fmla="*/ 3615726 w 8361046"/>
              <a:gd name="TY79" fmla="*/ 625649 h 6809741"/>
              <a:gd name="TX80" fmla="*/ 3657364 w 8361046"/>
              <a:gd name="TY80" fmla="*/ 652136 h 6809741"/>
              <a:gd name="TX81" fmla="*/ 3698760 w 8361046"/>
              <a:gd name="TY81" fmla="*/ 679011 h 6809741"/>
              <a:gd name="TX82" fmla="*/ 3739912 w 8361046"/>
              <a:gd name="TY82" fmla="*/ 706266 h 6809741"/>
              <a:gd name="TX83" fmla="*/ 3780817 w 8361046"/>
              <a:gd name="TY83" fmla="*/ 733889 h 6809741"/>
              <a:gd name="TX84" fmla="*/ 3821474 w 8361046"/>
              <a:gd name="TY84" fmla="*/ 761871 h 6809741"/>
              <a:gd name="TX85" fmla="*/ 3861879 w 8361046"/>
              <a:gd name="TY85" fmla="*/ 790201 h 6809741"/>
              <a:gd name="TX86" fmla="*/ 3902031 w 8361046"/>
              <a:gd name="TY86" fmla="*/ 818869 h 6809741"/>
              <a:gd name="TX87" fmla="*/ 3941926 w 8361046"/>
              <a:gd name="TY87" fmla="*/ 847864 h 6809741"/>
              <a:gd name="TX88" fmla="*/ 3981564 w 8361046"/>
              <a:gd name="TY88" fmla="*/ 877178 h 6809741"/>
              <a:gd name="TX89" fmla="*/ 4020942 w 8361046"/>
              <a:gd name="TY89" fmla="*/ 906798 h 6809741"/>
              <a:gd name="TX90" fmla="*/ 4060057 w 8361046"/>
              <a:gd name="TY90" fmla="*/ 936716 h 6809741"/>
              <a:gd name="TX91" fmla="*/ 4098908 w 8361046"/>
              <a:gd name="TY91" fmla="*/ 966921 h 6809741"/>
              <a:gd name="TX92" fmla="*/ 4137491 w 8361046"/>
              <a:gd name="TY92" fmla="*/ 997402 h 6809741"/>
              <a:gd name="TX93" fmla="*/ 4175805 w 8361046"/>
              <a:gd name="TY93" fmla="*/ 1028150 h 6809741"/>
              <a:gd name="TX94" fmla="*/ 4213847 w 8361046"/>
              <a:gd name="TY94" fmla="*/ 1059154 h 6809741"/>
              <a:gd name="TX95" fmla="*/ 4251616 w 8361046"/>
              <a:gd name="TY95" fmla="*/ 1090404 h 6809741"/>
              <a:gd name="TX96" fmla="*/ 4289108 w 8361046"/>
              <a:gd name="TY96" fmla="*/ 1121889 h 6809741"/>
              <a:gd name="TX97" fmla="*/ 4326322 w 8361046"/>
              <a:gd name="TY97" fmla="*/ 1153600 h 6809741"/>
              <a:gd name="TX98" fmla="*/ 4364560 w 8361046"/>
              <a:gd name="TY98" fmla="*/ 1186580 h 6809741"/>
              <a:gd name="TX99" fmla="*/ 4402586 w 8361046"/>
              <a:gd name="TY99" fmla="*/ 1219768 h 6809741"/>
              <a:gd name="TX100" fmla="*/ 4440405 w 8361046"/>
              <a:gd name="TY100" fmla="*/ 1253159 h 6809741"/>
              <a:gd name="TX101" fmla="*/ 4478024 w 8361046"/>
              <a:gd name="TY101" fmla="*/ 1286745 h 6809741"/>
              <a:gd name="TX102" fmla="*/ 4515449 w 8361046"/>
              <a:gd name="TY102" fmla="*/ 1320522 h 6809741"/>
              <a:gd name="TX103" fmla="*/ 4552686 w 8361046"/>
              <a:gd name="TY103" fmla="*/ 1354483 h 6809741"/>
              <a:gd name="TX104" fmla="*/ 4589742 w 8361046"/>
              <a:gd name="TY104" fmla="*/ 1388621 h 6809741"/>
              <a:gd name="TX105" fmla="*/ 4626623 w 8361046"/>
              <a:gd name="TY105" fmla="*/ 1422930 h 6809741"/>
              <a:gd name="TX106" fmla="*/ 4663336 w 8361046"/>
              <a:gd name="TY106" fmla="*/ 1457404 h 6809741"/>
              <a:gd name="TX107" fmla="*/ 4699885 w 8361046"/>
              <a:gd name="TY107" fmla="*/ 1492036 h 6809741"/>
              <a:gd name="TX108" fmla="*/ 4736279 w 8361046"/>
              <a:gd name="TY108" fmla="*/ 1526821 h 6809741"/>
              <a:gd name="TX109" fmla="*/ 4772523 w 8361046"/>
              <a:gd name="TY109" fmla="*/ 1561751 h 6809741"/>
              <a:gd name="TX110" fmla="*/ 4808624 w 8361046"/>
              <a:gd name="TY110" fmla="*/ 1596821 h 6809741"/>
              <a:gd name="TX111" fmla="*/ 4844587 w 8361046"/>
              <a:gd name="TY111" fmla="*/ 1632025 h 6809741"/>
              <a:gd name="TX112" fmla="*/ 4880419 w 8361046"/>
              <a:gd name="TY112" fmla="*/ 1667356 h 6809741"/>
              <a:gd name="TX113" fmla="*/ 4916127 w 8361046"/>
              <a:gd name="TY113" fmla="*/ 1702807 h 6809741"/>
              <a:gd name="TX114" fmla="*/ 4951717 w 8361046"/>
              <a:gd name="TY114" fmla="*/ 1738373 h 6809741"/>
              <a:gd name="TX115" fmla="*/ 4987194 w 8361046"/>
              <a:gd name="TY115" fmla="*/ 1774047 h 6809741"/>
              <a:gd name="TX116" fmla="*/ 5022567 w 8361046"/>
              <a:gd name="TY116" fmla="*/ 1809824 h 6809741"/>
              <a:gd name="TX117" fmla="*/ 5057839 w 8361046"/>
              <a:gd name="TY117" fmla="*/ 1845696 h 6809741"/>
              <a:gd name="TX118" fmla="*/ 5093019 w 8361046"/>
              <a:gd name="TY118" fmla="*/ 1881657 h 6809741"/>
              <a:gd name="TX119" fmla="*/ 5128112 w 8361046"/>
              <a:gd name="TY119" fmla="*/ 1917701 h 6809741"/>
              <a:gd name="TX120" fmla="*/ 5198064 w 8361046"/>
              <a:gd name="TY120" fmla="*/ 1990014 h 6809741"/>
              <a:gd name="TX121" fmla="*/ 5267744 w 8361046"/>
              <a:gd name="TY121" fmla="*/ 2062584 h 6809741"/>
              <a:gd name="TX122" fmla="*/ 5371866 w 8361046"/>
              <a:gd name="TY122" fmla="*/ 2171811 h 6809741"/>
              <a:gd name="TX123" fmla="*/ 5752156 w 8361046"/>
              <a:gd name="TY123" fmla="*/ 2573545 h 6809741"/>
              <a:gd name="TX124" fmla="*/ 5856215 w 8361046"/>
              <a:gd name="TY124" fmla="*/ 2682698 h 6809741"/>
              <a:gd name="TX125" fmla="*/ 5925838 w 8361046"/>
              <a:gd name="TY125" fmla="*/ 2755201 h 6809741"/>
              <a:gd name="TX126" fmla="*/ 5995720 w 8361046"/>
              <a:gd name="TY126" fmla="*/ 2827433 h 6809741"/>
              <a:gd name="TX127" fmla="*/ 6030773 w 8361046"/>
              <a:gd name="TY127" fmla="*/ 2863432 h 6809741"/>
              <a:gd name="TX128" fmla="*/ 6065911 w 8361046"/>
              <a:gd name="TY128" fmla="*/ 2899344 h 6809741"/>
              <a:gd name="TX129" fmla="*/ 6101138 w 8361046"/>
              <a:gd name="TY129" fmla="*/ 2935164 h 6809741"/>
              <a:gd name="TX130" fmla="*/ 6136462 w 8361046"/>
              <a:gd name="TY130" fmla="*/ 2970884 h 6809741"/>
              <a:gd name="TX131" fmla="*/ 6171888 w 8361046"/>
              <a:gd name="TY131" fmla="*/ 3006498 h 6809741"/>
              <a:gd name="TX132" fmla="*/ 6207423 w 8361046"/>
              <a:gd name="TY132" fmla="*/ 3042001 h 6809741"/>
              <a:gd name="TX133" fmla="*/ 6243074 w 8361046"/>
              <a:gd name="TY133" fmla="*/ 3077386 h 6809741"/>
              <a:gd name="TX134" fmla="*/ 6278846 w 8361046"/>
              <a:gd name="TY134" fmla="*/ 3112647 h 6809741"/>
              <a:gd name="TX135" fmla="*/ 6314745 w 8361046"/>
              <a:gd name="TY135" fmla="*/ 3147777 h 6809741"/>
              <a:gd name="TX136" fmla="*/ 6350779 w 8361046"/>
              <a:gd name="TY136" fmla="*/ 3182770 h 6809741"/>
              <a:gd name="TX137" fmla="*/ 6386954 w 8361046"/>
              <a:gd name="TY137" fmla="*/ 3217620 h 6809741"/>
              <a:gd name="TX138" fmla="*/ 6423275 w 8361046"/>
              <a:gd name="TY138" fmla="*/ 3252320 h 6809741"/>
              <a:gd name="TX139" fmla="*/ 6459749 w 8361046"/>
              <a:gd name="TY139" fmla="*/ 3286865 h 6809741"/>
              <a:gd name="TX140" fmla="*/ 6496382 w 8361046"/>
              <a:gd name="TY140" fmla="*/ 3321248 h 6809741"/>
              <a:gd name="TX141" fmla="*/ 6533182 w 8361046"/>
              <a:gd name="TY141" fmla="*/ 3355462 h 6809741"/>
              <a:gd name="TX142" fmla="*/ 6570153 w 8361046"/>
              <a:gd name="TY142" fmla="*/ 3389502 h 6809741"/>
              <a:gd name="TX143" fmla="*/ 6607302 w 8361046"/>
              <a:gd name="TY143" fmla="*/ 3423361 h 6809741"/>
              <a:gd name="TX144" fmla="*/ 6644637 w 8361046"/>
              <a:gd name="TY144" fmla="*/ 3457033 h 6809741"/>
              <a:gd name="TX145" fmla="*/ 6682162 w 8361046"/>
              <a:gd name="TY145" fmla="*/ 3490511 h 6809741"/>
              <a:gd name="TX146" fmla="*/ 6719884 w 8361046"/>
              <a:gd name="TY146" fmla="*/ 3523790 h 6809741"/>
              <a:gd name="TX147" fmla="*/ 6757810 w 8361046"/>
              <a:gd name="TY147" fmla="*/ 3556862 h 6809741"/>
              <a:gd name="TX148" fmla="*/ 6795946 w 8361046"/>
              <a:gd name="TY148" fmla="*/ 3589722 h 6809741"/>
              <a:gd name="TX149" fmla="*/ 6834298 w 8361046"/>
              <a:gd name="TY149" fmla="*/ 3622364 h 6809741"/>
              <a:gd name="TX150" fmla="*/ 6987270 w 8361046"/>
              <a:gd name="TY150" fmla="*/ 3751899 h 6809741"/>
              <a:gd name="TX151" fmla="*/ 7025448 w 8361046"/>
              <a:gd name="TY151" fmla="*/ 3784367 h 6809741"/>
              <a:gd name="TX152" fmla="*/ 7063546 w 8361046"/>
              <a:gd name="TY152" fmla="*/ 3816917 h 6809741"/>
              <a:gd name="TX153" fmla="*/ 7101538 w 8361046"/>
              <a:gd name="TY153" fmla="*/ 3849571 h 6809741"/>
              <a:gd name="TX154" fmla="*/ 7139396 w 8361046"/>
              <a:gd name="TY154" fmla="*/ 3882354 h 6809741"/>
              <a:gd name="TX155" fmla="*/ 7177095 w 8361046"/>
              <a:gd name="TY155" fmla="*/ 3915289 h 6809741"/>
              <a:gd name="TX156" fmla="*/ 7214607 w 8361046"/>
              <a:gd name="TY156" fmla="*/ 3948401 h 6809741"/>
              <a:gd name="TX157" fmla="*/ 7251905 w 8361046"/>
              <a:gd name="TY157" fmla="*/ 3981712 h 6809741"/>
              <a:gd name="TX158" fmla="*/ 7288963 w 8361046"/>
              <a:gd name="TY158" fmla="*/ 4015246 h 6809741"/>
              <a:gd name="TX159" fmla="*/ 7325754 w 8361046"/>
              <a:gd name="TY159" fmla="*/ 4049028 h 6809741"/>
              <a:gd name="TX160" fmla="*/ 7362252 w 8361046"/>
              <a:gd name="TY160" fmla="*/ 4083081 h 6809741"/>
              <a:gd name="TX161" fmla="*/ 7398429 w 8361046"/>
              <a:gd name="TY161" fmla="*/ 4117429 h 6809741"/>
              <a:gd name="TX162" fmla="*/ 7434258 w 8361046"/>
              <a:gd name="TY162" fmla="*/ 4152094 h 6809741"/>
              <a:gd name="TX163" fmla="*/ 7469714 w 8361046"/>
              <a:gd name="TY163" fmla="*/ 4187102 h 6809741"/>
              <a:gd name="TX164" fmla="*/ 7504768 w 8361046"/>
              <a:gd name="TY164" fmla="*/ 4222476 h 6809741"/>
              <a:gd name="TX165" fmla="*/ 7539396 w 8361046"/>
              <a:gd name="TY165" fmla="*/ 4258239 h 6809741"/>
              <a:gd name="TX166" fmla="*/ 7573568 w 8361046"/>
              <a:gd name="TY166" fmla="*/ 4294416 h 6809741"/>
              <a:gd name="TX167" fmla="*/ 7607260 w 8361046"/>
              <a:gd name="TY167" fmla="*/ 4331029 h 6809741"/>
              <a:gd name="TX168" fmla="*/ 7640443 w 8361046"/>
              <a:gd name="TY168" fmla="*/ 4368103 h 6809741"/>
              <a:gd name="TX169" fmla="*/ 7673092 w 8361046"/>
              <a:gd name="TY169" fmla="*/ 4405661 h 6809741"/>
              <a:gd name="TX170" fmla="*/ 7705180 w 8361046"/>
              <a:gd name="TY170" fmla="*/ 4443728 h 6809741"/>
              <a:gd name="TX171" fmla="*/ 7736679 w 8361046"/>
              <a:gd name="TY171" fmla="*/ 4482326 h 6809741"/>
              <a:gd name="TX172" fmla="*/ 7767564 w 8361046"/>
              <a:gd name="TY172" fmla="*/ 4521480 h 6809741"/>
              <a:gd name="TX173" fmla="*/ 7797806 w 8361046"/>
              <a:gd name="TY173" fmla="*/ 4561212 h 6809741"/>
              <a:gd name="TX174" fmla="*/ 7827381 w 8361046"/>
              <a:gd name="TY174" fmla="*/ 4601548 h 6809741"/>
              <a:gd name="TX175" fmla="*/ 7856260 w 8361046"/>
              <a:gd name="TY175" fmla="*/ 4642511 h 6809741"/>
              <a:gd name="TX176" fmla="*/ 7884416 w 8361046"/>
              <a:gd name="TY176" fmla="*/ 4684124 h 6809741"/>
              <a:gd name="TX177" fmla="*/ 7911825 w 8361046"/>
              <a:gd name="TY177" fmla="*/ 4726411 h 6809741"/>
              <a:gd name="TX178" fmla="*/ 7938019 w 8361046"/>
              <a:gd name="TY178" fmla="*/ 4768222 h 6809741"/>
              <a:gd name="TX179" fmla="*/ 7963454 w 8361046"/>
              <a:gd name="TY179" fmla="*/ 4810545 h 6809741"/>
              <a:gd name="TX180" fmla="*/ 7988126 w 8361046"/>
              <a:gd name="TY180" fmla="*/ 4853362 h 6809741"/>
              <a:gd name="TX181" fmla="*/ 8012033 w 8361046"/>
              <a:gd name="TY181" fmla="*/ 4896653 h 6809741"/>
              <a:gd name="TX182" fmla="*/ 8035172 w 8361046"/>
              <a:gd name="TY182" fmla="*/ 4940401 h 6809741"/>
              <a:gd name="TX183" fmla="*/ 8057540 w 8361046"/>
              <a:gd name="TY183" fmla="*/ 4984588 h 6809741"/>
              <a:gd name="TX184" fmla="*/ 8079132 w 8361046"/>
              <a:gd name="TY184" fmla="*/ 5029196 h 6809741"/>
              <a:gd name="TX185" fmla="*/ 8099947 w 8361046"/>
              <a:gd name="TY185" fmla="*/ 5074207 h 6809741"/>
              <a:gd name="TX186" fmla="*/ 8119982 w 8361046"/>
              <a:gd name="TY186" fmla="*/ 5119602 h 6809741"/>
              <a:gd name="TX187" fmla="*/ 8139233 w 8361046"/>
              <a:gd name="TY187" fmla="*/ 5165365 h 6809741"/>
              <a:gd name="TX188" fmla="*/ 8157696 w 8361046"/>
              <a:gd name="TY188" fmla="*/ 5211476 h 6809741"/>
              <a:gd name="TX189" fmla="*/ 8175370 w 8361046"/>
              <a:gd name="TY189" fmla="*/ 5257918 h 6809741"/>
              <a:gd name="TX190" fmla="*/ 8192251 w 8361046"/>
              <a:gd name="TY190" fmla="*/ 5304672 h 6809741"/>
              <a:gd name="TX191" fmla="*/ 8208336 w 8361046"/>
              <a:gd name="TY191" fmla="*/ 5351721 h 6809741"/>
              <a:gd name="TX192" fmla="*/ 8223622 w 8361046"/>
              <a:gd name="TY192" fmla="*/ 5399046 h 6809741"/>
              <a:gd name="TX193" fmla="*/ 8238106 w 8361046"/>
              <a:gd name="TY193" fmla="*/ 5446630 h 6809741"/>
              <a:gd name="TX194" fmla="*/ 8251785 w 8361046"/>
              <a:gd name="TY194" fmla="*/ 5494455 h 6809741"/>
              <a:gd name="TX195" fmla="*/ 8264655 w 8361046"/>
              <a:gd name="TY195" fmla="*/ 5542502 h 6809741"/>
              <a:gd name="TX196" fmla="*/ 8276714 w 8361046"/>
              <a:gd name="TY196" fmla="*/ 5590753 h 6809741"/>
              <a:gd name="TX197" fmla="*/ 8287958 w 8361046"/>
              <a:gd name="TY197" fmla="*/ 5639190 h 6809741"/>
              <a:gd name="TX198" fmla="*/ 8298385 w 8361046"/>
              <a:gd name="TY198" fmla="*/ 5687796 h 6809741"/>
              <a:gd name="TX199" fmla="*/ 8307992 w 8361046"/>
              <a:gd name="TY199" fmla="*/ 5736552 h 6809741"/>
              <a:gd name="TX200" fmla="*/ 8316775 w 8361046"/>
              <a:gd name="TY200" fmla="*/ 5785440 h 6809741"/>
              <a:gd name="TX201" fmla="*/ 8324731 w 8361046"/>
              <a:gd name="TY201" fmla="*/ 5834443 h 6809741"/>
              <a:gd name="TX202" fmla="*/ 8331857 w 8361046"/>
              <a:gd name="TY202" fmla="*/ 5883541 h 6809741"/>
              <a:gd name="TX203" fmla="*/ 8338151 w 8361046"/>
              <a:gd name="TY203" fmla="*/ 5932717 h 6809741"/>
              <a:gd name="TX204" fmla="*/ 8343609 w 8361046"/>
              <a:gd name="TY204" fmla="*/ 5981954 h 6809741"/>
              <a:gd name="TX205" fmla="*/ 8348227 w 8361046"/>
              <a:gd name="TY205" fmla="*/ 6031232 h 6809741"/>
              <a:gd name="TX206" fmla="*/ 8352387 w 8361046"/>
              <a:gd name="TY206" fmla="*/ 6081725 h 6809741"/>
              <a:gd name="TX207" fmla="*/ 8355710 w 8361046"/>
              <a:gd name="TY207" fmla="*/ 6132289 h 6809741"/>
              <a:gd name="TX208" fmla="*/ 8358195 w 8361046"/>
              <a:gd name="TY208" fmla="*/ 6182908 h 6809741"/>
              <a:gd name="TX209" fmla="*/ 8359838 w 8361046"/>
              <a:gd name="TY209" fmla="*/ 6233566 h 6809741"/>
              <a:gd name="TX210" fmla="*/ 8360639 w 8361046"/>
              <a:gd name="TY210" fmla="*/ 6284247 h 6809741"/>
              <a:gd name="TX211" fmla="*/ 8360594 w 8361046"/>
              <a:gd name="TY211" fmla="*/ 6334937 h 6809741"/>
              <a:gd name="TX212" fmla="*/ 8359701 w 8361046"/>
              <a:gd name="TY212" fmla="*/ 6385619 h 6809741"/>
              <a:gd name="TX213" fmla="*/ 8357959 w 8361046"/>
              <a:gd name="TY213" fmla="*/ 6436277 h 6809741"/>
              <a:gd name="TX214" fmla="*/ 8355365 w 8361046"/>
              <a:gd name="TY214" fmla="*/ 6486896 h 6809741"/>
              <a:gd name="TX215" fmla="*/ 8351917 w 8361046"/>
              <a:gd name="TY215" fmla="*/ 6537461 h 6809741"/>
              <a:gd name="TX216" fmla="*/ 8347612 w 8361046"/>
              <a:gd name="TY216" fmla="*/ 6587955 h 6809741"/>
              <a:gd name="TX217" fmla="*/ 8342449 w 8361046"/>
              <a:gd name="TY217" fmla="*/ 6638364 h 6809741"/>
              <a:gd name="TX218" fmla="*/ 8336425 w 8361046"/>
              <a:gd name="TY218" fmla="*/ 6688671 h 6809741"/>
              <a:gd name="TX219" fmla="*/ 8329537 w 8361046"/>
              <a:gd name="TY219" fmla="*/ 6738860 h 6809741"/>
              <a:gd name="TX220" fmla="*/ 8321785 w 8361046"/>
              <a:gd name="TY220" fmla="*/ 6788917 h 6809741"/>
              <a:gd name="TX221" fmla="*/ 0 w 8361046"/>
              <a:gd name="TY221" fmla="*/ 6809458 h 6809741"/>
              <a:gd name="TX222" fmla="*/ 0 w 8361046"/>
              <a:gd name="TY222" fmla="*/ 594151 h 680974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</a:cxnLst>
            <a:rect l="l" t="t" r="r" b="b"/>
            <a:pathLst>
              <a:path w="8361046" h="6809741">
                <a:moveTo>
                  <a:pt x="0" y="594151"/>
                </a:moveTo>
                <a:lnTo>
                  <a:pt x="60414" y="546344"/>
                </a:lnTo>
                <a:lnTo>
                  <a:pt x="98364" y="517671"/>
                </a:lnTo>
                <a:lnTo>
                  <a:pt x="136747" y="489646"/>
                </a:lnTo>
                <a:lnTo>
                  <a:pt x="175563" y="462282"/>
                </a:lnTo>
                <a:lnTo>
                  <a:pt x="214808" y="435588"/>
                </a:lnTo>
                <a:lnTo>
                  <a:pt x="254480" y="409576"/>
                </a:lnTo>
                <a:lnTo>
                  <a:pt x="294577" y="384256"/>
                </a:lnTo>
                <a:lnTo>
                  <a:pt x="335096" y="359640"/>
                </a:lnTo>
                <a:lnTo>
                  <a:pt x="376034" y="335739"/>
                </a:lnTo>
                <a:lnTo>
                  <a:pt x="417389" y="312563"/>
                </a:lnTo>
                <a:lnTo>
                  <a:pt x="459158" y="290123"/>
                </a:lnTo>
                <a:lnTo>
                  <a:pt x="501340" y="268431"/>
                </a:lnTo>
                <a:lnTo>
                  <a:pt x="543931" y="247497"/>
                </a:lnTo>
                <a:lnTo>
                  <a:pt x="586930" y="227331"/>
                </a:lnTo>
                <a:lnTo>
                  <a:pt x="630333" y="207946"/>
                </a:lnTo>
                <a:lnTo>
                  <a:pt x="674138" y="189352"/>
                </a:lnTo>
                <a:lnTo>
                  <a:pt x="718342" y="171559"/>
                </a:lnTo>
                <a:lnTo>
                  <a:pt x="762944" y="154580"/>
                </a:lnTo>
                <a:lnTo>
                  <a:pt x="807941" y="138424"/>
                </a:lnTo>
                <a:lnTo>
                  <a:pt x="853329" y="123102"/>
                </a:lnTo>
                <a:lnTo>
                  <a:pt x="899108" y="108626"/>
                </a:lnTo>
                <a:lnTo>
                  <a:pt x="945273" y="95007"/>
                </a:lnTo>
                <a:lnTo>
                  <a:pt x="991823" y="82255"/>
                </a:lnTo>
                <a:lnTo>
                  <a:pt x="1038755" y="70381"/>
                </a:lnTo>
                <a:lnTo>
                  <a:pt x="1086067" y="59397"/>
                </a:lnTo>
                <a:lnTo>
                  <a:pt x="1133757" y="49312"/>
                </a:lnTo>
                <a:lnTo>
                  <a:pt x="1181821" y="40139"/>
                </a:lnTo>
                <a:lnTo>
                  <a:pt x="1230257" y="31888"/>
                </a:lnTo>
                <a:lnTo>
                  <a:pt x="1279063" y="24569"/>
                </a:lnTo>
                <a:lnTo>
                  <a:pt x="1328236" y="18195"/>
                </a:lnTo>
                <a:lnTo>
                  <a:pt x="1377775" y="12775"/>
                </a:lnTo>
                <a:lnTo>
                  <a:pt x="1427675" y="8320"/>
                </a:lnTo>
                <a:lnTo>
                  <a:pt x="1477935" y="4843"/>
                </a:lnTo>
                <a:lnTo>
                  <a:pt x="1528255" y="2372"/>
                </a:lnTo>
                <a:lnTo>
                  <a:pt x="1578437" y="761"/>
                </a:lnTo>
                <a:lnTo>
                  <a:pt x="1628480" y="0"/>
                </a:lnTo>
                <a:lnTo>
                  <a:pt x="1678380" y="77"/>
                </a:lnTo>
                <a:lnTo>
                  <a:pt x="1728136" y="984"/>
                </a:lnTo>
                <a:lnTo>
                  <a:pt x="1777745" y="2709"/>
                </a:lnTo>
                <a:lnTo>
                  <a:pt x="1827205" y="5242"/>
                </a:lnTo>
                <a:lnTo>
                  <a:pt x="1876513" y="8574"/>
                </a:lnTo>
                <a:lnTo>
                  <a:pt x="1925669" y="12694"/>
                </a:lnTo>
                <a:lnTo>
                  <a:pt x="1974668" y="17592"/>
                </a:lnTo>
                <a:lnTo>
                  <a:pt x="2023509" y="23258"/>
                </a:lnTo>
                <a:lnTo>
                  <a:pt x="2072190" y="29680"/>
                </a:lnTo>
                <a:lnTo>
                  <a:pt x="2120709" y="36850"/>
                </a:lnTo>
                <a:lnTo>
                  <a:pt x="2169062" y="44757"/>
                </a:lnTo>
                <a:lnTo>
                  <a:pt x="2217249" y="53390"/>
                </a:lnTo>
                <a:lnTo>
                  <a:pt x="2265265" y="62740"/>
                </a:lnTo>
                <a:lnTo>
                  <a:pt x="2313111" y="72796"/>
                </a:lnTo>
                <a:lnTo>
                  <a:pt x="2360782" y="83548"/>
                </a:lnTo>
                <a:lnTo>
                  <a:pt x="2408277" y="94986"/>
                </a:lnTo>
                <a:lnTo>
                  <a:pt x="2455593" y="107099"/>
                </a:lnTo>
                <a:lnTo>
                  <a:pt x="2502729" y="119878"/>
                </a:lnTo>
                <a:lnTo>
                  <a:pt x="2549682" y="133312"/>
                </a:lnTo>
                <a:lnTo>
                  <a:pt x="2596449" y="147390"/>
                </a:lnTo>
                <a:lnTo>
                  <a:pt x="2643029" y="162103"/>
                </a:lnTo>
                <a:lnTo>
                  <a:pt x="2689419" y="177441"/>
                </a:lnTo>
                <a:lnTo>
                  <a:pt x="2735617" y="193392"/>
                </a:lnTo>
                <a:lnTo>
                  <a:pt x="2781620" y="209948"/>
                </a:lnTo>
                <a:lnTo>
                  <a:pt x="2827427" y="227097"/>
                </a:lnTo>
                <a:lnTo>
                  <a:pt x="2873034" y="244830"/>
                </a:lnTo>
                <a:lnTo>
                  <a:pt x="2918441" y="263136"/>
                </a:lnTo>
                <a:lnTo>
                  <a:pt x="2963644" y="282005"/>
                </a:lnTo>
                <a:lnTo>
                  <a:pt x="3008641" y="301427"/>
                </a:lnTo>
                <a:lnTo>
                  <a:pt x="3053430" y="321392"/>
                </a:lnTo>
                <a:lnTo>
                  <a:pt x="3098009" y="341888"/>
                </a:lnTo>
                <a:lnTo>
                  <a:pt x="3142376" y="362907"/>
                </a:lnTo>
                <a:lnTo>
                  <a:pt x="3186527" y="384438"/>
                </a:lnTo>
                <a:lnTo>
                  <a:pt x="3230461" y="406470"/>
                </a:lnTo>
                <a:lnTo>
                  <a:pt x="3274176" y="428994"/>
                </a:lnTo>
                <a:lnTo>
                  <a:pt x="3317670" y="451999"/>
                </a:lnTo>
                <a:lnTo>
                  <a:pt x="3360939" y="475475"/>
                </a:lnTo>
                <a:lnTo>
                  <a:pt x="3403982" y="499412"/>
                </a:lnTo>
                <a:lnTo>
                  <a:pt x="3446797" y="523799"/>
                </a:lnTo>
                <a:lnTo>
                  <a:pt x="3489381" y="548627"/>
                </a:lnTo>
                <a:lnTo>
                  <a:pt x="3531732" y="573885"/>
                </a:lnTo>
                <a:lnTo>
                  <a:pt x="3573848" y="599562"/>
                </a:lnTo>
                <a:lnTo>
                  <a:pt x="3615726" y="625649"/>
                </a:lnTo>
                <a:lnTo>
                  <a:pt x="3657364" y="652136"/>
                </a:lnTo>
                <a:lnTo>
                  <a:pt x="3698760" y="679011"/>
                </a:lnTo>
                <a:lnTo>
                  <a:pt x="3739912" y="706266"/>
                </a:lnTo>
                <a:lnTo>
                  <a:pt x="3780817" y="733889"/>
                </a:lnTo>
                <a:lnTo>
                  <a:pt x="3821474" y="761871"/>
                </a:lnTo>
                <a:lnTo>
                  <a:pt x="3861879" y="790201"/>
                </a:lnTo>
                <a:lnTo>
                  <a:pt x="3902031" y="818869"/>
                </a:lnTo>
                <a:lnTo>
                  <a:pt x="3941926" y="847864"/>
                </a:lnTo>
                <a:lnTo>
                  <a:pt x="3981564" y="877178"/>
                </a:lnTo>
                <a:lnTo>
                  <a:pt x="4020942" y="906798"/>
                </a:lnTo>
                <a:lnTo>
                  <a:pt x="4060057" y="936716"/>
                </a:lnTo>
                <a:lnTo>
                  <a:pt x="4098908" y="966921"/>
                </a:lnTo>
                <a:lnTo>
                  <a:pt x="4137491" y="997402"/>
                </a:lnTo>
                <a:lnTo>
                  <a:pt x="4175805" y="1028150"/>
                </a:lnTo>
                <a:lnTo>
                  <a:pt x="4213847" y="1059154"/>
                </a:lnTo>
                <a:lnTo>
                  <a:pt x="4251616" y="1090404"/>
                </a:lnTo>
                <a:lnTo>
                  <a:pt x="4289108" y="1121889"/>
                </a:lnTo>
                <a:lnTo>
                  <a:pt x="4326322" y="1153600"/>
                </a:lnTo>
                <a:lnTo>
                  <a:pt x="4364560" y="1186580"/>
                </a:lnTo>
                <a:lnTo>
                  <a:pt x="4402586" y="1219768"/>
                </a:lnTo>
                <a:lnTo>
                  <a:pt x="4440405" y="1253159"/>
                </a:lnTo>
                <a:lnTo>
                  <a:pt x="4478024" y="1286745"/>
                </a:lnTo>
                <a:lnTo>
                  <a:pt x="4515449" y="1320522"/>
                </a:lnTo>
                <a:lnTo>
                  <a:pt x="4552686" y="1354483"/>
                </a:lnTo>
                <a:lnTo>
                  <a:pt x="4589742" y="1388621"/>
                </a:lnTo>
                <a:lnTo>
                  <a:pt x="4626623" y="1422930"/>
                </a:lnTo>
                <a:lnTo>
                  <a:pt x="4663336" y="1457404"/>
                </a:lnTo>
                <a:lnTo>
                  <a:pt x="4699885" y="1492036"/>
                </a:lnTo>
                <a:lnTo>
                  <a:pt x="4736279" y="1526821"/>
                </a:lnTo>
                <a:lnTo>
                  <a:pt x="4772523" y="1561751"/>
                </a:lnTo>
                <a:lnTo>
                  <a:pt x="4808624" y="1596821"/>
                </a:lnTo>
                <a:lnTo>
                  <a:pt x="4844587" y="1632025"/>
                </a:lnTo>
                <a:lnTo>
                  <a:pt x="4880419" y="1667356"/>
                </a:lnTo>
                <a:lnTo>
                  <a:pt x="4916127" y="1702807"/>
                </a:lnTo>
                <a:lnTo>
                  <a:pt x="4951717" y="1738373"/>
                </a:lnTo>
                <a:lnTo>
                  <a:pt x="4987194" y="1774047"/>
                </a:lnTo>
                <a:lnTo>
                  <a:pt x="5022567" y="1809824"/>
                </a:lnTo>
                <a:lnTo>
                  <a:pt x="5057839" y="1845696"/>
                </a:lnTo>
                <a:lnTo>
                  <a:pt x="5093019" y="1881657"/>
                </a:lnTo>
                <a:lnTo>
                  <a:pt x="5128112" y="1917701"/>
                </a:lnTo>
                <a:lnTo>
                  <a:pt x="5198064" y="1990014"/>
                </a:lnTo>
                <a:lnTo>
                  <a:pt x="5267744" y="2062584"/>
                </a:lnTo>
                <a:lnTo>
                  <a:pt x="5371866" y="2171811"/>
                </a:lnTo>
                <a:lnTo>
                  <a:pt x="5752156" y="2573545"/>
                </a:lnTo>
                <a:lnTo>
                  <a:pt x="5856215" y="2682698"/>
                </a:lnTo>
                <a:lnTo>
                  <a:pt x="5925838" y="2755201"/>
                </a:lnTo>
                <a:lnTo>
                  <a:pt x="5995720" y="2827433"/>
                </a:lnTo>
                <a:lnTo>
                  <a:pt x="6030773" y="2863432"/>
                </a:lnTo>
                <a:lnTo>
                  <a:pt x="6065911" y="2899344"/>
                </a:lnTo>
                <a:lnTo>
                  <a:pt x="6101138" y="2935164"/>
                </a:lnTo>
                <a:lnTo>
                  <a:pt x="6136462" y="2970884"/>
                </a:lnTo>
                <a:lnTo>
                  <a:pt x="6171888" y="3006498"/>
                </a:lnTo>
                <a:lnTo>
                  <a:pt x="6207423" y="3042001"/>
                </a:lnTo>
                <a:lnTo>
                  <a:pt x="6243074" y="3077386"/>
                </a:lnTo>
                <a:lnTo>
                  <a:pt x="6278846" y="3112647"/>
                </a:lnTo>
                <a:lnTo>
                  <a:pt x="6314745" y="3147777"/>
                </a:lnTo>
                <a:lnTo>
                  <a:pt x="6350779" y="3182770"/>
                </a:lnTo>
                <a:lnTo>
                  <a:pt x="6386954" y="3217620"/>
                </a:lnTo>
                <a:lnTo>
                  <a:pt x="6423275" y="3252320"/>
                </a:lnTo>
                <a:lnTo>
                  <a:pt x="6459749" y="3286865"/>
                </a:lnTo>
                <a:lnTo>
                  <a:pt x="6496382" y="3321248"/>
                </a:lnTo>
                <a:lnTo>
                  <a:pt x="6533182" y="3355462"/>
                </a:lnTo>
                <a:lnTo>
                  <a:pt x="6570153" y="3389502"/>
                </a:lnTo>
                <a:lnTo>
                  <a:pt x="6607302" y="3423361"/>
                </a:lnTo>
                <a:lnTo>
                  <a:pt x="6644637" y="3457033"/>
                </a:lnTo>
                <a:lnTo>
                  <a:pt x="6682162" y="3490511"/>
                </a:lnTo>
                <a:lnTo>
                  <a:pt x="6719884" y="3523790"/>
                </a:lnTo>
                <a:lnTo>
                  <a:pt x="6757810" y="3556862"/>
                </a:lnTo>
                <a:lnTo>
                  <a:pt x="6795946" y="3589722"/>
                </a:lnTo>
                <a:lnTo>
                  <a:pt x="6834298" y="3622364"/>
                </a:lnTo>
                <a:lnTo>
                  <a:pt x="6987270" y="3751899"/>
                </a:lnTo>
                <a:lnTo>
                  <a:pt x="7025448" y="3784367"/>
                </a:lnTo>
                <a:lnTo>
                  <a:pt x="7063546" y="3816917"/>
                </a:lnTo>
                <a:lnTo>
                  <a:pt x="7101538" y="3849571"/>
                </a:lnTo>
                <a:lnTo>
                  <a:pt x="7139396" y="3882354"/>
                </a:lnTo>
                <a:lnTo>
                  <a:pt x="7177095" y="3915289"/>
                </a:lnTo>
                <a:lnTo>
                  <a:pt x="7214607" y="3948401"/>
                </a:lnTo>
                <a:lnTo>
                  <a:pt x="7251905" y="3981712"/>
                </a:lnTo>
                <a:lnTo>
                  <a:pt x="7288963" y="4015246"/>
                </a:lnTo>
                <a:lnTo>
                  <a:pt x="7325754" y="4049028"/>
                </a:lnTo>
                <a:lnTo>
                  <a:pt x="7362252" y="4083081"/>
                </a:lnTo>
                <a:lnTo>
                  <a:pt x="7398429" y="4117429"/>
                </a:lnTo>
                <a:lnTo>
                  <a:pt x="7434258" y="4152094"/>
                </a:lnTo>
                <a:lnTo>
                  <a:pt x="7469714" y="4187102"/>
                </a:lnTo>
                <a:lnTo>
                  <a:pt x="7504768" y="4222476"/>
                </a:lnTo>
                <a:lnTo>
                  <a:pt x="7539396" y="4258239"/>
                </a:lnTo>
                <a:lnTo>
                  <a:pt x="7573568" y="4294416"/>
                </a:lnTo>
                <a:lnTo>
                  <a:pt x="7607260" y="4331029"/>
                </a:lnTo>
                <a:lnTo>
                  <a:pt x="7640443" y="4368103"/>
                </a:lnTo>
                <a:lnTo>
                  <a:pt x="7673092" y="4405661"/>
                </a:lnTo>
                <a:lnTo>
                  <a:pt x="7705180" y="4443728"/>
                </a:lnTo>
                <a:lnTo>
                  <a:pt x="7736679" y="4482326"/>
                </a:lnTo>
                <a:lnTo>
                  <a:pt x="7767564" y="4521480"/>
                </a:lnTo>
                <a:lnTo>
                  <a:pt x="7797806" y="4561212"/>
                </a:lnTo>
                <a:lnTo>
                  <a:pt x="7827381" y="4601548"/>
                </a:lnTo>
                <a:lnTo>
                  <a:pt x="7856260" y="4642511"/>
                </a:lnTo>
                <a:lnTo>
                  <a:pt x="7884416" y="4684124"/>
                </a:lnTo>
                <a:lnTo>
                  <a:pt x="7911825" y="4726411"/>
                </a:lnTo>
                <a:lnTo>
                  <a:pt x="7938019" y="4768222"/>
                </a:lnTo>
                <a:lnTo>
                  <a:pt x="7963454" y="4810545"/>
                </a:lnTo>
                <a:lnTo>
                  <a:pt x="7988126" y="4853362"/>
                </a:lnTo>
                <a:lnTo>
                  <a:pt x="8012033" y="4896653"/>
                </a:lnTo>
                <a:lnTo>
                  <a:pt x="8035172" y="4940401"/>
                </a:lnTo>
                <a:lnTo>
                  <a:pt x="8057540" y="4984588"/>
                </a:lnTo>
                <a:lnTo>
                  <a:pt x="8079132" y="5029196"/>
                </a:lnTo>
                <a:lnTo>
                  <a:pt x="8099947" y="5074207"/>
                </a:lnTo>
                <a:lnTo>
                  <a:pt x="8119982" y="5119602"/>
                </a:lnTo>
                <a:lnTo>
                  <a:pt x="8139233" y="5165365"/>
                </a:lnTo>
                <a:lnTo>
                  <a:pt x="8157696" y="5211476"/>
                </a:lnTo>
                <a:lnTo>
                  <a:pt x="8175370" y="5257918"/>
                </a:lnTo>
                <a:lnTo>
                  <a:pt x="8192251" y="5304672"/>
                </a:lnTo>
                <a:lnTo>
                  <a:pt x="8208336" y="5351721"/>
                </a:lnTo>
                <a:lnTo>
                  <a:pt x="8223622" y="5399046"/>
                </a:lnTo>
                <a:lnTo>
                  <a:pt x="8238106" y="5446630"/>
                </a:lnTo>
                <a:lnTo>
                  <a:pt x="8251785" y="5494455"/>
                </a:lnTo>
                <a:lnTo>
                  <a:pt x="8264655" y="5542502"/>
                </a:lnTo>
                <a:lnTo>
                  <a:pt x="8276714" y="5590753"/>
                </a:lnTo>
                <a:lnTo>
                  <a:pt x="8287958" y="5639190"/>
                </a:lnTo>
                <a:lnTo>
                  <a:pt x="8298385" y="5687796"/>
                </a:lnTo>
                <a:lnTo>
                  <a:pt x="8307992" y="5736552"/>
                </a:lnTo>
                <a:lnTo>
                  <a:pt x="8316775" y="5785440"/>
                </a:lnTo>
                <a:lnTo>
                  <a:pt x="8324731" y="5834443"/>
                </a:lnTo>
                <a:lnTo>
                  <a:pt x="8331857" y="5883541"/>
                </a:lnTo>
                <a:lnTo>
                  <a:pt x="8338151" y="5932717"/>
                </a:lnTo>
                <a:lnTo>
                  <a:pt x="8343609" y="5981954"/>
                </a:lnTo>
                <a:lnTo>
                  <a:pt x="8348227" y="6031232"/>
                </a:lnTo>
                <a:lnTo>
                  <a:pt x="8352387" y="6081725"/>
                </a:lnTo>
                <a:lnTo>
                  <a:pt x="8355710" y="6132289"/>
                </a:lnTo>
                <a:lnTo>
                  <a:pt x="8358195" y="6182908"/>
                </a:lnTo>
                <a:lnTo>
                  <a:pt x="8359838" y="6233566"/>
                </a:lnTo>
                <a:lnTo>
                  <a:pt x="8360639" y="6284247"/>
                </a:lnTo>
                <a:lnTo>
                  <a:pt x="8360594" y="6334937"/>
                </a:lnTo>
                <a:lnTo>
                  <a:pt x="8359701" y="6385619"/>
                </a:lnTo>
                <a:lnTo>
                  <a:pt x="8357959" y="6436277"/>
                </a:lnTo>
                <a:lnTo>
                  <a:pt x="8355365" y="6486896"/>
                </a:lnTo>
                <a:lnTo>
                  <a:pt x="8351917" y="6537461"/>
                </a:lnTo>
                <a:lnTo>
                  <a:pt x="8347612" y="6587955"/>
                </a:lnTo>
                <a:lnTo>
                  <a:pt x="8342449" y="6638364"/>
                </a:lnTo>
                <a:lnTo>
                  <a:pt x="8336425" y="6688671"/>
                </a:lnTo>
                <a:lnTo>
                  <a:pt x="8329537" y="6738860"/>
                </a:lnTo>
                <a:lnTo>
                  <a:pt x="8321785" y="6788917"/>
                </a:lnTo>
                <a:lnTo>
                  <a:pt x="0" y="6809458"/>
                </a:lnTo>
                <a:lnTo>
                  <a:pt x="0" y="594151"/>
                </a:lnTo>
                <a:close/>
              </a:path>
            </a:pathLst>
          </a:custGeom>
          <a:solidFill>
            <a:srgbClr val="6AD4CC">
              <a:alpha val="18840"/>
            </a:srgbClr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2033270" y="9258300"/>
            <a:ext cx="1181735" cy="1029335"/>
          </a:xfrm>
          <a:custGeom>
            <a:avLst/>
            <a:gdLst>
              <a:gd name="TX0" fmla="*/ 986482 w 1181101"/>
              <a:gd name="TY0" fmla="*/ 1028699 h 1028701"/>
              <a:gd name="TX1" fmla="*/ 194617 w 1181101"/>
              <a:gd name="TY1" fmla="*/ 1028699 h 1028701"/>
              <a:gd name="TX2" fmla="*/ 193960 w 1181101"/>
              <a:gd name="TY2" fmla="*/ 1028118 h 1028701"/>
              <a:gd name="TX3" fmla="*/ 162842 w 1181101"/>
              <a:gd name="TY3" fmla="*/ 997755 h 1028701"/>
              <a:gd name="TX4" fmla="*/ 134048 w 1181101"/>
              <a:gd name="TY4" fmla="*/ 965190 h 1028701"/>
              <a:gd name="TX5" fmla="*/ 107727 w 1181101"/>
              <a:gd name="TY5" fmla="*/ 930597 h 1028701"/>
              <a:gd name="TX6" fmla="*/ 84018 w 1181101"/>
              <a:gd name="TY6" fmla="*/ 894153 h 1028701"/>
              <a:gd name="TX7" fmla="*/ 63054 w 1181101"/>
              <a:gd name="TY7" fmla="*/ 856063 h 1028701"/>
              <a:gd name="TX8" fmla="*/ 44952 w 1181101"/>
              <a:gd name="TY8" fmla="*/ 816544 h 1028701"/>
              <a:gd name="TX9" fmla="*/ 29807 w 1181101"/>
              <a:gd name="TY9" fmla="*/ 775798 h 1028701"/>
              <a:gd name="TX10" fmla="*/ 17697 w 1181101"/>
              <a:gd name="TY10" fmla="*/ 734042 h 1028701"/>
              <a:gd name="TX11" fmla="*/ 8693 w 1181101"/>
              <a:gd name="TY11" fmla="*/ 691507 h 1028701"/>
              <a:gd name="TX12" fmla="*/ 2843 w 1181101"/>
              <a:gd name="TY12" fmla="*/ 648433 h 1028701"/>
              <a:gd name="TX13" fmla="*/ 177 w 1181101"/>
              <a:gd name="TY13" fmla="*/ 605047 h 1028701"/>
              <a:gd name="TX14" fmla="*/ 0 w 1181101"/>
              <a:gd name="TY14" fmla="*/ 590549 h 1028701"/>
              <a:gd name="TX15" fmla="*/ 177 w 1181101"/>
              <a:gd name="TY15" fmla="*/ 576052 h 1028701"/>
              <a:gd name="TX16" fmla="*/ 2843 w 1181101"/>
              <a:gd name="TY16" fmla="*/ 532666 h 1028701"/>
              <a:gd name="TX17" fmla="*/ 8693 w 1181101"/>
              <a:gd name="TY17" fmla="*/ 489592 h 1028701"/>
              <a:gd name="TX18" fmla="*/ 17697 w 1181101"/>
              <a:gd name="TY18" fmla="*/ 447057 h 1028701"/>
              <a:gd name="TX19" fmla="*/ 29807 w 1181101"/>
              <a:gd name="TY19" fmla="*/ 405301 h 1028701"/>
              <a:gd name="TX20" fmla="*/ 44952 w 1181101"/>
              <a:gd name="TY20" fmla="*/ 364555 h 1028701"/>
              <a:gd name="TX21" fmla="*/ 63054 w 1181101"/>
              <a:gd name="TY21" fmla="*/ 325036 h 1028701"/>
              <a:gd name="TX22" fmla="*/ 84018 w 1181101"/>
              <a:gd name="TY22" fmla="*/ 286946 h 1028701"/>
              <a:gd name="TX23" fmla="*/ 107727 w 1181101"/>
              <a:gd name="TY23" fmla="*/ 250502 h 1028701"/>
              <a:gd name="TX24" fmla="*/ 134048 w 1181101"/>
              <a:gd name="TY24" fmla="*/ 215909 h 1028701"/>
              <a:gd name="TX25" fmla="*/ 162842 w 1181101"/>
              <a:gd name="TY25" fmla="*/ 183344 h 1028701"/>
              <a:gd name="TX26" fmla="*/ 193960 w 1181101"/>
              <a:gd name="TY26" fmla="*/ 152980 h 1028701"/>
              <a:gd name="TX27" fmla="*/ 227228 w 1181101"/>
              <a:gd name="TY27" fmla="*/ 124989 h 1028701"/>
              <a:gd name="TX28" fmla="*/ 262456 w 1181101"/>
              <a:gd name="TY28" fmla="*/ 99525 h 1028701"/>
              <a:gd name="TX29" fmla="*/ 299465 w 1181101"/>
              <a:gd name="TY29" fmla="*/ 76722 h 1028701"/>
              <a:gd name="TX30" fmla="*/ 338057 w 1181101"/>
              <a:gd name="TY30" fmla="*/ 56698 h 1028701"/>
              <a:gd name="TX31" fmla="*/ 378018 w 1181101"/>
              <a:gd name="TY31" fmla="*/ 39569 h 1028701"/>
              <a:gd name="TX32" fmla="*/ 419122 w 1181101"/>
              <a:gd name="TY32" fmla="*/ 25428 h 1028701"/>
              <a:gd name="TX33" fmla="*/ 461155 w 1181101"/>
              <a:gd name="TY33" fmla="*/ 14349 h 1028701"/>
              <a:gd name="TX34" fmla="*/ 503897 w 1181101"/>
              <a:gd name="TY34" fmla="*/ 6391 h 1028701"/>
              <a:gd name="TX35" fmla="*/ 547110 w 1181101"/>
              <a:gd name="TY35" fmla="*/ 1599 h 1028701"/>
              <a:gd name="TX36" fmla="*/ 590549 w 1181101"/>
              <a:gd name="TY36" fmla="*/ 0 h 1028701"/>
              <a:gd name="TX37" fmla="*/ 605047 w 1181101"/>
              <a:gd name="TY37" fmla="*/ 177 h 1028701"/>
              <a:gd name="TX38" fmla="*/ 648433 w 1181101"/>
              <a:gd name="TY38" fmla="*/ 2843 h 1028701"/>
              <a:gd name="TX39" fmla="*/ 691507 w 1181101"/>
              <a:gd name="TY39" fmla="*/ 8693 h 1028701"/>
              <a:gd name="TX40" fmla="*/ 734042 w 1181101"/>
              <a:gd name="TY40" fmla="*/ 17697 h 1028701"/>
              <a:gd name="TX41" fmla="*/ 775798 w 1181101"/>
              <a:gd name="TY41" fmla="*/ 29807 h 1028701"/>
              <a:gd name="TX42" fmla="*/ 816544 w 1181101"/>
              <a:gd name="TY42" fmla="*/ 44952 h 1028701"/>
              <a:gd name="TX43" fmla="*/ 856063 w 1181101"/>
              <a:gd name="TY43" fmla="*/ 63054 h 1028701"/>
              <a:gd name="TX44" fmla="*/ 894153 w 1181101"/>
              <a:gd name="TY44" fmla="*/ 84018 h 1028701"/>
              <a:gd name="TX45" fmla="*/ 930597 w 1181101"/>
              <a:gd name="TY45" fmla="*/ 107727 h 1028701"/>
              <a:gd name="TX46" fmla="*/ 965190 w 1181101"/>
              <a:gd name="TY46" fmla="*/ 134048 h 1028701"/>
              <a:gd name="TX47" fmla="*/ 997755 w 1181101"/>
              <a:gd name="TY47" fmla="*/ 162842 h 1028701"/>
              <a:gd name="TX48" fmla="*/ 1028118 w 1181101"/>
              <a:gd name="TY48" fmla="*/ 193960 h 1028701"/>
              <a:gd name="TX49" fmla="*/ 1056111 w 1181101"/>
              <a:gd name="TY49" fmla="*/ 227228 h 1028701"/>
              <a:gd name="TX50" fmla="*/ 1081573 w 1181101"/>
              <a:gd name="TY50" fmla="*/ 262456 h 1028701"/>
              <a:gd name="TX51" fmla="*/ 1104377 w 1181101"/>
              <a:gd name="TY51" fmla="*/ 299465 h 1028701"/>
              <a:gd name="TX52" fmla="*/ 1124400 w 1181101"/>
              <a:gd name="TY52" fmla="*/ 338057 h 1028701"/>
              <a:gd name="TX53" fmla="*/ 1141530 w 1181101"/>
              <a:gd name="TY53" fmla="*/ 378018 h 1028701"/>
              <a:gd name="TX54" fmla="*/ 1155670 w 1181101"/>
              <a:gd name="TY54" fmla="*/ 419122 h 1028701"/>
              <a:gd name="TX55" fmla="*/ 1166749 w 1181101"/>
              <a:gd name="TY55" fmla="*/ 461155 h 1028701"/>
              <a:gd name="TX56" fmla="*/ 1174709 w 1181101"/>
              <a:gd name="TY56" fmla="*/ 503897 h 1028701"/>
              <a:gd name="TX57" fmla="*/ 1179500 w 1181101"/>
              <a:gd name="TY57" fmla="*/ 547110 h 1028701"/>
              <a:gd name="TX58" fmla="*/ 1181099 w 1181101"/>
              <a:gd name="TY58" fmla="*/ 590549 h 1028701"/>
              <a:gd name="TX59" fmla="*/ 1180922 w 1181101"/>
              <a:gd name="TY59" fmla="*/ 605047 h 1028701"/>
              <a:gd name="TX60" fmla="*/ 1178255 w 1181101"/>
              <a:gd name="TY60" fmla="*/ 648433 h 1028701"/>
              <a:gd name="TX61" fmla="*/ 1172406 w 1181101"/>
              <a:gd name="TY61" fmla="*/ 691507 h 1028701"/>
              <a:gd name="TX62" fmla="*/ 1163402 w 1181101"/>
              <a:gd name="TY62" fmla="*/ 734042 h 1028701"/>
              <a:gd name="TX63" fmla="*/ 1151292 w 1181101"/>
              <a:gd name="TY63" fmla="*/ 775798 h 1028701"/>
              <a:gd name="TX64" fmla="*/ 1136147 w 1181101"/>
              <a:gd name="TY64" fmla="*/ 816544 h 1028701"/>
              <a:gd name="TX65" fmla="*/ 1118045 w 1181101"/>
              <a:gd name="TY65" fmla="*/ 856063 h 1028701"/>
              <a:gd name="TX66" fmla="*/ 1097081 w 1181101"/>
              <a:gd name="TY66" fmla="*/ 894153 h 1028701"/>
              <a:gd name="TX67" fmla="*/ 1073371 w 1181101"/>
              <a:gd name="TY67" fmla="*/ 930597 h 1028701"/>
              <a:gd name="TX68" fmla="*/ 1047052 w 1181101"/>
              <a:gd name="TY68" fmla="*/ 965190 h 1028701"/>
              <a:gd name="TX69" fmla="*/ 1018257 w 1181101"/>
              <a:gd name="TY69" fmla="*/ 997755 h 1028701"/>
              <a:gd name="TX70" fmla="*/ 987139 w 1181101"/>
              <a:gd name="TY70" fmla="*/ 1028118 h 1028701"/>
              <a:gd name="TX71" fmla="*/ 986482 w 1181101"/>
              <a:gd name="TY71" fmla="*/ 1028699 h 10287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</a:cxnLst>
            <a:rect l="l" t="t" r="r" b="b"/>
            <a:pathLst>
              <a:path w="1181101" h="1028701">
                <a:moveTo>
                  <a:pt x="986482" y="1028699"/>
                </a:moveTo>
                <a:lnTo>
                  <a:pt x="194617" y="1028699"/>
                </a:lnTo>
                <a:lnTo>
                  <a:pt x="193960" y="1028118"/>
                </a:lnTo>
                <a:lnTo>
                  <a:pt x="162842" y="997755"/>
                </a:lnTo>
                <a:lnTo>
                  <a:pt x="134048" y="965190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3"/>
                </a:lnTo>
                <a:lnTo>
                  <a:pt x="44952" y="816544"/>
                </a:lnTo>
                <a:lnTo>
                  <a:pt x="29807" y="775798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3"/>
                </a:lnTo>
                <a:lnTo>
                  <a:pt x="177" y="605047"/>
                </a:lnTo>
                <a:lnTo>
                  <a:pt x="0" y="590549"/>
                </a:lnTo>
                <a:lnTo>
                  <a:pt x="177" y="576052"/>
                </a:lnTo>
                <a:lnTo>
                  <a:pt x="2843" y="532666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1"/>
                </a:lnTo>
                <a:lnTo>
                  <a:pt x="44952" y="364555"/>
                </a:lnTo>
                <a:lnTo>
                  <a:pt x="63054" y="325036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8" y="215909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6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8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7" y="6391"/>
                </a:lnTo>
                <a:lnTo>
                  <a:pt x="547110" y="1599"/>
                </a:lnTo>
                <a:lnTo>
                  <a:pt x="590549" y="0"/>
                </a:lnTo>
                <a:lnTo>
                  <a:pt x="605047" y="177"/>
                </a:lnTo>
                <a:lnTo>
                  <a:pt x="648433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8" y="29807"/>
                </a:lnTo>
                <a:lnTo>
                  <a:pt x="816544" y="44952"/>
                </a:lnTo>
                <a:lnTo>
                  <a:pt x="856063" y="63054"/>
                </a:lnTo>
                <a:lnTo>
                  <a:pt x="894153" y="84018"/>
                </a:lnTo>
                <a:lnTo>
                  <a:pt x="930597" y="107727"/>
                </a:lnTo>
                <a:lnTo>
                  <a:pt x="965190" y="134048"/>
                </a:lnTo>
                <a:lnTo>
                  <a:pt x="997755" y="162842"/>
                </a:lnTo>
                <a:lnTo>
                  <a:pt x="1028118" y="193960"/>
                </a:lnTo>
                <a:lnTo>
                  <a:pt x="1056111" y="227228"/>
                </a:lnTo>
                <a:lnTo>
                  <a:pt x="1081573" y="262456"/>
                </a:lnTo>
                <a:lnTo>
                  <a:pt x="1104377" y="299465"/>
                </a:lnTo>
                <a:lnTo>
                  <a:pt x="1124400" y="338057"/>
                </a:lnTo>
                <a:lnTo>
                  <a:pt x="1141530" y="378018"/>
                </a:lnTo>
                <a:lnTo>
                  <a:pt x="1155670" y="419122"/>
                </a:lnTo>
                <a:lnTo>
                  <a:pt x="1166749" y="461155"/>
                </a:lnTo>
                <a:lnTo>
                  <a:pt x="1174709" y="503897"/>
                </a:lnTo>
                <a:lnTo>
                  <a:pt x="1179500" y="547110"/>
                </a:lnTo>
                <a:lnTo>
                  <a:pt x="1181099" y="590549"/>
                </a:lnTo>
                <a:lnTo>
                  <a:pt x="1180922" y="605047"/>
                </a:lnTo>
                <a:lnTo>
                  <a:pt x="1178255" y="648433"/>
                </a:lnTo>
                <a:lnTo>
                  <a:pt x="1172406" y="691507"/>
                </a:lnTo>
                <a:lnTo>
                  <a:pt x="1163402" y="734042"/>
                </a:lnTo>
                <a:lnTo>
                  <a:pt x="1151292" y="775798"/>
                </a:lnTo>
                <a:lnTo>
                  <a:pt x="1136147" y="816544"/>
                </a:lnTo>
                <a:lnTo>
                  <a:pt x="1118045" y="856063"/>
                </a:lnTo>
                <a:lnTo>
                  <a:pt x="1097081" y="894153"/>
                </a:lnTo>
                <a:lnTo>
                  <a:pt x="1073371" y="930597"/>
                </a:lnTo>
                <a:lnTo>
                  <a:pt x="1047052" y="965190"/>
                </a:lnTo>
                <a:lnTo>
                  <a:pt x="1018257" y="997755"/>
                </a:lnTo>
                <a:lnTo>
                  <a:pt x="987139" y="1028118"/>
                </a:lnTo>
                <a:lnTo>
                  <a:pt x="986482" y="1028699"/>
                </a:lnTo>
                <a:close/>
              </a:path>
            </a:pathLst>
          </a:custGeom>
          <a:solidFill>
            <a:srgbClr val="6AD4CC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169785" y="1132205"/>
            <a:ext cx="3949065" cy="112331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14400" y="2366010"/>
            <a:ext cx="16459835" cy="67900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6217920" y="9566910"/>
            <a:ext cx="585279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914400" y="9566910"/>
            <a:ext cx="420687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6/20/2021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13167360" y="9566910"/>
            <a:ext cx="4206875" cy="51498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796145" y="0"/>
            <a:ext cx="8491855" cy="9825990"/>
            <a:chOff x="9796145" y="0"/>
            <a:chExt cx="8491855" cy="9825990"/>
          </a:xfrm>
        </p:grpSpPr>
        <p:sp>
          <p:nvSpPr>
            <p:cNvPr id="4" name="object 4"/>
            <p:cNvSpPr/>
            <p:nvPr/>
          </p:nvSpPr>
          <p:spPr>
            <a:xfrm>
              <a:off x="9796145" y="0"/>
              <a:ext cx="8489950" cy="9825990"/>
            </a:xfrm>
            <a:custGeom>
              <a:avLst/>
              <a:gdLst/>
              <a:ahLst/>
              <a:cxnLst/>
              <a:rect l="l" t="t" r="r" b="b"/>
              <a:pathLst>
                <a:path w="8489950" h="9825990">
                  <a:moveTo>
                    <a:pt x="8489412" y="9258047"/>
                  </a:moveTo>
                  <a:lnTo>
                    <a:pt x="8467293" y="9267104"/>
                  </a:lnTo>
                  <a:lnTo>
                    <a:pt x="8430876" y="9296109"/>
                  </a:lnTo>
                  <a:lnTo>
                    <a:pt x="8384293" y="9317495"/>
                  </a:lnTo>
                  <a:lnTo>
                    <a:pt x="8348195" y="9346055"/>
                  </a:lnTo>
                  <a:lnTo>
                    <a:pt x="8255858" y="9387672"/>
                  </a:lnTo>
                  <a:lnTo>
                    <a:pt x="8220272" y="9415516"/>
                  </a:lnTo>
                  <a:lnTo>
                    <a:pt x="8083645" y="9475322"/>
                  </a:lnTo>
                  <a:lnTo>
                    <a:pt x="8048805" y="9502126"/>
                  </a:lnTo>
                  <a:lnTo>
                    <a:pt x="8003840" y="9521256"/>
                  </a:lnTo>
                  <a:lnTo>
                    <a:pt x="7870175" y="9576930"/>
                  </a:lnTo>
                  <a:lnTo>
                    <a:pt x="7738447" y="9629902"/>
                  </a:lnTo>
                  <a:lnTo>
                    <a:pt x="7684666" y="9639531"/>
                  </a:lnTo>
                  <a:lnTo>
                    <a:pt x="7641441" y="9656234"/>
                  </a:lnTo>
                  <a:lnTo>
                    <a:pt x="7555706" y="9688641"/>
                  </a:lnTo>
                  <a:lnTo>
                    <a:pt x="7502884" y="9696933"/>
                  </a:lnTo>
                  <a:lnTo>
                    <a:pt x="7418641" y="9727260"/>
                  </a:lnTo>
                  <a:lnTo>
                    <a:pt x="7366584" y="9734485"/>
                  </a:lnTo>
                  <a:lnTo>
                    <a:pt x="7325113" y="9748740"/>
                  </a:lnTo>
                  <a:lnTo>
                    <a:pt x="7273589" y="9755222"/>
                  </a:lnTo>
                  <a:lnTo>
                    <a:pt x="7232659" y="9768723"/>
                  </a:lnTo>
                  <a:lnTo>
                    <a:pt x="7181685" y="9774437"/>
                  </a:lnTo>
                  <a:lnTo>
                    <a:pt x="7130992" y="9779759"/>
                  </a:lnTo>
                  <a:lnTo>
                    <a:pt x="7090908" y="9792080"/>
                  </a:lnTo>
                  <a:lnTo>
                    <a:pt x="7040792" y="9796598"/>
                  </a:lnTo>
                  <a:lnTo>
                    <a:pt x="6990971" y="9800703"/>
                  </a:lnTo>
                  <a:lnTo>
                    <a:pt x="6941449" y="9804391"/>
                  </a:lnTo>
                  <a:lnTo>
                    <a:pt x="6902554" y="9815054"/>
                  </a:lnTo>
                  <a:lnTo>
                    <a:pt x="6853644" y="9817888"/>
                  </a:lnTo>
                  <a:lnTo>
                    <a:pt x="6805048" y="9820286"/>
                  </a:lnTo>
                  <a:lnTo>
                    <a:pt x="6756768" y="9822241"/>
                  </a:lnTo>
                  <a:lnTo>
                    <a:pt x="6708810" y="9823748"/>
                  </a:lnTo>
                  <a:lnTo>
                    <a:pt x="6661178" y="9824799"/>
                  </a:lnTo>
                  <a:lnTo>
                    <a:pt x="6613877" y="9825390"/>
                  </a:lnTo>
                  <a:lnTo>
                    <a:pt x="6566910" y="9825514"/>
                  </a:lnTo>
                  <a:lnTo>
                    <a:pt x="6509961" y="9817765"/>
                  </a:lnTo>
                  <a:lnTo>
                    <a:pt x="6463678" y="9816936"/>
                  </a:lnTo>
                  <a:lnTo>
                    <a:pt x="6417743" y="9815621"/>
                  </a:lnTo>
                  <a:lnTo>
                    <a:pt x="6372160" y="9813814"/>
                  </a:lnTo>
                  <a:lnTo>
                    <a:pt x="6316613" y="9804109"/>
                  </a:lnTo>
                  <a:lnTo>
                    <a:pt x="6271749" y="9801300"/>
                  </a:lnTo>
                  <a:lnTo>
                    <a:pt x="6216929" y="9790581"/>
                  </a:lnTo>
                  <a:lnTo>
                    <a:pt x="6172801" y="9786745"/>
                  </a:lnTo>
                  <a:lnTo>
                    <a:pt x="6118726" y="9774986"/>
                  </a:lnTo>
                  <a:lnTo>
                    <a:pt x="6075352" y="9770098"/>
                  </a:lnTo>
                  <a:lnTo>
                    <a:pt x="6022040" y="9757275"/>
                  </a:lnTo>
                  <a:lnTo>
                    <a:pt x="5979438" y="9751310"/>
                  </a:lnTo>
                  <a:lnTo>
                    <a:pt x="5926907" y="9737399"/>
                  </a:lnTo>
                  <a:lnTo>
                    <a:pt x="5874886" y="9722775"/>
                  </a:lnTo>
                  <a:lnTo>
                    <a:pt x="5833598" y="9714977"/>
                  </a:lnTo>
                  <a:lnTo>
                    <a:pt x="5782396" y="9699210"/>
                  </a:lnTo>
                  <a:lnTo>
                    <a:pt x="5731599" y="9682880"/>
                  </a:lnTo>
                  <a:lnTo>
                    <a:pt x="5681202" y="9665990"/>
                  </a:lnTo>
                  <a:lnTo>
                    <a:pt x="5641525" y="9655946"/>
                  </a:lnTo>
                  <a:lnTo>
                    <a:pt x="5591919" y="9637953"/>
                  </a:lnTo>
                  <a:lnTo>
                    <a:pt x="5542703" y="9619415"/>
                  </a:lnTo>
                  <a:lnTo>
                    <a:pt x="5493875" y="9600338"/>
                  </a:lnTo>
                  <a:lnTo>
                    <a:pt x="5455751" y="9588126"/>
                  </a:lnTo>
                  <a:lnTo>
                    <a:pt x="5407685" y="9567985"/>
                  </a:lnTo>
                  <a:lnTo>
                    <a:pt x="5359995" y="9547319"/>
                  </a:lnTo>
                  <a:lnTo>
                    <a:pt x="5312678" y="9526134"/>
                  </a:lnTo>
                  <a:lnTo>
                    <a:pt x="5265730" y="9504433"/>
                  </a:lnTo>
                  <a:lnTo>
                    <a:pt x="5229469" y="9489622"/>
                  </a:lnTo>
                  <a:lnTo>
                    <a:pt x="5183249" y="9466907"/>
                  </a:lnTo>
                  <a:lnTo>
                    <a:pt x="5137387" y="9443691"/>
                  </a:lnTo>
                  <a:lnTo>
                    <a:pt x="5091880" y="9419980"/>
                  </a:lnTo>
                  <a:lnTo>
                    <a:pt x="5046725" y="9395779"/>
                  </a:lnTo>
                  <a:lnTo>
                    <a:pt x="5012239" y="9378491"/>
                  </a:lnTo>
                  <a:lnTo>
                    <a:pt x="4967776" y="9353324"/>
                  </a:lnTo>
                  <a:lnTo>
                    <a:pt x="4923654" y="9327681"/>
                  </a:lnTo>
                  <a:lnTo>
                    <a:pt x="4879870" y="9301568"/>
                  </a:lnTo>
                  <a:lnTo>
                    <a:pt x="4836419" y="9274988"/>
                  </a:lnTo>
                  <a:lnTo>
                    <a:pt x="4793299" y="9247948"/>
                  </a:lnTo>
                  <a:lnTo>
                    <a:pt x="4760827" y="9227851"/>
                  </a:lnTo>
                  <a:lnTo>
                    <a:pt x="4718357" y="9199904"/>
                  </a:lnTo>
                  <a:lnTo>
                    <a:pt x="4676207" y="9171511"/>
                  </a:lnTo>
                  <a:lnTo>
                    <a:pt x="4634373" y="9142676"/>
                  </a:lnTo>
                  <a:lnTo>
                    <a:pt x="4592851" y="9113405"/>
                  </a:lnTo>
                  <a:lnTo>
                    <a:pt x="4551639" y="9083703"/>
                  </a:lnTo>
                  <a:lnTo>
                    <a:pt x="4521055" y="9060973"/>
                  </a:lnTo>
                  <a:lnTo>
                    <a:pt x="4480451" y="9030423"/>
                  </a:lnTo>
                  <a:lnTo>
                    <a:pt x="4440146" y="8999456"/>
                  </a:lnTo>
                  <a:lnTo>
                    <a:pt x="4400135" y="8968077"/>
                  </a:lnTo>
                  <a:lnTo>
                    <a:pt x="4360417" y="8936291"/>
                  </a:lnTo>
                  <a:lnTo>
                    <a:pt x="4320986" y="8904104"/>
                  </a:lnTo>
                  <a:lnTo>
                    <a:pt x="4281840" y="8871519"/>
                  </a:lnTo>
                  <a:lnTo>
                    <a:pt x="4253298" y="8845942"/>
                  </a:lnTo>
                  <a:lnTo>
                    <a:pt x="4214710" y="8812578"/>
                  </a:lnTo>
                  <a:lnTo>
                    <a:pt x="4176397" y="8778832"/>
                  </a:lnTo>
                  <a:lnTo>
                    <a:pt x="4138355" y="8744708"/>
                  </a:lnTo>
                  <a:lnTo>
                    <a:pt x="4100579" y="8710212"/>
                  </a:lnTo>
                  <a:lnTo>
                    <a:pt x="4063067" y="8675348"/>
                  </a:lnTo>
                  <a:lnTo>
                    <a:pt x="4036136" y="8647521"/>
                  </a:lnTo>
                  <a:lnTo>
                    <a:pt x="3999141" y="8611937"/>
                  </a:lnTo>
                  <a:lnTo>
                    <a:pt x="3962398" y="8576000"/>
                  </a:lnTo>
                  <a:lnTo>
                    <a:pt x="3925904" y="8539716"/>
                  </a:lnTo>
                  <a:lnTo>
                    <a:pt x="3889657" y="8503088"/>
                  </a:lnTo>
                  <a:lnTo>
                    <a:pt x="3863973" y="8473521"/>
                  </a:lnTo>
                  <a:lnTo>
                    <a:pt x="3828207" y="8436222"/>
                  </a:lnTo>
                  <a:lnTo>
                    <a:pt x="3792676" y="8398595"/>
                  </a:lnTo>
                  <a:lnTo>
                    <a:pt x="3757377" y="8360644"/>
                  </a:lnTo>
                  <a:lnTo>
                    <a:pt x="3722306" y="8322375"/>
                  </a:lnTo>
                  <a:lnTo>
                    <a:pt x="3697781" y="8291192"/>
                  </a:lnTo>
                  <a:lnTo>
                    <a:pt x="3663156" y="8252301"/>
                  </a:lnTo>
                  <a:lnTo>
                    <a:pt x="3628749" y="8213106"/>
                  </a:lnTo>
                  <a:lnTo>
                    <a:pt x="3594556" y="8173612"/>
                  </a:lnTo>
                  <a:lnTo>
                    <a:pt x="3560574" y="8133824"/>
                  </a:lnTo>
                  <a:lnTo>
                    <a:pt x="3537120" y="8101147"/>
                  </a:lnTo>
                  <a:lnTo>
                    <a:pt x="3503549" y="8060786"/>
                  </a:lnTo>
                  <a:lnTo>
                    <a:pt x="3470177" y="8020146"/>
                  </a:lnTo>
                  <a:lnTo>
                    <a:pt x="3447324" y="7986631"/>
                  </a:lnTo>
                  <a:lnTo>
                    <a:pt x="3414342" y="7945448"/>
                  </a:lnTo>
                  <a:lnTo>
                    <a:pt x="3381550" y="7904000"/>
                  </a:lnTo>
                  <a:lnTo>
                    <a:pt x="3348944" y="7862293"/>
                  </a:lnTo>
                  <a:lnTo>
                    <a:pt x="3326842" y="7827730"/>
                  </a:lnTo>
                  <a:lnTo>
                    <a:pt x="3294597" y="7785518"/>
                  </a:lnTo>
                  <a:lnTo>
                    <a:pt x="3262527" y="7743062"/>
                  </a:lnTo>
                  <a:lnTo>
                    <a:pt x="3240952" y="7707765"/>
                  </a:lnTo>
                  <a:lnTo>
                    <a:pt x="3209223" y="7664834"/>
                  </a:lnTo>
                  <a:lnTo>
                    <a:pt x="3177659" y="7621673"/>
                  </a:lnTo>
                  <a:lnTo>
                    <a:pt x="3156578" y="7585685"/>
                  </a:lnTo>
                  <a:lnTo>
                    <a:pt x="3125333" y="7542079"/>
                  </a:lnTo>
                  <a:lnTo>
                    <a:pt x="3104565" y="7505656"/>
                  </a:lnTo>
                  <a:lnTo>
                    <a:pt x="3073625" y="7461624"/>
                  </a:lnTo>
                  <a:lnTo>
                    <a:pt x="3042833" y="7417386"/>
                  </a:lnTo>
                  <a:lnTo>
                    <a:pt x="3022506" y="7380347"/>
                  </a:lnTo>
                  <a:lnTo>
                    <a:pt x="2992379" y="7335180"/>
                  </a:lnTo>
                  <a:lnTo>
                    <a:pt x="2962382" y="7289834"/>
                  </a:lnTo>
                  <a:lnTo>
                    <a:pt x="2942831" y="7251712"/>
                  </a:lnTo>
                  <a:lnTo>
                    <a:pt x="2913081" y="7206020"/>
                  </a:lnTo>
                  <a:lnTo>
                    <a:pt x="2883450" y="7160162"/>
                  </a:lnTo>
                  <a:lnTo>
                    <a:pt x="2864257" y="7121541"/>
                  </a:lnTo>
                  <a:lnTo>
                    <a:pt x="2834855" y="7075364"/>
                  </a:lnTo>
                  <a:lnTo>
                    <a:pt x="2805563" y="7029033"/>
                  </a:lnTo>
                  <a:lnTo>
                    <a:pt x="2786699" y="6989954"/>
                  </a:lnTo>
                  <a:lnTo>
                    <a:pt x="2757617" y="6943330"/>
                  </a:lnTo>
                  <a:lnTo>
                    <a:pt x="2738956" y="6903967"/>
                  </a:lnTo>
                  <a:lnTo>
                    <a:pt x="2710071" y="6857069"/>
                  </a:lnTo>
                  <a:lnTo>
                    <a:pt x="2681279" y="6810040"/>
                  </a:lnTo>
                  <a:lnTo>
                    <a:pt x="2662901" y="6770283"/>
                  </a:lnTo>
                  <a:lnTo>
                    <a:pt x="2634288" y="6723005"/>
                  </a:lnTo>
                  <a:lnTo>
                    <a:pt x="2616081" y="6683009"/>
                  </a:lnTo>
                  <a:lnTo>
                    <a:pt x="2587633" y="6635500"/>
                  </a:lnTo>
                  <a:lnTo>
                    <a:pt x="2559264" y="6587882"/>
                  </a:lnTo>
                  <a:lnTo>
                    <a:pt x="2541291" y="6547559"/>
                  </a:lnTo>
                  <a:lnTo>
                    <a:pt x="2513068" y="6499737"/>
                  </a:lnTo>
                  <a:lnTo>
                    <a:pt x="2495236" y="6459218"/>
                  </a:lnTo>
                  <a:lnTo>
                    <a:pt x="2467147" y="6411208"/>
                  </a:lnTo>
                  <a:lnTo>
                    <a:pt x="2449443" y="6370511"/>
                  </a:lnTo>
                  <a:lnTo>
                    <a:pt x="2421475" y="6322333"/>
                  </a:lnTo>
                  <a:lnTo>
                    <a:pt x="2403886" y="6281475"/>
                  </a:lnTo>
                  <a:lnTo>
                    <a:pt x="2376027" y="6233144"/>
                  </a:lnTo>
                  <a:lnTo>
                    <a:pt x="2358540" y="6192144"/>
                  </a:lnTo>
                  <a:lnTo>
                    <a:pt x="2303059" y="6095154"/>
                  </a:lnTo>
                  <a:lnTo>
                    <a:pt x="2285702" y="6053973"/>
                  </a:lnTo>
                  <a:lnTo>
                    <a:pt x="2258060" y="6005340"/>
                  </a:lnTo>
                  <a:lnTo>
                    <a:pt x="2240773" y="5964059"/>
                  </a:lnTo>
                  <a:lnTo>
                    <a:pt x="2213196" y="5915337"/>
                  </a:lnTo>
                  <a:lnTo>
                    <a:pt x="2195968" y="5873975"/>
                  </a:lnTo>
                  <a:lnTo>
                    <a:pt x="2168443" y="5825180"/>
                  </a:lnTo>
                  <a:lnTo>
                    <a:pt x="2151260" y="5783754"/>
                  </a:lnTo>
                  <a:lnTo>
                    <a:pt x="2123774" y="5734904"/>
                  </a:lnTo>
                  <a:lnTo>
                    <a:pt x="1900818" y="5282987"/>
                  </a:lnTo>
                  <a:lnTo>
                    <a:pt x="1883644" y="5241550"/>
                  </a:lnTo>
                  <a:lnTo>
                    <a:pt x="1856128" y="5192742"/>
                  </a:lnTo>
                  <a:lnTo>
                    <a:pt x="1838911" y="5151365"/>
                  </a:lnTo>
                  <a:lnTo>
                    <a:pt x="1811345" y="5102625"/>
                  </a:lnTo>
                  <a:lnTo>
                    <a:pt x="1794072" y="5061326"/>
                  </a:lnTo>
                  <a:lnTo>
                    <a:pt x="1766445" y="5012673"/>
                  </a:lnTo>
                  <a:lnTo>
                    <a:pt x="1749104" y="4971468"/>
                  </a:lnTo>
                  <a:lnTo>
                    <a:pt x="1721403" y="4922919"/>
                  </a:lnTo>
                  <a:lnTo>
                    <a:pt x="1703981" y="4881827"/>
                  </a:lnTo>
                  <a:lnTo>
                    <a:pt x="1676192" y="4833399"/>
                  </a:lnTo>
                  <a:lnTo>
                    <a:pt x="1658677" y="4792438"/>
                  </a:lnTo>
                  <a:lnTo>
                    <a:pt x="1630789" y="4744149"/>
                  </a:lnTo>
                  <a:lnTo>
                    <a:pt x="1613167" y="4703336"/>
                  </a:lnTo>
                  <a:lnTo>
                    <a:pt x="1585167" y="4655204"/>
                  </a:lnTo>
                  <a:lnTo>
                    <a:pt x="1557105" y="4607157"/>
                  </a:lnTo>
                  <a:lnTo>
                    <a:pt x="1539301" y="4566599"/>
                  </a:lnTo>
                  <a:lnTo>
                    <a:pt x="1511108" y="4518735"/>
                  </a:lnTo>
                  <a:lnTo>
                    <a:pt x="1493166" y="4478369"/>
                  </a:lnTo>
                  <a:lnTo>
                    <a:pt x="1464829" y="4430706"/>
                  </a:lnTo>
                  <a:lnTo>
                    <a:pt x="1446737" y="4390549"/>
                  </a:lnTo>
                  <a:lnTo>
                    <a:pt x="1418243" y="4343105"/>
                  </a:lnTo>
                  <a:lnTo>
                    <a:pt x="1399988" y="4303176"/>
                  </a:lnTo>
                  <a:lnTo>
                    <a:pt x="1371325" y="4255968"/>
                  </a:lnTo>
                  <a:lnTo>
                    <a:pt x="1342573" y="4208884"/>
                  </a:lnTo>
                  <a:lnTo>
                    <a:pt x="1324050" y="4169329"/>
                  </a:lnTo>
                  <a:lnTo>
                    <a:pt x="1295109" y="4122508"/>
                  </a:lnTo>
                  <a:lnTo>
                    <a:pt x="1276392" y="4083224"/>
                  </a:lnTo>
                  <a:lnTo>
                    <a:pt x="1247250" y="4036683"/>
                  </a:lnTo>
                  <a:lnTo>
                    <a:pt x="1218003" y="3990289"/>
                  </a:lnTo>
                  <a:lnTo>
                    <a:pt x="1198970" y="3951445"/>
                  </a:lnTo>
                  <a:lnTo>
                    <a:pt x="1169504" y="3905357"/>
                  </a:lnTo>
                  <a:lnTo>
                    <a:pt x="1139923" y="3859430"/>
                  </a:lnTo>
                  <a:lnTo>
                    <a:pt x="1120546" y="3821066"/>
                  </a:lnTo>
                  <a:lnTo>
                    <a:pt x="1090726" y="3775471"/>
                  </a:lnTo>
                  <a:lnTo>
                    <a:pt x="1060782" y="3730050"/>
                  </a:lnTo>
                  <a:lnTo>
                    <a:pt x="1041033" y="3692205"/>
                  </a:lnTo>
                  <a:lnTo>
                    <a:pt x="1010831" y="3647143"/>
                  </a:lnTo>
                  <a:lnTo>
                    <a:pt x="980496" y="3602268"/>
                  </a:lnTo>
                  <a:lnTo>
                    <a:pt x="960565" y="3564677"/>
                  </a:lnTo>
                  <a:lnTo>
                    <a:pt x="869779" y="3429744"/>
                  </a:lnTo>
                  <a:lnTo>
                    <a:pt x="849873" y="3392118"/>
                  </a:lnTo>
                  <a:lnTo>
                    <a:pt x="819683" y="3347040"/>
                  </a:lnTo>
                  <a:lnTo>
                    <a:pt x="789544" y="3301890"/>
                  </a:lnTo>
                  <a:lnTo>
                    <a:pt x="759471" y="3256650"/>
                  </a:lnTo>
                  <a:lnTo>
                    <a:pt x="739796" y="3218701"/>
                  </a:lnTo>
                  <a:lnTo>
                    <a:pt x="709889" y="3173227"/>
                  </a:lnTo>
                  <a:lnTo>
                    <a:pt x="680086" y="3127609"/>
                  </a:lnTo>
                  <a:lnTo>
                    <a:pt x="660721" y="3089229"/>
                  </a:lnTo>
                  <a:lnTo>
                    <a:pt x="631163" y="3043269"/>
                  </a:lnTo>
                  <a:lnTo>
                    <a:pt x="601747" y="2997111"/>
                  </a:lnTo>
                  <a:lnTo>
                    <a:pt x="582808" y="2958136"/>
                  </a:lnTo>
                  <a:lnTo>
                    <a:pt x="553715" y="2911527"/>
                  </a:lnTo>
                  <a:lnTo>
                    <a:pt x="524803" y="2864667"/>
                  </a:lnTo>
                  <a:lnTo>
                    <a:pt x="506407" y="2824935"/>
                  </a:lnTo>
                  <a:lnTo>
                    <a:pt x="477896" y="2777515"/>
                  </a:lnTo>
                  <a:lnTo>
                    <a:pt x="449604" y="2729789"/>
                  </a:lnTo>
                  <a:lnTo>
                    <a:pt x="431867" y="2689137"/>
                  </a:lnTo>
                  <a:lnTo>
                    <a:pt x="404053" y="2640744"/>
                  </a:lnTo>
                  <a:lnTo>
                    <a:pt x="386820" y="2599389"/>
                  </a:lnTo>
                  <a:lnTo>
                    <a:pt x="359537" y="2550256"/>
                  </a:lnTo>
                  <a:lnTo>
                    <a:pt x="342859" y="2508126"/>
                  </a:lnTo>
                  <a:lnTo>
                    <a:pt x="316158" y="2458181"/>
                  </a:lnTo>
                  <a:lnTo>
                    <a:pt x="300088" y="2415203"/>
                  </a:lnTo>
                  <a:lnTo>
                    <a:pt x="274020" y="2364375"/>
                  </a:lnTo>
                  <a:lnTo>
                    <a:pt x="258611" y="2320477"/>
                  </a:lnTo>
                  <a:lnTo>
                    <a:pt x="233228" y="2268692"/>
                  </a:lnTo>
                  <a:lnTo>
                    <a:pt x="218529" y="2223802"/>
                  </a:lnTo>
                  <a:lnTo>
                    <a:pt x="204206" y="2178388"/>
                  </a:lnTo>
                  <a:lnTo>
                    <a:pt x="190270" y="2132434"/>
                  </a:lnTo>
                  <a:lnTo>
                    <a:pt x="166414" y="2078520"/>
                  </a:lnTo>
                  <a:lnTo>
                    <a:pt x="153293" y="2031429"/>
                  </a:lnTo>
                  <a:lnTo>
                    <a:pt x="140599" y="1983741"/>
                  </a:lnTo>
                  <a:lnTo>
                    <a:pt x="128345" y="1935441"/>
                  </a:lnTo>
                  <a:lnTo>
                    <a:pt x="115654" y="1887750"/>
                  </a:lnTo>
                  <a:lnTo>
                    <a:pt x="103314" y="1839570"/>
                  </a:lnTo>
                  <a:lnTo>
                    <a:pt x="91318" y="1790909"/>
                  </a:lnTo>
                  <a:lnTo>
                    <a:pt x="79661" y="1741776"/>
                  </a:lnTo>
                  <a:lnTo>
                    <a:pt x="68335" y="1692180"/>
                  </a:lnTo>
                  <a:lnTo>
                    <a:pt x="57335" y="1642130"/>
                  </a:lnTo>
                  <a:lnTo>
                    <a:pt x="46654" y="1591635"/>
                  </a:lnTo>
                  <a:lnTo>
                    <a:pt x="46608" y="1548103"/>
                  </a:lnTo>
                  <a:lnTo>
                    <a:pt x="36546" y="1496744"/>
                  </a:lnTo>
                  <a:lnTo>
                    <a:pt x="26784" y="1444968"/>
                  </a:lnTo>
                  <a:lnTo>
                    <a:pt x="27637" y="1400181"/>
                  </a:lnTo>
                  <a:lnTo>
                    <a:pt x="18455" y="1347595"/>
                  </a:lnTo>
                  <a:lnTo>
                    <a:pt x="9554" y="1294617"/>
                  </a:lnTo>
                  <a:lnTo>
                    <a:pt x="11249" y="1248655"/>
                  </a:lnTo>
                  <a:lnTo>
                    <a:pt x="2890" y="1194921"/>
                  </a:lnTo>
                  <a:lnTo>
                    <a:pt x="7593" y="1101166"/>
                  </a:lnTo>
                  <a:lnTo>
                    <a:pt x="0" y="1046365"/>
                  </a:lnTo>
                  <a:lnTo>
                    <a:pt x="9611" y="902166"/>
                  </a:lnTo>
                  <a:lnTo>
                    <a:pt x="2948" y="846066"/>
                  </a:lnTo>
                  <a:lnTo>
                    <a:pt x="10909" y="747767"/>
                  </a:lnTo>
                  <a:lnTo>
                    <a:pt x="29226" y="547828"/>
                  </a:lnTo>
                  <a:lnTo>
                    <a:pt x="44588" y="504599"/>
                  </a:lnTo>
                  <a:lnTo>
                    <a:pt x="60716" y="351310"/>
                  </a:lnTo>
                  <a:lnTo>
                    <a:pt x="76728" y="307175"/>
                  </a:lnTo>
                  <a:lnTo>
                    <a:pt x="82564" y="255437"/>
                  </a:lnTo>
                  <a:lnTo>
                    <a:pt x="99271" y="210332"/>
                  </a:lnTo>
                  <a:lnTo>
                    <a:pt x="105816" y="157606"/>
                  </a:lnTo>
                  <a:lnTo>
                    <a:pt x="122836" y="112064"/>
                  </a:lnTo>
                  <a:lnTo>
                    <a:pt x="129683" y="58915"/>
                  </a:lnTo>
                  <a:lnTo>
                    <a:pt x="146995" y="12967"/>
                  </a:lnTo>
                  <a:lnTo>
                    <a:pt x="152802" y="4866"/>
                  </a:lnTo>
                  <a:lnTo>
                    <a:pt x="8484928" y="0"/>
                  </a:lnTo>
                  <a:lnTo>
                    <a:pt x="8489412" y="9258047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03625" y="0"/>
              <a:ext cx="1984375" cy="2903220"/>
            </a:xfrm>
            <a:custGeom>
              <a:avLst/>
              <a:gdLst/>
              <a:ahLst/>
              <a:cxnLst/>
              <a:rect l="l" t="t" r="r" b="b"/>
              <a:pathLst>
                <a:path w="1984375" h="2903220">
                  <a:moveTo>
                    <a:pt x="1526984" y="2617254"/>
                  </a:moveTo>
                  <a:lnTo>
                    <a:pt x="1523898" y="2575318"/>
                  </a:lnTo>
                  <a:lnTo>
                    <a:pt x="1514690" y="2534297"/>
                  </a:lnTo>
                  <a:lnTo>
                    <a:pt x="1499552" y="2495080"/>
                  </a:lnTo>
                  <a:lnTo>
                    <a:pt x="1478838" y="2458491"/>
                  </a:lnTo>
                  <a:lnTo>
                    <a:pt x="1452968" y="2425344"/>
                  </a:lnTo>
                  <a:lnTo>
                    <a:pt x="1422514" y="2396363"/>
                  </a:lnTo>
                  <a:lnTo>
                    <a:pt x="1388148" y="2372156"/>
                  </a:lnTo>
                  <a:lnTo>
                    <a:pt x="1350594" y="2353246"/>
                  </a:lnTo>
                  <a:lnTo>
                    <a:pt x="1310665" y="2340064"/>
                  </a:lnTo>
                  <a:lnTo>
                    <a:pt x="1269250" y="2332875"/>
                  </a:lnTo>
                  <a:lnTo>
                    <a:pt x="1241234" y="2331504"/>
                  </a:lnTo>
                  <a:lnTo>
                    <a:pt x="1234224" y="2331580"/>
                  </a:lnTo>
                  <a:lnTo>
                    <a:pt x="1192390" y="2335707"/>
                  </a:lnTo>
                  <a:lnTo>
                    <a:pt x="1151597" y="2345918"/>
                  </a:lnTo>
                  <a:lnTo>
                    <a:pt x="1112761" y="2362009"/>
                  </a:lnTo>
                  <a:lnTo>
                    <a:pt x="1076706" y="2383625"/>
                  </a:lnTo>
                  <a:lnTo>
                    <a:pt x="1044206" y="2410295"/>
                  </a:lnTo>
                  <a:lnTo>
                    <a:pt x="1015974" y="2441448"/>
                  </a:lnTo>
                  <a:lnTo>
                    <a:pt x="992619" y="2476398"/>
                  </a:lnTo>
                  <a:lnTo>
                    <a:pt x="974636" y="2514409"/>
                  </a:lnTo>
                  <a:lnTo>
                    <a:pt x="962431" y="2554643"/>
                  </a:lnTo>
                  <a:lnTo>
                    <a:pt x="956259" y="2596223"/>
                  </a:lnTo>
                  <a:lnTo>
                    <a:pt x="955484" y="2617254"/>
                  </a:lnTo>
                  <a:lnTo>
                    <a:pt x="955573" y="2624264"/>
                  </a:lnTo>
                  <a:lnTo>
                    <a:pt x="959700" y="2666098"/>
                  </a:lnTo>
                  <a:lnTo>
                    <a:pt x="969911" y="2706890"/>
                  </a:lnTo>
                  <a:lnTo>
                    <a:pt x="986002" y="2745727"/>
                  </a:lnTo>
                  <a:lnTo>
                    <a:pt x="1007618" y="2781782"/>
                  </a:lnTo>
                  <a:lnTo>
                    <a:pt x="1034288" y="2814282"/>
                  </a:lnTo>
                  <a:lnTo>
                    <a:pt x="1065441" y="2842514"/>
                  </a:lnTo>
                  <a:lnTo>
                    <a:pt x="1100391" y="2865869"/>
                  </a:lnTo>
                  <a:lnTo>
                    <a:pt x="1138402" y="2883852"/>
                  </a:lnTo>
                  <a:lnTo>
                    <a:pt x="1178623" y="2896057"/>
                  </a:lnTo>
                  <a:lnTo>
                    <a:pt x="1220216" y="2902229"/>
                  </a:lnTo>
                  <a:lnTo>
                    <a:pt x="1241234" y="2903004"/>
                  </a:lnTo>
                  <a:lnTo>
                    <a:pt x="1248257" y="2902915"/>
                  </a:lnTo>
                  <a:lnTo>
                    <a:pt x="1290091" y="2898787"/>
                  </a:lnTo>
                  <a:lnTo>
                    <a:pt x="1330871" y="2888577"/>
                  </a:lnTo>
                  <a:lnTo>
                    <a:pt x="1369720" y="2872486"/>
                  </a:lnTo>
                  <a:lnTo>
                    <a:pt x="1405775" y="2850870"/>
                  </a:lnTo>
                  <a:lnTo>
                    <a:pt x="1438275" y="2824200"/>
                  </a:lnTo>
                  <a:lnTo>
                    <a:pt x="1466507" y="2793047"/>
                  </a:lnTo>
                  <a:lnTo>
                    <a:pt x="1489862" y="2758097"/>
                  </a:lnTo>
                  <a:lnTo>
                    <a:pt x="1507845" y="2720086"/>
                  </a:lnTo>
                  <a:lnTo>
                    <a:pt x="1520050" y="2679852"/>
                  </a:lnTo>
                  <a:lnTo>
                    <a:pt x="1526209" y="2638272"/>
                  </a:lnTo>
                  <a:lnTo>
                    <a:pt x="1526984" y="2617254"/>
                  </a:lnTo>
                  <a:close/>
                </a:path>
                <a:path w="1984375" h="2903220">
                  <a:moveTo>
                    <a:pt x="1984184" y="0"/>
                  </a:moveTo>
                  <a:lnTo>
                    <a:pt x="47815" y="0"/>
                  </a:lnTo>
                  <a:lnTo>
                    <a:pt x="45085" y="6375"/>
                  </a:lnTo>
                  <a:lnTo>
                    <a:pt x="28600" y="55041"/>
                  </a:lnTo>
                  <a:lnTo>
                    <a:pt x="15836" y="104838"/>
                  </a:lnTo>
                  <a:lnTo>
                    <a:pt x="6845" y="155422"/>
                  </a:lnTo>
                  <a:lnTo>
                    <a:pt x="1384" y="207238"/>
                  </a:lnTo>
                  <a:lnTo>
                    <a:pt x="0" y="259448"/>
                  </a:lnTo>
                  <a:lnTo>
                    <a:pt x="2717" y="311645"/>
                  </a:lnTo>
                  <a:lnTo>
                    <a:pt x="9537" y="363397"/>
                  </a:lnTo>
                  <a:lnTo>
                    <a:pt x="20510" y="414286"/>
                  </a:lnTo>
                  <a:lnTo>
                    <a:pt x="35661" y="463892"/>
                  </a:lnTo>
                  <a:lnTo>
                    <a:pt x="54127" y="510336"/>
                  </a:lnTo>
                  <a:lnTo>
                    <a:pt x="76009" y="554875"/>
                  </a:lnTo>
                  <a:lnTo>
                    <a:pt x="100698" y="597839"/>
                  </a:lnTo>
                  <a:lnTo>
                    <a:pt x="127571" y="639584"/>
                  </a:lnTo>
                  <a:lnTo>
                    <a:pt x="156019" y="680427"/>
                  </a:lnTo>
                  <a:lnTo>
                    <a:pt x="185420" y="720712"/>
                  </a:lnTo>
                  <a:lnTo>
                    <a:pt x="215176" y="760768"/>
                  </a:lnTo>
                  <a:lnTo>
                    <a:pt x="244195" y="800874"/>
                  </a:lnTo>
                  <a:lnTo>
                    <a:pt x="272199" y="841616"/>
                  </a:lnTo>
                  <a:lnTo>
                    <a:pt x="299339" y="882916"/>
                  </a:lnTo>
                  <a:lnTo>
                    <a:pt x="325767" y="924674"/>
                  </a:lnTo>
                  <a:lnTo>
                    <a:pt x="351599" y="966812"/>
                  </a:lnTo>
                  <a:lnTo>
                    <a:pt x="376999" y="1009230"/>
                  </a:lnTo>
                  <a:lnTo>
                    <a:pt x="402094" y="1051839"/>
                  </a:lnTo>
                  <a:lnTo>
                    <a:pt x="451967" y="1137310"/>
                  </a:lnTo>
                  <a:lnTo>
                    <a:pt x="477037" y="1179982"/>
                  </a:lnTo>
                  <a:lnTo>
                    <a:pt x="502373" y="1222489"/>
                  </a:lnTo>
                  <a:lnTo>
                    <a:pt x="528129" y="1264767"/>
                  </a:lnTo>
                  <a:lnTo>
                    <a:pt x="554443" y="1306690"/>
                  </a:lnTo>
                  <a:lnTo>
                    <a:pt x="581456" y="1348193"/>
                  </a:lnTo>
                  <a:lnTo>
                    <a:pt x="609307" y="1389189"/>
                  </a:lnTo>
                  <a:lnTo>
                    <a:pt x="638162" y="1429575"/>
                  </a:lnTo>
                  <a:lnTo>
                    <a:pt x="668591" y="1469707"/>
                  </a:lnTo>
                  <a:lnTo>
                    <a:pt x="700544" y="1508912"/>
                  </a:lnTo>
                  <a:lnTo>
                    <a:pt x="734021" y="1546974"/>
                  </a:lnTo>
                  <a:lnTo>
                    <a:pt x="769010" y="1583677"/>
                  </a:lnTo>
                  <a:lnTo>
                    <a:pt x="805535" y="1618780"/>
                  </a:lnTo>
                  <a:lnTo>
                    <a:pt x="843584" y="1652079"/>
                  </a:lnTo>
                  <a:lnTo>
                    <a:pt x="883158" y="1683321"/>
                  </a:lnTo>
                  <a:lnTo>
                    <a:pt x="924267" y="1712302"/>
                  </a:lnTo>
                  <a:lnTo>
                    <a:pt x="966914" y="1738782"/>
                  </a:lnTo>
                  <a:lnTo>
                    <a:pt x="1011097" y="1762544"/>
                  </a:lnTo>
                  <a:lnTo>
                    <a:pt x="1056817" y="1783372"/>
                  </a:lnTo>
                  <a:lnTo>
                    <a:pt x="1104087" y="1801012"/>
                  </a:lnTo>
                  <a:lnTo>
                    <a:pt x="1152893" y="1815274"/>
                  </a:lnTo>
                  <a:lnTo>
                    <a:pt x="1203248" y="1825904"/>
                  </a:lnTo>
                  <a:lnTo>
                    <a:pt x="1251775" y="1831975"/>
                  </a:lnTo>
                  <a:lnTo>
                    <a:pt x="1299679" y="1833778"/>
                  </a:lnTo>
                  <a:lnTo>
                    <a:pt x="1346873" y="1831492"/>
                  </a:lnTo>
                  <a:lnTo>
                    <a:pt x="1393266" y="1825320"/>
                  </a:lnTo>
                  <a:lnTo>
                    <a:pt x="1438770" y="1815439"/>
                  </a:lnTo>
                  <a:lnTo>
                    <a:pt x="1483296" y="1802041"/>
                  </a:lnTo>
                  <a:lnTo>
                    <a:pt x="1526743" y="1785302"/>
                  </a:lnTo>
                  <a:lnTo>
                    <a:pt x="1569021" y="1765427"/>
                  </a:lnTo>
                  <a:lnTo>
                    <a:pt x="1610042" y="1742592"/>
                  </a:lnTo>
                  <a:lnTo>
                    <a:pt x="1649717" y="1717001"/>
                  </a:lnTo>
                  <a:lnTo>
                    <a:pt x="1687957" y="1688820"/>
                  </a:lnTo>
                  <a:lnTo>
                    <a:pt x="1724660" y="1658251"/>
                  </a:lnTo>
                  <a:lnTo>
                    <a:pt x="1759750" y="1625473"/>
                  </a:lnTo>
                  <a:lnTo>
                    <a:pt x="1793113" y="1590687"/>
                  </a:lnTo>
                  <a:lnTo>
                    <a:pt x="1826615" y="1551698"/>
                  </a:lnTo>
                  <a:lnTo>
                    <a:pt x="1858048" y="1511236"/>
                  </a:lnTo>
                  <a:lnTo>
                    <a:pt x="1887474" y="1469415"/>
                  </a:lnTo>
                  <a:lnTo>
                    <a:pt x="1914931" y="1426324"/>
                  </a:lnTo>
                  <a:lnTo>
                    <a:pt x="1940458" y="1382077"/>
                  </a:lnTo>
                  <a:lnTo>
                    <a:pt x="1964118" y="1336776"/>
                  </a:lnTo>
                  <a:lnTo>
                    <a:pt x="1984184" y="1294231"/>
                  </a:lnTo>
                  <a:lnTo>
                    <a:pt x="1984184" y="0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3477260"/>
            <a:ext cx="8361045" cy="6809740"/>
            <a:chOff x="0" y="3477260"/>
            <a:chExt cx="8361045" cy="6809740"/>
          </a:xfrm>
        </p:grpSpPr>
        <p:sp>
          <p:nvSpPr>
            <p:cNvPr id="7" name="object 7"/>
            <p:cNvSpPr/>
            <p:nvPr/>
          </p:nvSpPr>
          <p:spPr>
            <a:xfrm>
              <a:off x="0" y="7519035"/>
              <a:ext cx="1721485" cy="2536190"/>
            </a:xfrm>
            <a:custGeom>
              <a:avLst/>
              <a:gdLst/>
              <a:ahLst/>
              <a:cxnLst/>
              <a:rect l="l" t="t" r="r" b="b"/>
              <a:pathLst>
                <a:path w="1721485" h="2536190">
                  <a:moveTo>
                    <a:pt x="431016" y="145153"/>
                  </a:moveTo>
                  <a:lnTo>
                    <a:pt x="474186" y="120149"/>
                  </a:lnTo>
                  <a:lnTo>
                    <a:pt x="518444" y="97014"/>
                  </a:lnTo>
                  <a:lnTo>
                    <a:pt x="563787" y="75843"/>
                  </a:lnTo>
                  <a:lnTo>
                    <a:pt x="610211" y="56731"/>
                  </a:lnTo>
                  <a:lnTo>
                    <a:pt x="657599" y="40125"/>
                  </a:lnTo>
                  <a:lnTo>
                    <a:pt x="705633" y="26203"/>
                  </a:lnTo>
                  <a:lnTo>
                    <a:pt x="754142" y="15098"/>
                  </a:lnTo>
                  <a:lnTo>
                    <a:pt x="802952" y="6941"/>
                  </a:lnTo>
                  <a:lnTo>
                    <a:pt x="851890" y="1865"/>
                  </a:lnTo>
                  <a:lnTo>
                    <a:pt x="900782" y="0"/>
                  </a:lnTo>
                  <a:lnTo>
                    <a:pt x="949456" y="1478"/>
                  </a:lnTo>
                  <a:lnTo>
                    <a:pt x="997739" y="6431"/>
                  </a:lnTo>
                  <a:lnTo>
                    <a:pt x="1045456" y="14991"/>
                  </a:lnTo>
                  <a:lnTo>
                    <a:pt x="1092436" y="27290"/>
                  </a:lnTo>
                  <a:lnTo>
                    <a:pt x="1138504" y="43458"/>
                  </a:lnTo>
                  <a:lnTo>
                    <a:pt x="1183488" y="63628"/>
                  </a:lnTo>
                  <a:lnTo>
                    <a:pt x="1227215" y="87932"/>
                  </a:lnTo>
                  <a:lnTo>
                    <a:pt x="1269511" y="116501"/>
                  </a:lnTo>
                  <a:lnTo>
                    <a:pt x="1308679" y="147849"/>
                  </a:lnTo>
                  <a:lnTo>
                    <a:pt x="1345106" y="181508"/>
                  </a:lnTo>
                  <a:lnTo>
                    <a:pt x="1378879" y="217308"/>
                  </a:lnTo>
                  <a:lnTo>
                    <a:pt x="1410086" y="255080"/>
                  </a:lnTo>
                  <a:lnTo>
                    <a:pt x="1438814" y="294653"/>
                  </a:lnTo>
                  <a:lnTo>
                    <a:pt x="1465153" y="335858"/>
                  </a:lnTo>
                  <a:lnTo>
                    <a:pt x="1489190" y="378525"/>
                  </a:lnTo>
                  <a:lnTo>
                    <a:pt x="1511013" y="422486"/>
                  </a:lnTo>
                  <a:lnTo>
                    <a:pt x="1530710" y="467570"/>
                  </a:lnTo>
                  <a:lnTo>
                    <a:pt x="1548368" y="513608"/>
                  </a:lnTo>
                  <a:lnTo>
                    <a:pt x="1564076" y="560430"/>
                  </a:lnTo>
                  <a:lnTo>
                    <a:pt x="1577922" y="607867"/>
                  </a:lnTo>
                  <a:lnTo>
                    <a:pt x="1589994" y="655749"/>
                  </a:lnTo>
                  <a:lnTo>
                    <a:pt x="1600379" y="703906"/>
                  </a:lnTo>
                  <a:lnTo>
                    <a:pt x="1609166" y="752170"/>
                  </a:lnTo>
                  <a:lnTo>
                    <a:pt x="1617037" y="803374"/>
                  </a:lnTo>
                  <a:lnTo>
                    <a:pt x="1623707" y="854674"/>
                  </a:lnTo>
                  <a:lnTo>
                    <a:pt x="1629350" y="906052"/>
                  </a:lnTo>
                  <a:lnTo>
                    <a:pt x="1634140" y="957495"/>
                  </a:lnTo>
                  <a:lnTo>
                    <a:pt x="1638253" y="1008986"/>
                  </a:lnTo>
                  <a:lnTo>
                    <a:pt x="1641862" y="1060510"/>
                  </a:lnTo>
                  <a:lnTo>
                    <a:pt x="1645142" y="1112053"/>
                  </a:lnTo>
                  <a:lnTo>
                    <a:pt x="1651412" y="1215133"/>
                  </a:lnTo>
                  <a:lnTo>
                    <a:pt x="1654752" y="1266640"/>
                  </a:lnTo>
                  <a:lnTo>
                    <a:pt x="1658460" y="1318104"/>
                  </a:lnTo>
                  <a:lnTo>
                    <a:pt x="1662711" y="1369510"/>
                  </a:lnTo>
                  <a:lnTo>
                    <a:pt x="1667679" y="1420843"/>
                  </a:lnTo>
                  <a:lnTo>
                    <a:pt x="1673540" y="1472088"/>
                  </a:lnTo>
                  <a:lnTo>
                    <a:pt x="1680466" y="1523230"/>
                  </a:lnTo>
                  <a:lnTo>
                    <a:pt x="1688634" y="1574253"/>
                  </a:lnTo>
                  <a:lnTo>
                    <a:pt x="1697503" y="1625574"/>
                  </a:lnTo>
                  <a:lnTo>
                    <a:pt x="1705946" y="1676945"/>
                  </a:lnTo>
                  <a:lnTo>
                    <a:pt x="1713233" y="1728385"/>
                  </a:lnTo>
                  <a:lnTo>
                    <a:pt x="1718634" y="1779916"/>
                  </a:lnTo>
                  <a:lnTo>
                    <a:pt x="1721422" y="1831558"/>
                  </a:lnTo>
                  <a:lnTo>
                    <a:pt x="1720868" y="1883333"/>
                  </a:lnTo>
                  <a:lnTo>
                    <a:pt x="1716241" y="1935261"/>
                  </a:lnTo>
                  <a:lnTo>
                    <a:pt x="1707032" y="1988577"/>
                  </a:lnTo>
                  <a:lnTo>
                    <a:pt x="1693343" y="2041111"/>
                  </a:lnTo>
                  <a:lnTo>
                    <a:pt x="1675392" y="2092488"/>
                  </a:lnTo>
                  <a:lnTo>
                    <a:pt x="1653402" y="2142328"/>
                  </a:lnTo>
                  <a:lnTo>
                    <a:pt x="1627591" y="2190256"/>
                  </a:lnTo>
                  <a:lnTo>
                    <a:pt x="1598181" y="2235894"/>
                  </a:lnTo>
                  <a:lnTo>
                    <a:pt x="1566055" y="2278710"/>
                  </a:lnTo>
                  <a:lnTo>
                    <a:pt x="1530803" y="2319010"/>
                  </a:lnTo>
                  <a:lnTo>
                    <a:pt x="1492605" y="2356506"/>
                  </a:lnTo>
                  <a:lnTo>
                    <a:pt x="1451638" y="2390912"/>
                  </a:lnTo>
                  <a:lnTo>
                    <a:pt x="1408081" y="2421940"/>
                  </a:lnTo>
                  <a:lnTo>
                    <a:pt x="1362114" y="2449304"/>
                  </a:lnTo>
                  <a:lnTo>
                    <a:pt x="1320394" y="2469374"/>
                  </a:lnTo>
                  <a:lnTo>
                    <a:pt x="1276696" y="2486007"/>
                  </a:lnTo>
                  <a:lnTo>
                    <a:pt x="1231523" y="2499574"/>
                  </a:lnTo>
                  <a:lnTo>
                    <a:pt x="1185378" y="2510448"/>
                  </a:lnTo>
                  <a:lnTo>
                    <a:pt x="1138762" y="2519000"/>
                  </a:lnTo>
                  <a:lnTo>
                    <a:pt x="1092179" y="2525603"/>
                  </a:lnTo>
                  <a:lnTo>
                    <a:pt x="1046132" y="2530628"/>
                  </a:lnTo>
                  <a:lnTo>
                    <a:pt x="995454" y="2534475"/>
                  </a:lnTo>
                  <a:lnTo>
                    <a:pt x="944814" y="2536110"/>
                  </a:lnTo>
                  <a:lnTo>
                    <a:pt x="894247" y="2535633"/>
                  </a:lnTo>
                  <a:lnTo>
                    <a:pt x="843787" y="2533144"/>
                  </a:lnTo>
                  <a:lnTo>
                    <a:pt x="793467" y="2528742"/>
                  </a:lnTo>
                  <a:lnTo>
                    <a:pt x="743323" y="2522526"/>
                  </a:lnTo>
                  <a:lnTo>
                    <a:pt x="693387" y="2514597"/>
                  </a:lnTo>
                  <a:lnTo>
                    <a:pt x="643694" y="2505053"/>
                  </a:lnTo>
                  <a:lnTo>
                    <a:pt x="594279" y="2493995"/>
                  </a:lnTo>
                  <a:lnTo>
                    <a:pt x="545175" y="2481521"/>
                  </a:lnTo>
                  <a:lnTo>
                    <a:pt x="496417" y="2467732"/>
                  </a:lnTo>
                  <a:lnTo>
                    <a:pt x="448038" y="2452726"/>
                  </a:lnTo>
                  <a:lnTo>
                    <a:pt x="400073" y="2436604"/>
                  </a:lnTo>
                  <a:lnTo>
                    <a:pt x="353263" y="2419788"/>
                  </a:lnTo>
                  <a:lnTo>
                    <a:pt x="306665" y="2402069"/>
                  </a:lnTo>
                  <a:lnTo>
                    <a:pt x="260380" y="2383375"/>
                  </a:lnTo>
                  <a:lnTo>
                    <a:pt x="214511" y="2363630"/>
                  </a:lnTo>
                  <a:lnTo>
                    <a:pt x="169157" y="2342761"/>
                  </a:lnTo>
                  <a:lnTo>
                    <a:pt x="124420" y="2320692"/>
                  </a:lnTo>
                  <a:lnTo>
                    <a:pt x="80400" y="2297350"/>
                  </a:lnTo>
                  <a:lnTo>
                    <a:pt x="37199" y="2272661"/>
                  </a:lnTo>
                  <a:lnTo>
                    <a:pt x="0" y="2249688"/>
                  </a:lnTo>
                  <a:lnTo>
                    <a:pt x="0" y="554864"/>
                  </a:lnTo>
                  <a:lnTo>
                    <a:pt x="28925" y="516137"/>
                  </a:lnTo>
                  <a:lnTo>
                    <a:pt x="59903" y="476896"/>
                  </a:lnTo>
                  <a:lnTo>
                    <a:pt x="92006" y="438471"/>
                  </a:lnTo>
                  <a:lnTo>
                    <a:pt x="125231" y="400957"/>
                  </a:lnTo>
                  <a:lnTo>
                    <a:pt x="159574" y="364452"/>
                  </a:lnTo>
                  <a:lnTo>
                    <a:pt x="195033" y="329049"/>
                  </a:lnTo>
                  <a:lnTo>
                    <a:pt x="231604" y="294845"/>
                  </a:lnTo>
                  <a:lnTo>
                    <a:pt x="269283" y="261935"/>
                  </a:lnTo>
                  <a:lnTo>
                    <a:pt x="308067" y="230415"/>
                  </a:lnTo>
                  <a:lnTo>
                    <a:pt x="347953" y="200381"/>
                  </a:lnTo>
                  <a:lnTo>
                    <a:pt x="388937" y="171928"/>
                  </a:lnTo>
                  <a:lnTo>
                    <a:pt x="431016" y="145153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477260"/>
              <a:ext cx="8361045" cy="6809740"/>
            </a:xfrm>
            <a:custGeom>
              <a:avLst/>
              <a:gdLst/>
              <a:ahLst/>
              <a:cxnLst/>
              <a:rect l="l" t="t" r="r" b="b"/>
              <a:pathLst>
                <a:path w="8361045" h="6809740">
                  <a:moveTo>
                    <a:pt x="0" y="594138"/>
                  </a:moveTo>
                  <a:lnTo>
                    <a:pt x="60400" y="546343"/>
                  </a:lnTo>
                  <a:lnTo>
                    <a:pt x="98349" y="517670"/>
                  </a:lnTo>
                  <a:lnTo>
                    <a:pt x="136733" y="489646"/>
                  </a:lnTo>
                  <a:lnTo>
                    <a:pt x="175549" y="462281"/>
                  </a:lnTo>
                  <a:lnTo>
                    <a:pt x="214794" y="435587"/>
                  </a:lnTo>
                  <a:lnTo>
                    <a:pt x="254466" y="409575"/>
                  </a:lnTo>
                  <a:lnTo>
                    <a:pt x="294563" y="384256"/>
                  </a:lnTo>
                  <a:lnTo>
                    <a:pt x="335081" y="359640"/>
                  </a:lnTo>
                  <a:lnTo>
                    <a:pt x="376019" y="335738"/>
                  </a:lnTo>
                  <a:lnTo>
                    <a:pt x="417374" y="312562"/>
                  </a:lnTo>
                  <a:lnTo>
                    <a:pt x="459144" y="290123"/>
                  </a:lnTo>
                  <a:lnTo>
                    <a:pt x="501326" y="268430"/>
                  </a:lnTo>
                  <a:lnTo>
                    <a:pt x="543917" y="247496"/>
                  </a:lnTo>
                  <a:lnTo>
                    <a:pt x="586915" y="227331"/>
                  </a:lnTo>
                  <a:lnTo>
                    <a:pt x="630318" y="207946"/>
                  </a:lnTo>
                  <a:lnTo>
                    <a:pt x="674123" y="189351"/>
                  </a:lnTo>
                  <a:lnTo>
                    <a:pt x="718328" y="171559"/>
                  </a:lnTo>
                  <a:lnTo>
                    <a:pt x="762930" y="154579"/>
                  </a:lnTo>
                  <a:lnTo>
                    <a:pt x="807926" y="138423"/>
                  </a:lnTo>
                  <a:lnTo>
                    <a:pt x="853315" y="123102"/>
                  </a:lnTo>
                  <a:lnTo>
                    <a:pt x="899093" y="108626"/>
                  </a:lnTo>
                  <a:lnTo>
                    <a:pt x="945259" y="95007"/>
                  </a:lnTo>
                  <a:lnTo>
                    <a:pt x="991809" y="82255"/>
                  </a:lnTo>
                  <a:lnTo>
                    <a:pt x="1038741" y="70381"/>
                  </a:lnTo>
                  <a:lnTo>
                    <a:pt x="1086053" y="59396"/>
                  </a:lnTo>
                  <a:lnTo>
                    <a:pt x="1133742" y="49312"/>
                  </a:lnTo>
                  <a:lnTo>
                    <a:pt x="1181806" y="40139"/>
                  </a:lnTo>
                  <a:lnTo>
                    <a:pt x="1230243" y="31887"/>
                  </a:lnTo>
                  <a:lnTo>
                    <a:pt x="1279049" y="24569"/>
                  </a:lnTo>
                  <a:lnTo>
                    <a:pt x="1328222" y="18194"/>
                  </a:lnTo>
                  <a:lnTo>
                    <a:pt x="1377760" y="12775"/>
                  </a:lnTo>
                  <a:lnTo>
                    <a:pt x="1427661" y="8320"/>
                  </a:lnTo>
                  <a:lnTo>
                    <a:pt x="1477921" y="4843"/>
                  </a:lnTo>
                  <a:lnTo>
                    <a:pt x="1528241" y="2372"/>
                  </a:lnTo>
                  <a:lnTo>
                    <a:pt x="1578423" y="761"/>
                  </a:lnTo>
                  <a:lnTo>
                    <a:pt x="1628465" y="0"/>
                  </a:lnTo>
                  <a:lnTo>
                    <a:pt x="1678366" y="77"/>
                  </a:lnTo>
                  <a:lnTo>
                    <a:pt x="1728121" y="984"/>
                  </a:lnTo>
                  <a:lnTo>
                    <a:pt x="1777730" y="2709"/>
                  </a:lnTo>
                  <a:lnTo>
                    <a:pt x="1827190" y="5243"/>
                  </a:lnTo>
                  <a:lnTo>
                    <a:pt x="1876499" y="8575"/>
                  </a:lnTo>
                  <a:lnTo>
                    <a:pt x="1925654" y="12695"/>
                  </a:lnTo>
                  <a:lnTo>
                    <a:pt x="1974654" y="17592"/>
                  </a:lnTo>
                  <a:lnTo>
                    <a:pt x="2023495" y="23258"/>
                  </a:lnTo>
                  <a:lnTo>
                    <a:pt x="2072176" y="29680"/>
                  </a:lnTo>
                  <a:lnTo>
                    <a:pt x="2120695" y="36850"/>
                  </a:lnTo>
                  <a:lnTo>
                    <a:pt x="2169048" y="44757"/>
                  </a:lnTo>
                  <a:lnTo>
                    <a:pt x="2217234" y="53391"/>
                  </a:lnTo>
                  <a:lnTo>
                    <a:pt x="2265251" y="62740"/>
                  </a:lnTo>
                  <a:lnTo>
                    <a:pt x="2313097" y="72796"/>
                  </a:lnTo>
                  <a:lnTo>
                    <a:pt x="2360768" y="83548"/>
                  </a:lnTo>
                  <a:lnTo>
                    <a:pt x="2408263" y="94986"/>
                  </a:lnTo>
                  <a:lnTo>
                    <a:pt x="2455579" y="107100"/>
                  </a:lnTo>
                  <a:lnTo>
                    <a:pt x="2502715" y="119878"/>
                  </a:lnTo>
                  <a:lnTo>
                    <a:pt x="2549668" y="133312"/>
                  </a:lnTo>
                  <a:lnTo>
                    <a:pt x="2596435" y="147390"/>
                  </a:lnTo>
                  <a:lnTo>
                    <a:pt x="2643015" y="162104"/>
                  </a:lnTo>
                  <a:lnTo>
                    <a:pt x="2689405" y="177441"/>
                  </a:lnTo>
                  <a:lnTo>
                    <a:pt x="2735603" y="193393"/>
                  </a:lnTo>
                  <a:lnTo>
                    <a:pt x="2781606" y="209948"/>
                  </a:lnTo>
                  <a:lnTo>
                    <a:pt x="2827413" y="227098"/>
                  </a:lnTo>
                  <a:lnTo>
                    <a:pt x="2873020" y="244831"/>
                  </a:lnTo>
                  <a:lnTo>
                    <a:pt x="2918427" y="263137"/>
                  </a:lnTo>
                  <a:lnTo>
                    <a:pt x="2963630" y="282006"/>
                  </a:lnTo>
                  <a:lnTo>
                    <a:pt x="3008627" y="301428"/>
                  </a:lnTo>
                  <a:lnTo>
                    <a:pt x="3053417" y="321392"/>
                  </a:lnTo>
                  <a:lnTo>
                    <a:pt x="3097995" y="341889"/>
                  </a:lnTo>
                  <a:lnTo>
                    <a:pt x="3142362" y="362908"/>
                  </a:lnTo>
                  <a:lnTo>
                    <a:pt x="3186513" y="384439"/>
                  </a:lnTo>
                  <a:lnTo>
                    <a:pt x="3230448" y="406471"/>
                  </a:lnTo>
                  <a:lnTo>
                    <a:pt x="3274163" y="428995"/>
                  </a:lnTo>
                  <a:lnTo>
                    <a:pt x="3317656" y="452000"/>
                  </a:lnTo>
                  <a:lnTo>
                    <a:pt x="3360926" y="475476"/>
                  </a:lnTo>
                  <a:lnTo>
                    <a:pt x="3403969" y="499413"/>
                  </a:lnTo>
                  <a:lnTo>
                    <a:pt x="3446784" y="523800"/>
                  </a:lnTo>
                  <a:lnTo>
                    <a:pt x="3489368" y="548628"/>
                  </a:lnTo>
                  <a:lnTo>
                    <a:pt x="3531719" y="573885"/>
                  </a:lnTo>
                  <a:lnTo>
                    <a:pt x="3573834" y="599563"/>
                  </a:lnTo>
                  <a:lnTo>
                    <a:pt x="3615712" y="625650"/>
                  </a:lnTo>
                  <a:lnTo>
                    <a:pt x="3657351" y="652137"/>
                  </a:lnTo>
                  <a:lnTo>
                    <a:pt x="3698747" y="679012"/>
                  </a:lnTo>
                  <a:lnTo>
                    <a:pt x="3739899" y="706267"/>
                  </a:lnTo>
                  <a:lnTo>
                    <a:pt x="3780804" y="733890"/>
                  </a:lnTo>
                  <a:lnTo>
                    <a:pt x="3821460" y="761872"/>
                  </a:lnTo>
                  <a:lnTo>
                    <a:pt x="3861866" y="790202"/>
                  </a:lnTo>
                  <a:lnTo>
                    <a:pt x="3902017" y="818870"/>
                  </a:lnTo>
                  <a:lnTo>
                    <a:pt x="3941913" y="847866"/>
                  </a:lnTo>
                  <a:lnTo>
                    <a:pt x="3981551" y="877179"/>
                  </a:lnTo>
                  <a:lnTo>
                    <a:pt x="4020929" y="906800"/>
                  </a:lnTo>
                  <a:lnTo>
                    <a:pt x="4060044" y="936717"/>
                  </a:lnTo>
                  <a:lnTo>
                    <a:pt x="4098895" y="966922"/>
                  </a:lnTo>
                  <a:lnTo>
                    <a:pt x="4137478" y="997403"/>
                  </a:lnTo>
                  <a:lnTo>
                    <a:pt x="4175792" y="1028151"/>
                  </a:lnTo>
                  <a:lnTo>
                    <a:pt x="4213834" y="1059155"/>
                  </a:lnTo>
                  <a:lnTo>
                    <a:pt x="4251603" y="1090405"/>
                  </a:lnTo>
                  <a:lnTo>
                    <a:pt x="4289095" y="1121890"/>
                  </a:lnTo>
                  <a:lnTo>
                    <a:pt x="4326309" y="1153602"/>
                  </a:lnTo>
                  <a:lnTo>
                    <a:pt x="4364547" y="1186581"/>
                  </a:lnTo>
                  <a:lnTo>
                    <a:pt x="4402573" y="1219769"/>
                  </a:lnTo>
                  <a:lnTo>
                    <a:pt x="4440392" y="1253160"/>
                  </a:lnTo>
                  <a:lnTo>
                    <a:pt x="4478011" y="1286747"/>
                  </a:lnTo>
                  <a:lnTo>
                    <a:pt x="4515436" y="1320524"/>
                  </a:lnTo>
                  <a:lnTo>
                    <a:pt x="4552674" y="1354484"/>
                  </a:lnTo>
                  <a:lnTo>
                    <a:pt x="4589730" y="1388622"/>
                  </a:lnTo>
                  <a:lnTo>
                    <a:pt x="4626611" y="1422931"/>
                  </a:lnTo>
                  <a:lnTo>
                    <a:pt x="4663323" y="1457405"/>
                  </a:lnTo>
                  <a:lnTo>
                    <a:pt x="4699873" y="1492038"/>
                  </a:lnTo>
                  <a:lnTo>
                    <a:pt x="4736266" y="1526822"/>
                  </a:lnTo>
                  <a:lnTo>
                    <a:pt x="4772510" y="1561753"/>
                  </a:lnTo>
                  <a:lnTo>
                    <a:pt x="4808611" y="1596823"/>
                  </a:lnTo>
                  <a:lnTo>
                    <a:pt x="4844574" y="1632027"/>
                  </a:lnTo>
                  <a:lnTo>
                    <a:pt x="4880407" y="1667357"/>
                  </a:lnTo>
                  <a:lnTo>
                    <a:pt x="4916115" y="1702809"/>
                  </a:lnTo>
                  <a:lnTo>
                    <a:pt x="4951704" y="1738375"/>
                  </a:lnTo>
                  <a:lnTo>
                    <a:pt x="4987182" y="1774049"/>
                  </a:lnTo>
                  <a:lnTo>
                    <a:pt x="5022554" y="1809825"/>
                  </a:lnTo>
                  <a:lnTo>
                    <a:pt x="5057827" y="1845697"/>
                  </a:lnTo>
                  <a:lnTo>
                    <a:pt x="5093007" y="1881658"/>
                  </a:lnTo>
                  <a:lnTo>
                    <a:pt x="5128100" y="1917703"/>
                  </a:lnTo>
                  <a:lnTo>
                    <a:pt x="5198051" y="1990016"/>
                  </a:lnTo>
                  <a:lnTo>
                    <a:pt x="5267732" y="2062586"/>
                  </a:lnTo>
                  <a:lnTo>
                    <a:pt x="5371854" y="2171812"/>
                  </a:lnTo>
                  <a:lnTo>
                    <a:pt x="5752144" y="2573547"/>
                  </a:lnTo>
                  <a:lnTo>
                    <a:pt x="5856203" y="2682700"/>
                  </a:lnTo>
                  <a:lnTo>
                    <a:pt x="5925826" y="2755203"/>
                  </a:lnTo>
                  <a:lnTo>
                    <a:pt x="5995708" y="2827435"/>
                  </a:lnTo>
                  <a:lnTo>
                    <a:pt x="6030762" y="2863434"/>
                  </a:lnTo>
                  <a:lnTo>
                    <a:pt x="6065899" y="2899346"/>
                  </a:lnTo>
                  <a:lnTo>
                    <a:pt x="6101127" y="2935166"/>
                  </a:lnTo>
                  <a:lnTo>
                    <a:pt x="6136450" y="2970886"/>
                  </a:lnTo>
                  <a:lnTo>
                    <a:pt x="6171877" y="3006501"/>
                  </a:lnTo>
                  <a:lnTo>
                    <a:pt x="6207412" y="3042004"/>
                  </a:lnTo>
                  <a:lnTo>
                    <a:pt x="6243062" y="3077389"/>
                  </a:lnTo>
                  <a:lnTo>
                    <a:pt x="6278834" y="3112649"/>
                  </a:lnTo>
                  <a:lnTo>
                    <a:pt x="6314734" y="3147779"/>
                  </a:lnTo>
                  <a:lnTo>
                    <a:pt x="6350768" y="3182772"/>
                  </a:lnTo>
                  <a:lnTo>
                    <a:pt x="6386942" y="3217622"/>
                  </a:lnTo>
                  <a:lnTo>
                    <a:pt x="6423263" y="3252323"/>
                  </a:lnTo>
                  <a:lnTo>
                    <a:pt x="6459738" y="3286868"/>
                  </a:lnTo>
                  <a:lnTo>
                    <a:pt x="6496371" y="3321250"/>
                  </a:lnTo>
                  <a:lnTo>
                    <a:pt x="6533170" y="3355465"/>
                  </a:lnTo>
                  <a:lnTo>
                    <a:pt x="6570142" y="3389505"/>
                  </a:lnTo>
                  <a:lnTo>
                    <a:pt x="6607291" y="3423364"/>
                  </a:lnTo>
                  <a:lnTo>
                    <a:pt x="6644626" y="3457035"/>
                  </a:lnTo>
                  <a:lnTo>
                    <a:pt x="6682151" y="3490514"/>
                  </a:lnTo>
                  <a:lnTo>
                    <a:pt x="6719873" y="3523792"/>
                  </a:lnTo>
                  <a:lnTo>
                    <a:pt x="6757799" y="3556865"/>
                  </a:lnTo>
                  <a:lnTo>
                    <a:pt x="6795935" y="3589725"/>
                  </a:lnTo>
                  <a:lnTo>
                    <a:pt x="6834287" y="3622367"/>
                  </a:lnTo>
                  <a:lnTo>
                    <a:pt x="6987259" y="3751902"/>
                  </a:lnTo>
                  <a:lnTo>
                    <a:pt x="7025437" y="3784370"/>
                  </a:lnTo>
                  <a:lnTo>
                    <a:pt x="7063535" y="3816919"/>
                  </a:lnTo>
                  <a:lnTo>
                    <a:pt x="7101527" y="3849574"/>
                  </a:lnTo>
                  <a:lnTo>
                    <a:pt x="7139385" y="3882357"/>
                  </a:lnTo>
                  <a:lnTo>
                    <a:pt x="7177084" y="3915292"/>
                  </a:lnTo>
                  <a:lnTo>
                    <a:pt x="7214596" y="3948403"/>
                  </a:lnTo>
                  <a:lnTo>
                    <a:pt x="7251895" y="3981715"/>
                  </a:lnTo>
                  <a:lnTo>
                    <a:pt x="7288953" y="4015249"/>
                  </a:lnTo>
                  <a:lnTo>
                    <a:pt x="7325744" y="4049031"/>
                  </a:lnTo>
                  <a:lnTo>
                    <a:pt x="7362241" y="4083084"/>
                  </a:lnTo>
                  <a:lnTo>
                    <a:pt x="7398418" y="4117432"/>
                  </a:lnTo>
                  <a:lnTo>
                    <a:pt x="7434248" y="4152097"/>
                  </a:lnTo>
                  <a:lnTo>
                    <a:pt x="7469703" y="4187105"/>
                  </a:lnTo>
                  <a:lnTo>
                    <a:pt x="7504758" y="4222479"/>
                  </a:lnTo>
                  <a:lnTo>
                    <a:pt x="7539385" y="4258242"/>
                  </a:lnTo>
                  <a:lnTo>
                    <a:pt x="7573558" y="4294419"/>
                  </a:lnTo>
                  <a:lnTo>
                    <a:pt x="7607250" y="4331032"/>
                  </a:lnTo>
                  <a:lnTo>
                    <a:pt x="7640433" y="4368106"/>
                  </a:lnTo>
                  <a:lnTo>
                    <a:pt x="7673082" y="4405664"/>
                  </a:lnTo>
                  <a:lnTo>
                    <a:pt x="7705170" y="4443731"/>
                  </a:lnTo>
                  <a:lnTo>
                    <a:pt x="7736669" y="4482329"/>
                  </a:lnTo>
                  <a:lnTo>
                    <a:pt x="7767554" y="4521483"/>
                  </a:lnTo>
                  <a:lnTo>
                    <a:pt x="7797796" y="4561216"/>
                  </a:lnTo>
                  <a:lnTo>
                    <a:pt x="7827371" y="4601551"/>
                  </a:lnTo>
                  <a:lnTo>
                    <a:pt x="7856250" y="4642514"/>
                  </a:lnTo>
                  <a:lnTo>
                    <a:pt x="7884407" y="4684127"/>
                  </a:lnTo>
                  <a:lnTo>
                    <a:pt x="7911815" y="4726414"/>
                  </a:lnTo>
                  <a:lnTo>
                    <a:pt x="7938009" y="4768226"/>
                  </a:lnTo>
                  <a:lnTo>
                    <a:pt x="7963444" y="4810549"/>
                  </a:lnTo>
                  <a:lnTo>
                    <a:pt x="7988116" y="4853365"/>
                  </a:lnTo>
                  <a:lnTo>
                    <a:pt x="8012024" y="4896656"/>
                  </a:lnTo>
                  <a:lnTo>
                    <a:pt x="8035163" y="4940404"/>
                  </a:lnTo>
                  <a:lnTo>
                    <a:pt x="8057530" y="4984591"/>
                  </a:lnTo>
                  <a:lnTo>
                    <a:pt x="8079123" y="5029199"/>
                  </a:lnTo>
                  <a:lnTo>
                    <a:pt x="8099938" y="5074210"/>
                  </a:lnTo>
                  <a:lnTo>
                    <a:pt x="8119972" y="5119605"/>
                  </a:lnTo>
                  <a:lnTo>
                    <a:pt x="8139223" y="5165368"/>
                  </a:lnTo>
                  <a:lnTo>
                    <a:pt x="8157687" y="5211479"/>
                  </a:lnTo>
                  <a:lnTo>
                    <a:pt x="8175361" y="5257921"/>
                  </a:lnTo>
                  <a:lnTo>
                    <a:pt x="8192242" y="5304675"/>
                  </a:lnTo>
                  <a:lnTo>
                    <a:pt x="8208327" y="5351724"/>
                  </a:lnTo>
                  <a:lnTo>
                    <a:pt x="8223613" y="5399050"/>
                  </a:lnTo>
                  <a:lnTo>
                    <a:pt x="8238097" y="5446634"/>
                  </a:lnTo>
                  <a:lnTo>
                    <a:pt x="8251776" y="5494458"/>
                  </a:lnTo>
                  <a:lnTo>
                    <a:pt x="8264646" y="5542505"/>
                  </a:lnTo>
                  <a:lnTo>
                    <a:pt x="8276705" y="5590756"/>
                  </a:lnTo>
                  <a:lnTo>
                    <a:pt x="8287949" y="5639194"/>
                  </a:lnTo>
                  <a:lnTo>
                    <a:pt x="8298376" y="5687799"/>
                  </a:lnTo>
                  <a:lnTo>
                    <a:pt x="8307983" y="5736555"/>
                  </a:lnTo>
                  <a:lnTo>
                    <a:pt x="8316766" y="5785444"/>
                  </a:lnTo>
                  <a:lnTo>
                    <a:pt x="8324722" y="5834446"/>
                  </a:lnTo>
                  <a:lnTo>
                    <a:pt x="8331848" y="5883544"/>
                  </a:lnTo>
                  <a:lnTo>
                    <a:pt x="8338142" y="5932721"/>
                  </a:lnTo>
                  <a:lnTo>
                    <a:pt x="8343600" y="5981957"/>
                  </a:lnTo>
                  <a:lnTo>
                    <a:pt x="8348219" y="6031235"/>
                  </a:lnTo>
                  <a:lnTo>
                    <a:pt x="8352378" y="6081729"/>
                  </a:lnTo>
                  <a:lnTo>
                    <a:pt x="8355702" y="6132292"/>
                  </a:lnTo>
                  <a:lnTo>
                    <a:pt x="8358186" y="6182911"/>
                  </a:lnTo>
                  <a:lnTo>
                    <a:pt x="8359830" y="6233569"/>
                  </a:lnTo>
                  <a:lnTo>
                    <a:pt x="8360630" y="6284251"/>
                  </a:lnTo>
                  <a:lnTo>
                    <a:pt x="8360585" y="6334940"/>
                  </a:lnTo>
                  <a:lnTo>
                    <a:pt x="8359693" y="6385622"/>
                  </a:lnTo>
                  <a:lnTo>
                    <a:pt x="8357951" y="6436280"/>
                  </a:lnTo>
                  <a:lnTo>
                    <a:pt x="8355357" y="6486900"/>
                  </a:lnTo>
                  <a:lnTo>
                    <a:pt x="8351908" y="6537464"/>
                  </a:lnTo>
                  <a:lnTo>
                    <a:pt x="8347604" y="6587959"/>
                  </a:lnTo>
                  <a:lnTo>
                    <a:pt x="8342440" y="6638367"/>
                  </a:lnTo>
                  <a:lnTo>
                    <a:pt x="8336416" y="6688674"/>
                  </a:lnTo>
                  <a:lnTo>
                    <a:pt x="8329529" y="6738863"/>
                  </a:lnTo>
                  <a:lnTo>
                    <a:pt x="8321777" y="6788920"/>
                  </a:lnTo>
                  <a:lnTo>
                    <a:pt x="0" y="6809448"/>
                  </a:lnTo>
                  <a:lnTo>
                    <a:pt x="0" y="594138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3270" y="9258300"/>
              <a:ext cx="1181100" cy="1028700"/>
            </a:xfrm>
            <a:custGeom>
              <a:avLst/>
              <a:gdLst/>
              <a:ahLst/>
              <a:cxnLst/>
              <a:rect l="l" t="t" r="r" b="b"/>
              <a:pathLst>
                <a:path w="1181100" h="1028700">
                  <a:moveTo>
                    <a:pt x="986481" y="1028700"/>
                  </a:moveTo>
                  <a:lnTo>
                    <a:pt x="194617" y="1028700"/>
                  </a:lnTo>
                  <a:lnTo>
                    <a:pt x="193960" y="1028118"/>
                  </a:lnTo>
                  <a:lnTo>
                    <a:pt x="162842" y="997754"/>
                  </a:lnTo>
                  <a:lnTo>
                    <a:pt x="134048" y="965190"/>
                  </a:lnTo>
                  <a:lnTo>
                    <a:pt x="107727" y="930597"/>
                  </a:lnTo>
                  <a:lnTo>
                    <a:pt x="84017" y="894153"/>
                  </a:lnTo>
                  <a:lnTo>
                    <a:pt x="63054" y="856063"/>
                  </a:lnTo>
                  <a:lnTo>
                    <a:pt x="44952" y="816543"/>
                  </a:lnTo>
                  <a:lnTo>
                    <a:pt x="29807" y="775798"/>
                  </a:lnTo>
                  <a:lnTo>
                    <a:pt x="17697" y="734041"/>
                  </a:lnTo>
                  <a:lnTo>
                    <a:pt x="8693" y="691507"/>
                  </a:lnTo>
                  <a:lnTo>
                    <a:pt x="2843" y="648433"/>
                  </a:lnTo>
                  <a:lnTo>
                    <a:pt x="177" y="605047"/>
                  </a:lnTo>
                  <a:lnTo>
                    <a:pt x="0" y="590549"/>
                  </a:lnTo>
                  <a:lnTo>
                    <a:pt x="177" y="576052"/>
                  </a:lnTo>
                  <a:lnTo>
                    <a:pt x="2843" y="532665"/>
                  </a:lnTo>
                  <a:lnTo>
                    <a:pt x="8693" y="489592"/>
                  </a:lnTo>
                  <a:lnTo>
                    <a:pt x="17697" y="447057"/>
                  </a:lnTo>
                  <a:lnTo>
                    <a:pt x="29807" y="405300"/>
                  </a:lnTo>
                  <a:lnTo>
                    <a:pt x="44952" y="364556"/>
                  </a:lnTo>
                  <a:lnTo>
                    <a:pt x="63054" y="325035"/>
                  </a:lnTo>
                  <a:lnTo>
                    <a:pt x="84017" y="286946"/>
                  </a:lnTo>
                  <a:lnTo>
                    <a:pt x="107727" y="250502"/>
                  </a:lnTo>
                  <a:lnTo>
                    <a:pt x="134048" y="215909"/>
                  </a:lnTo>
                  <a:lnTo>
                    <a:pt x="162842" y="183344"/>
                  </a:lnTo>
                  <a:lnTo>
                    <a:pt x="193960" y="152980"/>
                  </a:lnTo>
                  <a:lnTo>
                    <a:pt x="227228" y="124989"/>
                  </a:lnTo>
                  <a:lnTo>
                    <a:pt x="262457" y="99525"/>
                  </a:lnTo>
                  <a:lnTo>
                    <a:pt x="299464" y="76722"/>
                  </a:lnTo>
                  <a:lnTo>
                    <a:pt x="338057" y="56698"/>
                  </a:lnTo>
                  <a:lnTo>
                    <a:pt x="378017" y="39569"/>
                  </a:lnTo>
                  <a:lnTo>
                    <a:pt x="419122" y="25428"/>
                  </a:lnTo>
                  <a:lnTo>
                    <a:pt x="461155" y="14349"/>
                  </a:lnTo>
                  <a:lnTo>
                    <a:pt x="503898" y="6391"/>
                  </a:lnTo>
                  <a:lnTo>
                    <a:pt x="547110" y="1599"/>
                  </a:lnTo>
                  <a:lnTo>
                    <a:pt x="590549" y="0"/>
                  </a:lnTo>
                  <a:lnTo>
                    <a:pt x="605047" y="177"/>
                  </a:lnTo>
                  <a:lnTo>
                    <a:pt x="648433" y="2843"/>
                  </a:lnTo>
                  <a:lnTo>
                    <a:pt x="691507" y="8693"/>
                  </a:lnTo>
                  <a:lnTo>
                    <a:pt x="734041" y="17697"/>
                  </a:lnTo>
                  <a:lnTo>
                    <a:pt x="775798" y="29807"/>
                  </a:lnTo>
                  <a:lnTo>
                    <a:pt x="816543" y="44952"/>
                  </a:lnTo>
                  <a:lnTo>
                    <a:pt x="856063" y="63054"/>
                  </a:lnTo>
                  <a:lnTo>
                    <a:pt x="894153" y="84017"/>
                  </a:lnTo>
                  <a:lnTo>
                    <a:pt x="930597" y="107727"/>
                  </a:lnTo>
                  <a:lnTo>
                    <a:pt x="965190" y="134048"/>
                  </a:lnTo>
                  <a:lnTo>
                    <a:pt x="997754" y="162842"/>
                  </a:lnTo>
                  <a:lnTo>
                    <a:pt x="1028118" y="193960"/>
                  </a:lnTo>
                  <a:lnTo>
                    <a:pt x="1056110" y="227228"/>
                  </a:lnTo>
                  <a:lnTo>
                    <a:pt x="1081574" y="262457"/>
                  </a:lnTo>
                  <a:lnTo>
                    <a:pt x="1104377" y="299464"/>
                  </a:lnTo>
                  <a:lnTo>
                    <a:pt x="1124401" y="338057"/>
                  </a:lnTo>
                  <a:lnTo>
                    <a:pt x="1141530" y="378017"/>
                  </a:lnTo>
                  <a:lnTo>
                    <a:pt x="1155670" y="419122"/>
                  </a:lnTo>
                  <a:lnTo>
                    <a:pt x="1166749" y="461155"/>
                  </a:lnTo>
                  <a:lnTo>
                    <a:pt x="1174708" y="503898"/>
                  </a:lnTo>
                  <a:lnTo>
                    <a:pt x="1179500" y="547110"/>
                  </a:lnTo>
                  <a:lnTo>
                    <a:pt x="1181099" y="590549"/>
                  </a:lnTo>
                  <a:lnTo>
                    <a:pt x="1180922" y="605047"/>
                  </a:lnTo>
                  <a:lnTo>
                    <a:pt x="1178256" y="648433"/>
                  </a:lnTo>
                  <a:lnTo>
                    <a:pt x="1172406" y="691507"/>
                  </a:lnTo>
                  <a:lnTo>
                    <a:pt x="1163402" y="734041"/>
                  </a:lnTo>
                  <a:lnTo>
                    <a:pt x="1151292" y="775798"/>
                  </a:lnTo>
                  <a:lnTo>
                    <a:pt x="1136146" y="816543"/>
                  </a:lnTo>
                  <a:lnTo>
                    <a:pt x="1118045" y="856064"/>
                  </a:lnTo>
                  <a:lnTo>
                    <a:pt x="1097081" y="894153"/>
                  </a:lnTo>
                  <a:lnTo>
                    <a:pt x="1073372" y="930597"/>
                  </a:lnTo>
                  <a:lnTo>
                    <a:pt x="1047051" y="965190"/>
                  </a:lnTo>
                  <a:lnTo>
                    <a:pt x="1018257" y="997754"/>
                  </a:lnTo>
                  <a:lnTo>
                    <a:pt x="987139" y="1028118"/>
                  </a:lnTo>
                  <a:lnTo>
                    <a:pt x="986481" y="1028700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81350" y="2813050"/>
            <a:ext cx="11925935" cy="3651250"/>
          </a:xfrm>
          <a:prstGeom prst="rect">
            <a:avLst/>
          </a:prstGeom>
        </p:spPr>
        <p:txBody>
          <a:bodyPr vert="horz" wrap="square" lIns="0" tIns="341630" rIns="0" bIns="0" rtlCol="0">
            <a:spAutoFit/>
          </a:bodyPr>
          <a:lstStyle/>
          <a:p>
            <a:pPr marL="12700" marR="5080" indent="1035685">
              <a:lnSpc>
                <a:spcPts val="12980"/>
              </a:lnSpc>
              <a:spcBef>
                <a:spcPts val="2690"/>
              </a:spcBef>
            </a:pPr>
            <a:r>
              <a:rPr sz="12950" spc="495" dirty="0">
                <a:solidFill>
                  <a:srgbClr val="6AD4CC"/>
                </a:solidFill>
                <a:latin typeface="Arial Unicode MS"/>
                <a:cs typeface="Arial Unicode MS"/>
              </a:rPr>
              <a:t>SOFTWARE </a:t>
            </a:r>
            <a:r>
              <a:rPr sz="12950" spc="500" dirty="0">
                <a:solidFill>
                  <a:srgbClr val="6AD4CC"/>
                </a:solidFill>
                <a:latin typeface="Arial Unicode MS"/>
                <a:cs typeface="Arial Unicode MS"/>
              </a:rPr>
              <a:t> </a:t>
            </a:r>
            <a:r>
              <a:rPr sz="12950" spc="285" dirty="0">
                <a:solidFill>
                  <a:srgbClr val="6AD4CC"/>
                </a:solidFill>
                <a:latin typeface="Arial Unicode MS"/>
                <a:cs typeface="Arial Unicode MS"/>
              </a:rPr>
              <a:t>E</a:t>
            </a:r>
            <a:r>
              <a:rPr sz="12950" spc="780" dirty="0">
                <a:solidFill>
                  <a:srgbClr val="6AD4CC"/>
                </a:solidFill>
                <a:latin typeface="Arial Unicode MS"/>
                <a:cs typeface="Arial Unicode MS"/>
              </a:rPr>
              <a:t>N</a:t>
            </a:r>
            <a:r>
              <a:rPr sz="12950" spc="-265" dirty="0">
                <a:solidFill>
                  <a:srgbClr val="6AD4CC"/>
                </a:solidFill>
                <a:latin typeface="Arial Unicode MS"/>
                <a:cs typeface="Arial Unicode MS"/>
              </a:rPr>
              <a:t>G</a:t>
            </a:r>
            <a:r>
              <a:rPr sz="12950" spc="755" dirty="0">
                <a:solidFill>
                  <a:srgbClr val="6AD4CC"/>
                </a:solidFill>
                <a:latin typeface="Arial Unicode MS"/>
                <a:cs typeface="Arial Unicode MS"/>
              </a:rPr>
              <a:t>I</a:t>
            </a:r>
            <a:r>
              <a:rPr sz="12950" spc="780" dirty="0">
                <a:solidFill>
                  <a:srgbClr val="6AD4CC"/>
                </a:solidFill>
                <a:latin typeface="Arial Unicode MS"/>
                <a:cs typeface="Arial Unicode MS"/>
              </a:rPr>
              <a:t>N</a:t>
            </a:r>
            <a:r>
              <a:rPr sz="12950" spc="285" dirty="0">
                <a:solidFill>
                  <a:srgbClr val="6AD4CC"/>
                </a:solidFill>
                <a:latin typeface="Arial Unicode MS"/>
                <a:cs typeface="Arial Unicode MS"/>
              </a:rPr>
              <a:t>EE</a:t>
            </a:r>
            <a:r>
              <a:rPr sz="12950" spc="114" dirty="0">
                <a:solidFill>
                  <a:srgbClr val="6AD4CC"/>
                </a:solidFill>
                <a:latin typeface="Arial Unicode MS"/>
                <a:cs typeface="Arial Unicode MS"/>
              </a:rPr>
              <a:t>R</a:t>
            </a:r>
            <a:r>
              <a:rPr sz="12950" spc="755" dirty="0">
                <a:solidFill>
                  <a:srgbClr val="6AD4CC"/>
                </a:solidFill>
                <a:latin typeface="Arial Unicode MS"/>
                <a:cs typeface="Arial Unicode MS"/>
              </a:rPr>
              <a:t>I</a:t>
            </a:r>
            <a:r>
              <a:rPr sz="12950" spc="780" dirty="0">
                <a:solidFill>
                  <a:srgbClr val="6AD4CC"/>
                </a:solidFill>
                <a:latin typeface="Arial Unicode MS"/>
                <a:cs typeface="Arial Unicode MS"/>
              </a:rPr>
              <a:t>N</a:t>
            </a:r>
            <a:r>
              <a:rPr sz="12950" spc="-1560" dirty="0">
                <a:solidFill>
                  <a:srgbClr val="6AD4CC"/>
                </a:solidFill>
                <a:latin typeface="Arial Unicode MS"/>
                <a:cs typeface="Arial Unicode MS"/>
              </a:rPr>
              <a:t>G</a:t>
            </a:r>
            <a:endParaRPr sz="1295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4885" y="6950075"/>
            <a:ext cx="1078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solidFill>
                  <a:srgbClr val="6AD4CC"/>
                </a:solidFill>
                <a:latin typeface="Microsoft Sans Serif"/>
                <a:cs typeface="Microsoft Sans Serif"/>
              </a:rPr>
              <a:t>M</a:t>
            </a:r>
            <a:r>
              <a:rPr sz="3200" spc="125" dirty="0">
                <a:solidFill>
                  <a:srgbClr val="6AD4CC"/>
                </a:solidFill>
                <a:latin typeface="Microsoft Sans Serif"/>
                <a:cs typeface="Microsoft Sans Serif"/>
              </a:rPr>
              <a:t>I</a:t>
            </a:r>
            <a:r>
              <a:rPr sz="3200" spc="40" dirty="0">
                <a:solidFill>
                  <a:srgbClr val="6AD4CC"/>
                </a:solidFill>
                <a:latin typeface="Microsoft Sans Serif"/>
                <a:cs typeface="Microsoft Sans Serif"/>
              </a:rPr>
              <a:t>S</a:t>
            </a:r>
            <a:r>
              <a:rPr sz="3200" spc="-335" dirty="0">
                <a:solidFill>
                  <a:srgbClr val="6AD4CC"/>
                </a:solidFill>
                <a:latin typeface="Microsoft Sans Serif"/>
                <a:cs typeface="Microsoft Sans Serif"/>
              </a:rPr>
              <a:t>O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135" y="3395980"/>
            <a:ext cx="11296650" cy="58578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59070" y="1127125"/>
            <a:ext cx="7770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2670" algn="l"/>
                <a:tab pos="5268595" algn="l"/>
              </a:tabLst>
            </a:pPr>
            <a:r>
              <a:rPr sz="7200" spc="355" dirty="0">
                <a:solidFill>
                  <a:srgbClr val="6AD4CC"/>
                </a:solidFill>
                <a:latin typeface="Arial Unicode MS"/>
                <a:cs typeface="Arial Unicode MS"/>
              </a:rPr>
              <a:t>U</a:t>
            </a:r>
            <a:r>
              <a:rPr sz="7200" spc="28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spc="-570" dirty="0">
                <a:solidFill>
                  <a:srgbClr val="6AD4CC"/>
                </a:solidFill>
                <a:latin typeface="Arial Unicode MS"/>
                <a:cs typeface="Arial Unicode MS"/>
              </a:rPr>
              <a:t>E</a:t>
            </a:r>
            <a:r>
              <a:rPr sz="72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7200" spc="5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7200" spc="655" dirty="0">
                <a:solidFill>
                  <a:srgbClr val="6AD4CC"/>
                </a:solidFill>
                <a:latin typeface="Arial Unicode MS"/>
                <a:cs typeface="Arial Unicode MS"/>
              </a:rPr>
              <a:t>A</a:t>
            </a:r>
            <a:r>
              <a:rPr sz="7200" spc="28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spc="-570" dirty="0">
                <a:solidFill>
                  <a:srgbClr val="6AD4CC"/>
                </a:solidFill>
                <a:latin typeface="Arial Unicode MS"/>
                <a:cs typeface="Arial Unicode MS"/>
              </a:rPr>
              <a:t>E</a:t>
            </a:r>
            <a:r>
              <a:rPr sz="72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7200" spc="28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spc="220" dirty="0">
                <a:solidFill>
                  <a:srgbClr val="6AD4CC"/>
                </a:solidFill>
                <a:latin typeface="Arial Unicode MS"/>
                <a:cs typeface="Arial Unicode MS"/>
              </a:rPr>
              <a:t>P</a:t>
            </a:r>
            <a:r>
              <a:rPr sz="7200" spc="150" dirty="0">
                <a:solidFill>
                  <a:srgbClr val="6AD4CC"/>
                </a:solidFill>
                <a:latin typeface="Arial Unicode MS"/>
                <a:cs typeface="Arial Unicode MS"/>
              </a:rPr>
              <a:t>E</a:t>
            </a:r>
            <a:r>
              <a:rPr sz="7200" spc="-66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endParaRPr sz="7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8980" y="2660650"/>
            <a:ext cx="1590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4540" algn="l"/>
              </a:tabLst>
            </a:pPr>
            <a:r>
              <a:rPr sz="3200" spc="150" dirty="0">
                <a:solidFill>
                  <a:srgbClr val="6AD4CC"/>
                </a:solidFill>
                <a:latin typeface="Arial Unicode MS"/>
                <a:cs typeface="Arial Unicode MS"/>
              </a:rPr>
              <a:t>U</a:t>
            </a:r>
            <a:r>
              <a:rPr sz="3200" spc="-29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32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3200" spc="455" dirty="0">
                <a:solidFill>
                  <a:srgbClr val="6AD4CC"/>
                </a:solidFill>
                <a:latin typeface="Arial Unicode MS"/>
                <a:cs typeface="Arial Unicode MS"/>
              </a:rPr>
              <a:t>00</a:t>
            </a:r>
            <a:r>
              <a:rPr sz="3200" spc="140" dirty="0">
                <a:solidFill>
                  <a:srgbClr val="6AD4CC"/>
                </a:solidFill>
                <a:latin typeface="Arial Unicode MS"/>
                <a:cs typeface="Arial Unicode MS"/>
              </a:rPr>
              <a:t>7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3970" y="3315335"/>
            <a:ext cx="8096250" cy="594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59070" y="1127125"/>
            <a:ext cx="7770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2670" algn="l"/>
                <a:tab pos="5268595" algn="l"/>
              </a:tabLst>
            </a:pPr>
            <a:r>
              <a:rPr sz="7200" spc="355" dirty="0">
                <a:solidFill>
                  <a:srgbClr val="6AD4CC"/>
                </a:solidFill>
                <a:latin typeface="Arial Unicode MS"/>
                <a:cs typeface="Arial Unicode MS"/>
              </a:rPr>
              <a:t>U</a:t>
            </a:r>
            <a:r>
              <a:rPr sz="7200" spc="28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spc="-570" dirty="0">
                <a:solidFill>
                  <a:srgbClr val="6AD4CC"/>
                </a:solidFill>
                <a:latin typeface="Arial Unicode MS"/>
                <a:cs typeface="Arial Unicode MS"/>
              </a:rPr>
              <a:t>E</a:t>
            </a:r>
            <a:r>
              <a:rPr sz="72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7200" spc="5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7200" spc="655" dirty="0">
                <a:solidFill>
                  <a:srgbClr val="6AD4CC"/>
                </a:solidFill>
                <a:latin typeface="Arial Unicode MS"/>
                <a:cs typeface="Arial Unicode MS"/>
              </a:rPr>
              <a:t>A</a:t>
            </a:r>
            <a:r>
              <a:rPr sz="7200" spc="28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spc="-570" dirty="0">
                <a:solidFill>
                  <a:srgbClr val="6AD4CC"/>
                </a:solidFill>
                <a:latin typeface="Arial Unicode MS"/>
                <a:cs typeface="Arial Unicode MS"/>
              </a:rPr>
              <a:t>E</a:t>
            </a:r>
            <a:r>
              <a:rPr sz="72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7200" spc="28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spc="220" dirty="0">
                <a:solidFill>
                  <a:srgbClr val="6AD4CC"/>
                </a:solidFill>
                <a:latin typeface="Arial Unicode MS"/>
                <a:cs typeface="Arial Unicode MS"/>
              </a:rPr>
              <a:t>P</a:t>
            </a:r>
            <a:r>
              <a:rPr sz="7200" spc="150" dirty="0">
                <a:solidFill>
                  <a:srgbClr val="6AD4CC"/>
                </a:solidFill>
                <a:latin typeface="Arial Unicode MS"/>
                <a:cs typeface="Arial Unicode MS"/>
              </a:rPr>
              <a:t>E</a:t>
            </a:r>
            <a:r>
              <a:rPr sz="7200" spc="-66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endParaRPr sz="7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8980" y="2660650"/>
            <a:ext cx="1590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4540" algn="l"/>
              </a:tabLst>
            </a:pPr>
            <a:r>
              <a:rPr sz="3200" spc="150" dirty="0">
                <a:solidFill>
                  <a:srgbClr val="6AD4CC"/>
                </a:solidFill>
                <a:latin typeface="Arial Unicode MS"/>
                <a:cs typeface="Arial Unicode MS"/>
              </a:rPr>
              <a:t>U</a:t>
            </a:r>
            <a:r>
              <a:rPr sz="3200" spc="-29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32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3200" spc="455" dirty="0">
                <a:solidFill>
                  <a:srgbClr val="6AD4CC"/>
                </a:solidFill>
                <a:latin typeface="Arial Unicode MS"/>
                <a:cs typeface="Arial Unicode MS"/>
              </a:rPr>
              <a:t>00</a:t>
            </a:r>
            <a:r>
              <a:rPr sz="3200" spc="140" dirty="0">
                <a:solidFill>
                  <a:srgbClr val="6AD4CC"/>
                </a:solidFill>
                <a:latin typeface="Arial Unicode MS"/>
                <a:cs typeface="Arial Unicode MS"/>
              </a:rPr>
              <a:t>9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1590" y="1132205"/>
            <a:ext cx="8085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3620" algn="l"/>
              </a:tabLst>
            </a:pPr>
            <a:r>
              <a:rPr spc="55" dirty="0"/>
              <a:t>C</a:t>
            </a:r>
            <a:r>
              <a:rPr spc="560" dirty="0"/>
              <a:t>L</a:t>
            </a:r>
            <a:r>
              <a:rPr spc="655" dirty="0"/>
              <a:t>A</a:t>
            </a:r>
            <a:r>
              <a:rPr spc="280" dirty="0"/>
              <a:t>S</a:t>
            </a:r>
            <a:r>
              <a:rPr spc="-440" dirty="0"/>
              <a:t>S</a:t>
            </a:r>
            <a:r>
              <a:rPr dirty="0"/>
              <a:t>	</a:t>
            </a:r>
            <a:r>
              <a:rPr spc="330" dirty="0"/>
              <a:t>D</a:t>
            </a:r>
            <a:r>
              <a:rPr spc="415" dirty="0"/>
              <a:t>I</a:t>
            </a:r>
            <a:r>
              <a:rPr spc="655" dirty="0"/>
              <a:t>A</a:t>
            </a:r>
            <a:r>
              <a:rPr spc="-160" dirty="0"/>
              <a:t>G</a:t>
            </a:r>
            <a:r>
              <a:rPr spc="55" dirty="0"/>
              <a:t>R</a:t>
            </a:r>
            <a:r>
              <a:rPr spc="655" dirty="0"/>
              <a:t>A</a:t>
            </a:r>
            <a:r>
              <a:rPr spc="-65" dirty="0"/>
              <a:t>M</a:t>
            </a:r>
          </a:p>
        </p:txBody>
      </p:sp>
      <p:sp>
        <p:nvSpPr>
          <p:cNvPr id="3" name="object 3"/>
          <p:cNvSpPr/>
          <p:nvPr/>
        </p:nvSpPr>
        <p:spPr>
          <a:xfrm>
            <a:off x="2002790" y="2355215"/>
            <a:ext cx="14230985" cy="0"/>
          </a:xfrm>
          <a:custGeom>
            <a:avLst/>
            <a:gdLst/>
            <a:ahLst/>
            <a:cxnLst/>
            <a:rect l="l" t="t" r="r" b="b"/>
            <a:pathLst>
              <a:path w="14230985">
                <a:moveTo>
                  <a:pt x="0" y="0"/>
                </a:moveTo>
                <a:lnTo>
                  <a:pt x="14230484" y="0"/>
                </a:lnTo>
              </a:path>
            </a:pathLst>
          </a:custGeom>
          <a:ln w="47624">
            <a:solidFill>
              <a:srgbClr val="53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6110" y="2632075"/>
            <a:ext cx="6829425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4655" y="3478530"/>
            <a:ext cx="9839325" cy="56578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01590" y="1109980"/>
            <a:ext cx="8085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3620" algn="l"/>
              </a:tabLst>
            </a:pPr>
            <a:r>
              <a:rPr sz="7200" spc="5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7200" spc="560" dirty="0">
                <a:solidFill>
                  <a:srgbClr val="6AD4CC"/>
                </a:solidFill>
                <a:latin typeface="Arial Unicode MS"/>
                <a:cs typeface="Arial Unicode MS"/>
              </a:rPr>
              <a:t>L</a:t>
            </a:r>
            <a:r>
              <a:rPr sz="7200" spc="655" dirty="0">
                <a:solidFill>
                  <a:srgbClr val="6AD4CC"/>
                </a:solidFill>
                <a:latin typeface="Arial Unicode MS"/>
                <a:cs typeface="Arial Unicode MS"/>
              </a:rPr>
              <a:t>A</a:t>
            </a:r>
            <a:r>
              <a:rPr sz="7200" spc="28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spc="-44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7200" spc="330" dirty="0">
                <a:solidFill>
                  <a:srgbClr val="6AD4CC"/>
                </a:solidFill>
                <a:latin typeface="Arial Unicode MS"/>
                <a:cs typeface="Arial Unicode MS"/>
              </a:rPr>
              <a:t>D</a:t>
            </a:r>
            <a:r>
              <a:rPr sz="7200" spc="415" dirty="0">
                <a:solidFill>
                  <a:srgbClr val="6AD4CC"/>
                </a:solidFill>
                <a:latin typeface="Arial Unicode MS"/>
                <a:cs typeface="Arial Unicode MS"/>
              </a:rPr>
              <a:t>I</a:t>
            </a:r>
            <a:r>
              <a:rPr sz="7200" spc="655" dirty="0">
                <a:solidFill>
                  <a:srgbClr val="6AD4CC"/>
                </a:solidFill>
                <a:latin typeface="Arial Unicode MS"/>
                <a:cs typeface="Arial Unicode MS"/>
              </a:rPr>
              <a:t>A</a:t>
            </a:r>
            <a:r>
              <a:rPr sz="7200" spc="-160" dirty="0">
                <a:solidFill>
                  <a:srgbClr val="6AD4CC"/>
                </a:solidFill>
                <a:latin typeface="Arial Unicode MS"/>
                <a:cs typeface="Arial Unicode MS"/>
              </a:rPr>
              <a:t>G</a:t>
            </a:r>
            <a:r>
              <a:rPr sz="7200" spc="55" dirty="0">
                <a:solidFill>
                  <a:srgbClr val="6AD4CC"/>
                </a:solidFill>
                <a:latin typeface="Arial Unicode MS"/>
                <a:cs typeface="Arial Unicode MS"/>
              </a:rPr>
              <a:t>R</a:t>
            </a:r>
            <a:r>
              <a:rPr sz="7200" spc="655" dirty="0">
                <a:solidFill>
                  <a:srgbClr val="6AD4CC"/>
                </a:solidFill>
                <a:latin typeface="Arial Unicode MS"/>
                <a:cs typeface="Arial Unicode MS"/>
              </a:rPr>
              <a:t>A</a:t>
            </a:r>
            <a:r>
              <a:rPr sz="7200" spc="-65" dirty="0">
                <a:solidFill>
                  <a:srgbClr val="6AD4CC"/>
                </a:solidFill>
                <a:latin typeface="Arial Unicode MS"/>
                <a:cs typeface="Arial Unicode MS"/>
              </a:rPr>
              <a:t>M</a:t>
            </a:r>
            <a:endParaRPr sz="7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0100" y="2643505"/>
            <a:ext cx="1448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solidFill>
                  <a:srgbClr val="6AD4CC"/>
                </a:solidFill>
                <a:latin typeface="Arial Unicode MS"/>
                <a:cs typeface="Arial Unicode MS"/>
              </a:rPr>
              <a:t>U</a:t>
            </a:r>
            <a:r>
              <a:rPr sz="3200" spc="-29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3200" spc="-570" dirty="0">
                <a:solidFill>
                  <a:srgbClr val="6AD4CC"/>
                </a:solidFill>
                <a:latin typeface="Arial Unicode MS"/>
                <a:cs typeface="Arial Unicode MS"/>
              </a:rPr>
              <a:t> </a:t>
            </a:r>
            <a:r>
              <a:rPr sz="3200" spc="455" dirty="0">
                <a:solidFill>
                  <a:srgbClr val="6AD4CC"/>
                </a:solidFill>
                <a:latin typeface="Arial Unicode MS"/>
                <a:cs typeface="Arial Unicode MS"/>
              </a:rPr>
              <a:t>00</a:t>
            </a:r>
            <a:r>
              <a:rPr sz="3200" spc="140" dirty="0">
                <a:solidFill>
                  <a:srgbClr val="6AD4CC"/>
                </a:solidFill>
                <a:latin typeface="Arial Unicode MS"/>
                <a:cs typeface="Arial Unicode MS"/>
              </a:rPr>
              <a:t>4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4655" y="3478530"/>
            <a:ext cx="9839325" cy="56578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01590" y="1109980"/>
            <a:ext cx="8085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3620" algn="l"/>
              </a:tabLst>
            </a:pPr>
            <a:r>
              <a:rPr sz="7200" spc="5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7200" spc="560" dirty="0">
                <a:solidFill>
                  <a:srgbClr val="6AD4CC"/>
                </a:solidFill>
                <a:latin typeface="Arial Unicode MS"/>
                <a:cs typeface="Arial Unicode MS"/>
              </a:rPr>
              <a:t>L</a:t>
            </a:r>
            <a:r>
              <a:rPr sz="7200" spc="655" dirty="0">
                <a:solidFill>
                  <a:srgbClr val="6AD4CC"/>
                </a:solidFill>
                <a:latin typeface="Arial Unicode MS"/>
                <a:cs typeface="Arial Unicode MS"/>
              </a:rPr>
              <a:t>A</a:t>
            </a:r>
            <a:r>
              <a:rPr sz="7200" spc="28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spc="-44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7200" spc="330" dirty="0">
                <a:solidFill>
                  <a:srgbClr val="6AD4CC"/>
                </a:solidFill>
                <a:latin typeface="Arial Unicode MS"/>
                <a:cs typeface="Arial Unicode MS"/>
              </a:rPr>
              <a:t>D</a:t>
            </a:r>
            <a:r>
              <a:rPr sz="7200" spc="415" dirty="0">
                <a:solidFill>
                  <a:srgbClr val="6AD4CC"/>
                </a:solidFill>
                <a:latin typeface="Arial Unicode MS"/>
                <a:cs typeface="Arial Unicode MS"/>
              </a:rPr>
              <a:t>I</a:t>
            </a:r>
            <a:r>
              <a:rPr sz="7200" spc="655" dirty="0">
                <a:solidFill>
                  <a:srgbClr val="6AD4CC"/>
                </a:solidFill>
                <a:latin typeface="Arial Unicode MS"/>
                <a:cs typeface="Arial Unicode MS"/>
              </a:rPr>
              <a:t>A</a:t>
            </a:r>
            <a:r>
              <a:rPr sz="7200" spc="-160" dirty="0">
                <a:solidFill>
                  <a:srgbClr val="6AD4CC"/>
                </a:solidFill>
                <a:latin typeface="Arial Unicode MS"/>
                <a:cs typeface="Arial Unicode MS"/>
              </a:rPr>
              <a:t>G</a:t>
            </a:r>
            <a:r>
              <a:rPr sz="7200" spc="55" dirty="0">
                <a:solidFill>
                  <a:srgbClr val="6AD4CC"/>
                </a:solidFill>
                <a:latin typeface="Arial Unicode MS"/>
                <a:cs typeface="Arial Unicode MS"/>
              </a:rPr>
              <a:t>R</a:t>
            </a:r>
            <a:r>
              <a:rPr sz="7200" spc="655" dirty="0">
                <a:solidFill>
                  <a:srgbClr val="6AD4CC"/>
                </a:solidFill>
                <a:latin typeface="Arial Unicode MS"/>
                <a:cs typeface="Arial Unicode MS"/>
              </a:rPr>
              <a:t>A</a:t>
            </a:r>
            <a:r>
              <a:rPr sz="7200" spc="-65" dirty="0">
                <a:solidFill>
                  <a:srgbClr val="6AD4CC"/>
                </a:solidFill>
                <a:latin typeface="Arial Unicode MS"/>
                <a:cs typeface="Arial Unicode MS"/>
              </a:rPr>
              <a:t>M</a:t>
            </a:r>
            <a:endParaRPr sz="7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0100" y="2643505"/>
            <a:ext cx="1448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solidFill>
                  <a:srgbClr val="6AD4CC"/>
                </a:solidFill>
                <a:latin typeface="Arial Unicode MS"/>
                <a:cs typeface="Arial Unicode MS"/>
              </a:rPr>
              <a:t>U</a:t>
            </a:r>
            <a:r>
              <a:rPr sz="3200" spc="-29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3200" spc="-570" dirty="0">
                <a:solidFill>
                  <a:srgbClr val="6AD4CC"/>
                </a:solidFill>
                <a:latin typeface="Arial Unicode MS"/>
                <a:cs typeface="Arial Unicode MS"/>
              </a:rPr>
              <a:t> </a:t>
            </a:r>
            <a:r>
              <a:rPr sz="3200" spc="455" dirty="0">
                <a:solidFill>
                  <a:srgbClr val="6AD4CC"/>
                </a:solidFill>
                <a:latin typeface="Arial Unicode MS"/>
                <a:cs typeface="Arial Unicode MS"/>
              </a:rPr>
              <a:t>00</a:t>
            </a:r>
            <a:r>
              <a:rPr sz="3200" spc="140" dirty="0">
                <a:solidFill>
                  <a:srgbClr val="6AD4CC"/>
                </a:solidFill>
                <a:latin typeface="Arial Unicode MS"/>
                <a:cs typeface="Arial Unicode MS"/>
              </a:rPr>
              <a:t>7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8460" y="3519170"/>
            <a:ext cx="9858375" cy="56197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01590" y="1109980"/>
            <a:ext cx="8085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3620" algn="l"/>
              </a:tabLst>
            </a:pPr>
            <a:r>
              <a:rPr sz="7200" spc="5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7200" spc="560" dirty="0">
                <a:solidFill>
                  <a:srgbClr val="6AD4CC"/>
                </a:solidFill>
                <a:latin typeface="Arial Unicode MS"/>
                <a:cs typeface="Arial Unicode MS"/>
              </a:rPr>
              <a:t>L</a:t>
            </a:r>
            <a:r>
              <a:rPr sz="7200" spc="655" dirty="0">
                <a:solidFill>
                  <a:srgbClr val="6AD4CC"/>
                </a:solidFill>
                <a:latin typeface="Arial Unicode MS"/>
                <a:cs typeface="Arial Unicode MS"/>
              </a:rPr>
              <a:t>A</a:t>
            </a:r>
            <a:r>
              <a:rPr sz="7200" spc="28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spc="-44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7200" spc="330" dirty="0">
                <a:solidFill>
                  <a:srgbClr val="6AD4CC"/>
                </a:solidFill>
                <a:latin typeface="Arial Unicode MS"/>
                <a:cs typeface="Arial Unicode MS"/>
              </a:rPr>
              <a:t>D</a:t>
            </a:r>
            <a:r>
              <a:rPr sz="7200" spc="415" dirty="0">
                <a:solidFill>
                  <a:srgbClr val="6AD4CC"/>
                </a:solidFill>
                <a:latin typeface="Arial Unicode MS"/>
                <a:cs typeface="Arial Unicode MS"/>
              </a:rPr>
              <a:t>I</a:t>
            </a:r>
            <a:r>
              <a:rPr sz="7200" spc="655" dirty="0">
                <a:solidFill>
                  <a:srgbClr val="6AD4CC"/>
                </a:solidFill>
                <a:latin typeface="Arial Unicode MS"/>
                <a:cs typeface="Arial Unicode MS"/>
              </a:rPr>
              <a:t>A</a:t>
            </a:r>
            <a:r>
              <a:rPr sz="7200" spc="-160" dirty="0">
                <a:solidFill>
                  <a:srgbClr val="6AD4CC"/>
                </a:solidFill>
                <a:latin typeface="Arial Unicode MS"/>
                <a:cs typeface="Arial Unicode MS"/>
              </a:rPr>
              <a:t>G</a:t>
            </a:r>
            <a:r>
              <a:rPr sz="7200" spc="55" dirty="0">
                <a:solidFill>
                  <a:srgbClr val="6AD4CC"/>
                </a:solidFill>
                <a:latin typeface="Arial Unicode MS"/>
                <a:cs typeface="Arial Unicode MS"/>
              </a:rPr>
              <a:t>R</a:t>
            </a:r>
            <a:r>
              <a:rPr sz="7200" spc="655" dirty="0">
                <a:solidFill>
                  <a:srgbClr val="6AD4CC"/>
                </a:solidFill>
                <a:latin typeface="Arial Unicode MS"/>
                <a:cs typeface="Arial Unicode MS"/>
              </a:rPr>
              <a:t>A</a:t>
            </a:r>
            <a:r>
              <a:rPr sz="7200" spc="-65" dirty="0">
                <a:solidFill>
                  <a:srgbClr val="6AD4CC"/>
                </a:solidFill>
                <a:latin typeface="Arial Unicode MS"/>
                <a:cs typeface="Arial Unicode MS"/>
              </a:rPr>
              <a:t>M</a:t>
            </a:r>
            <a:endParaRPr sz="7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0100" y="2643505"/>
            <a:ext cx="1448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solidFill>
                  <a:srgbClr val="6AD4CC"/>
                </a:solidFill>
                <a:latin typeface="Arial Unicode MS"/>
                <a:cs typeface="Arial Unicode MS"/>
              </a:rPr>
              <a:t>U</a:t>
            </a:r>
            <a:r>
              <a:rPr sz="3200" spc="-29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3200" spc="-570" dirty="0">
                <a:solidFill>
                  <a:srgbClr val="6AD4CC"/>
                </a:solidFill>
                <a:latin typeface="Arial Unicode MS"/>
                <a:cs typeface="Arial Unicode MS"/>
              </a:rPr>
              <a:t> </a:t>
            </a:r>
            <a:r>
              <a:rPr sz="3200" spc="455" dirty="0">
                <a:solidFill>
                  <a:srgbClr val="6AD4CC"/>
                </a:solidFill>
                <a:latin typeface="Arial Unicode MS"/>
                <a:cs typeface="Arial Unicode MS"/>
              </a:rPr>
              <a:t>00</a:t>
            </a:r>
            <a:r>
              <a:rPr sz="3200" spc="140" dirty="0">
                <a:solidFill>
                  <a:srgbClr val="6AD4CC"/>
                </a:solidFill>
                <a:latin typeface="Arial Unicode MS"/>
                <a:cs typeface="Arial Unicode MS"/>
              </a:rPr>
              <a:t>9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3530" y="3186430"/>
            <a:ext cx="10058400" cy="64674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76900" algn="l"/>
              </a:tabLst>
            </a:pPr>
            <a:r>
              <a:rPr spc="280" dirty="0"/>
              <a:t>S</a:t>
            </a:r>
            <a:r>
              <a:rPr spc="150" dirty="0"/>
              <a:t>E</a:t>
            </a:r>
            <a:r>
              <a:rPr spc="100" dirty="0"/>
              <a:t>Q</a:t>
            </a:r>
            <a:r>
              <a:rPr spc="355" dirty="0"/>
              <a:t>U</a:t>
            </a:r>
            <a:r>
              <a:rPr spc="150" dirty="0"/>
              <a:t>E</a:t>
            </a:r>
            <a:r>
              <a:rPr spc="420" dirty="0"/>
              <a:t>N</a:t>
            </a:r>
            <a:r>
              <a:rPr spc="55" dirty="0"/>
              <a:t>C</a:t>
            </a:r>
            <a:r>
              <a:rPr spc="-570" dirty="0"/>
              <a:t>E</a:t>
            </a:r>
            <a:r>
              <a:rPr dirty="0"/>
              <a:t>	</a:t>
            </a:r>
            <a:r>
              <a:rPr spc="330" dirty="0"/>
              <a:t>D</a:t>
            </a:r>
            <a:r>
              <a:rPr spc="415" dirty="0"/>
              <a:t>I</a:t>
            </a:r>
            <a:r>
              <a:rPr spc="655" dirty="0"/>
              <a:t>A</a:t>
            </a:r>
            <a:r>
              <a:rPr spc="-160" dirty="0"/>
              <a:t>G</a:t>
            </a:r>
            <a:r>
              <a:rPr spc="55" dirty="0"/>
              <a:t>R</a:t>
            </a:r>
            <a:r>
              <a:rPr spc="655" dirty="0"/>
              <a:t>A</a:t>
            </a:r>
            <a:r>
              <a:rPr spc="-65" dirty="0"/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20100" y="2643505"/>
            <a:ext cx="1448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solidFill>
                  <a:srgbClr val="6AD4CC"/>
                </a:solidFill>
                <a:latin typeface="Arial Unicode MS"/>
                <a:cs typeface="Arial Unicode MS"/>
              </a:rPr>
              <a:t>U</a:t>
            </a:r>
            <a:r>
              <a:rPr sz="3200" spc="-29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3200" spc="-570" dirty="0">
                <a:solidFill>
                  <a:srgbClr val="6AD4CC"/>
                </a:solidFill>
                <a:latin typeface="Arial Unicode MS"/>
                <a:cs typeface="Arial Unicode MS"/>
              </a:rPr>
              <a:t> </a:t>
            </a:r>
            <a:r>
              <a:rPr sz="3200" spc="455" dirty="0">
                <a:solidFill>
                  <a:srgbClr val="6AD4CC"/>
                </a:solidFill>
                <a:latin typeface="Arial Unicode MS"/>
                <a:cs typeface="Arial Unicode MS"/>
              </a:rPr>
              <a:t>00</a:t>
            </a:r>
            <a:r>
              <a:rPr sz="3200" spc="140" dirty="0">
                <a:solidFill>
                  <a:srgbClr val="6AD4CC"/>
                </a:solidFill>
                <a:latin typeface="Arial Unicode MS"/>
                <a:cs typeface="Arial Unicode MS"/>
              </a:rPr>
              <a:t>4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8820" y="4106545"/>
            <a:ext cx="11772900" cy="4810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76900" algn="l"/>
              </a:tabLst>
            </a:pPr>
            <a:r>
              <a:rPr spc="280" dirty="0"/>
              <a:t>S</a:t>
            </a:r>
            <a:r>
              <a:rPr spc="150" dirty="0"/>
              <a:t>E</a:t>
            </a:r>
            <a:r>
              <a:rPr spc="100" dirty="0"/>
              <a:t>Q</a:t>
            </a:r>
            <a:r>
              <a:rPr spc="355" dirty="0"/>
              <a:t>U</a:t>
            </a:r>
            <a:r>
              <a:rPr spc="150" dirty="0"/>
              <a:t>E</a:t>
            </a:r>
            <a:r>
              <a:rPr spc="420" dirty="0"/>
              <a:t>N</a:t>
            </a:r>
            <a:r>
              <a:rPr spc="55" dirty="0"/>
              <a:t>C</a:t>
            </a:r>
            <a:r>
              <a:rPr spc="-570" dirty="0"/>
              <a:t>E</a:t>
            </a:r>
            <a:r>
              <a:rPr dirty="0"/>
              <a:t>	</a:t>
            </a:r>
            <a:r>
              <a:rPr spc="330" dirty="0"/>
              <a:t>D</a:t>
            </a:r>
            <a:r>
              <a:rPr spc="415" dirty="0"/>
              <a:t>I</a:t>
            </a:r>
            <a:r>
              <a:rPr spc="655" dirty="0"/>
              <a:t>A</a:t>
            </a:r>
            <a:r>
              <a:rPr spc="-160" dirty="0"/>
              <a:t>G</a:t>
            </a:r>
            <a:r>
              <a:rPr spc="55" dirty="0"/>
              <a:t>R</a:t>
            </a:r>
            <a:r>
              <a:rPr spc="655" dirty="0"/>
              <a:t>A</a:t>
            </a:r>
            <a:r>
              <a:rPr spc="-65" dirty="0"/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20100" y="2643505"/>
            <a:ext cx="1448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solidFill>
                  <a:srgbClr val="6AD4CC"/>
                </a:solidFill>
                <a:latin typeface="Arial Unicode MS"/>
                <a:cs typeface="Arial Unicode MS"/>
              </a:rPr>
              <a:t>U</a:t>
            </a:r>
            <a:r>
              <a:rPr sz="3200" spc="-29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3200" spc="-570" dirty="0">
                <a:solidFill>
                  <a:srgbClr val="6AD4CC"/>
                </a:solidFill>
                <a:latin typeface="Arial Unicode MS"/>
                <a:cs typeface="Arial Unicode MS"/>
              </a:rPr>
              <a:t> </a:t>
            </a:r>
            <a:r>
              <a:rPr sz="3200" spc="455" dirty="0">
                <a:solidFill>
                  <a:srgbClr val="6AD4CC"/>
                </a:solidFill>
                <a:latin typeface="Arial Unicode MS"/>
                <a:cs typeface="Arial Unicode MS"/>
              </a:rPr>
              <a:t>00</a:t>
            </a:r>
            <a:r>
              <a:rPr sz="3200" spc="140" dirty="0">
                <a:solidFill>
                  <a:srgbClr val="6AD4CC"/>
                </a:solidFill>
                <a:latin typeface="Arial Unicode MS"/>
                <a:cs typeface="Arial Unicode MS"/>
              </a:rPr>
              <a:t>7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635" y="3321050"/>
            <a:ext cx="8124825" cy="5810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76900" algn="l"/>
              </a:tabLst>
            </a:pPr>
            <a:r>
              <a:rPr spc="280" dirty="0"/>
              <a:t>S</a:t>
            </a:r>
            <a:r>
              <a:rPr spc="150" dirty="0"/>
              <a:t>E</a:t>
            </a:r>
            <a:r>
              <a:rPr spc="100" dirty="0"/>
              <a:t>Q</a:t>
            </a:r>
            <a:r>
              <a:rPr spc="355" dirty="0"/>
              <a:t>U</a:t>
            </a:r>
            <a:r>
              <a:rPr spc="150" dirty="0"/>
              <a:t>E</a:t>
            </a:r>
            <a:r>
              <a:rPr spc="420" dirty="0"/>
              <a:t>N</a:t>
            </a:r>
            <a:r>
              <a:rPr spc="55" dirty="0"/>
              <a:t>C</a:t>
            </a:r>
            <a:r>
              <a:rPr spc="-570" dirty="0"/>
              <a:t>E</a:t>
            </a:r>
            <a:r>
              <a:rPr dirty="0"/>
              <a:t>	</a:t>
            </a:r>
            <a:r>
              <a:rPr spc="330" dirty="0"/>
              <a:t>D</a:t>
            </a:r>
            <a:r>
              <a:rPr spc="415" dirty="0"/>
              <a:t>I</a:t>
            </a:r>
            <a:r>
              <a:rPr spc="655" dirty="0"/>
              <a:t>A</a:t>
            </a:r>
            <a:r>
              <a:rPr spc="-160" dirty="0"/>
              <a:t>G</a:t>
            </a:r>
            <a:r>
              <a:rPr spc="55" dirty="0"/>
              <a:t>R</a:t>
            </a:r>
            <a:r>
              <a:rPr spc="655" dirty="0"/>
              <a:t>A</a:t>
            </a:r>
            <a:r>
              <a:rPr spc="-65" dirty="0"/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20100" y="2643505"/>
            <a:ext cx="1448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solidFill>
                  <a:srgbClr val="6AD4CC"/>
                </a:solidFill>
                <a:latin typeface="Arial Unicode MS"/>
                <a:cs typeface="Arial Unicode MS"/>
              </a:rPr>
              <a:t>U</a:t>
            </a:r>
            <a:r>
              <a:rPr sz="3200" spc="-29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3200" spc="-570" dirty="0">
                <a:solidFill>
                  <a:srgbClr val="6AD4CC"/>
                </a:solidFill>
                <a:latin typeface="Arial Unicode MS"/>
                <a:cs typeface="Arial Unicode MS"/>
              </a:rPr>
              <a:t> </a:t>
            </a:r>
            <a:r>
              <a:rPr sz="3200" spc="455" dirty="0">
                <a:solidFill>
                  <a:srgbClr val="6AD4CC"/>
                </a:solidFill>
                <a:latin typeface="Arial Unicode MS"/>
                <a:cs typeface="Arial Unicode MS"/>
              </a:rPr>
              <a:t>00</a:t>
            </a:r>
            <a:r>
              <a:rPr sz="3200" spc="140" dirty="0">
                <a:solidFill>
                  <a:srgbClr val="6AD4CC"/>
                </a:solidFill>
                <a:latin typeface="Arial Unicode MS"/>
                <a:cs typeface="Arial Unicode MS"/>
              </a:rPr>
              <a:t>9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77880" y="0"/>
            <a:ext cx="7310755" cy="10287000"/>
            <a:chOff x="10977880" y="0"/>
            <a:chExt cx="7310755" cy="10287000"/>
          </a:xfrm>
        </p:grpSpPr>
        <p:sp>
          <p:nvSpPr>
            <p:cNvPr id="3" name="object 3"/>
            <p:cNvSpPr/>
            <p:nvPr/>
          </p:nvSpPr>
          <p:spPr>
            <a:xfrm>
              <a:off x="10977880" y="0"/>
              <a:ext cx="7310755" cy="10287000"/>
            </a:xfrm>
            <a:custGeom>
              <a:avLst/>
              <a:gdLst/>
              <a:ahLst/>
              <a:cxnLst/>
              <a:rect l="l" t="t" r="r" b="b"/>
              <a:pathLst>
                <a:path w="7310755" h="10287000">
                  <a:moveTo>
                    <a:pt x="7310352" y="10286999"/>
                  </a:moveTo>
                  <a:lnTo>
                    <a:pt x="3327591" y="10286999"/>
                  </a:lnTo>
                  <a:lnTo>
                    <a:pt x="3291914" y="10238027"/>
                  </a:lnTo>
                  <a:lnTo>
                    <a:pt x="3263233" y="10197999"/>
                  </a:lnTo>
                  <a:lnTo>
                    <a:pt x="3234829" y="10157807"/>
                  </a:lnTo>
                  <a:lnTo>
                    <a:pt x="3206701" y="10117457"/>
                  </a:lnTo>
                  <a:lnTo>
                    <a:pt x="3178849" y="10076957"/>
                  </a:lnTo>
                  <a:lnTo>
                    <a:pt x="3151273" y="10036314"/>
                  </a:lnTo>
                  <a:lnTo>
                    <a:pt x="3123972" y="9995534"/>
                  </a:lnTo>
                  <a:lnTo>
                    <a:pt x="3096945" y="9954625"/>
                  </a:lnTo>
                  <a:lnTo>
                    <a:pt x="3070192" y="9913594"/>
                  </a:lnTo>
                  <a:lnTo>
                    <a:pt x="3043712" y="9872447"/>
                  </a:lnTo>
                  <a:lnTo>
                    <a:pt x="3017504" y="9831193"/>
                  </a:lnTo>
                  <a:lnTo>
                    <a:pt x="2990538" y="9788291"/>
                  </a:lnTo>
                  <a:lnTo>
                    <a:pt x="2963792" y="9745276"/>
                  </a:lnTo>
                  <a:lnTo>
                    <a:pt x="2937261" y="9702150"/>
                  </a:lnTo>
                  <a:lnTo>
                    <a:pt x="2910939" y="9658915"/>
                  </a:lnTo>
                  <a:lnTo>
                    <a:pt x="2884821" y="9615575"/>
                  </a:lnTo>
                  <a:lnTo>
                    <a:pt x="2858902" y="9572133"/>
                  </a:lnTo>
                  <a:lnTo>
                    <a:pt x="2833176" y="9528591"/>
                  </a:lnTo>
                  <a:lnTo>
                    <a:pt x="2807637" y="9484951"/>
                  </a:lnTo>
                  <a:lnTo>
                    <a:pt x="2782282" y="9441218"/>
                  </a:lnTo>
                  <a:lnTo>
                    <a:pt x="2757103" y="9397394"/>
                  </a:lnTo>
                  <a:lnTo>
                    <a:pt x="2732096" y="9353481"/>
                  </a:lnTo>
                  <a:lnTo>
                    <a:pt x="2707256" y="9309482"/>
                  </a:lnTo>
                  <a:lnTo>
                    <a:pt x="2682577" y="9265401"/>
                  </a:lnTo>
                  <a:lnTo>
                    <a:pt x="2658053" y="9221239"/>
                  </a:lnTo>
                  <a:lnTo>
                    <a:pt x="2633680" y="9177001"/>
                  </a:lnTo>
                  <a:lnTo>
                    <a:pt x="2609452" y="9132688"/>
                  </a:lnTo>
                  <a:lnTo>
                    <a:pt x="2585363" y="9088304"/>
                  </a:lnTo>
                  <a:lnTo>
                    <a:pt x="2561409" y="9043851"/>
                  </a:lnTo>
                  <a:lnTo>
                    <a:pt x="2537583" y="8999332"/>
                  </a:lnTo>
                  <a:lnTo>
                    <a:pt x="2513881" y="8954751"/>
                  </a:lnTo>
                  <a:lnTo>
                    <a:pt x="2490297" y="8910109"/>
                  </a:lnTo>
                  <a:lnTo>
                    <a:pt x="2466826" y="8865410"/>
                  </a:lnTo>
                  <a:lnTo>
                    <a:pt x="2443463" y="8820656"/>
                  </a:lnTo>
                  <a:lnTo>
                    <a:pt x="2420201" y="8775851"/>
                  </a:lnTo>
                  <a:lnTo>
                    <a:pt x="2397037" y="8730996"/>
                  </a:lnTo>
                  <a:lnTo>
                    <a:pt x="2350976" y="8641153"/>
                  </a:lnTo>
                  <a:lnTo>
                    <a:pt x="2305238" y="8551148"/>
                  </a:lnTo>
                  <a:lnTo>
                    <a:pt x="2237141" y="8415887"/>
                  </a:lnTo>
                  <a:lnTo>
                    <a:pt x="2169529" y="8280390"/>
                  </a:lnTo>
                  <a:lnTo>
                    <a:pt x="1945795" y="7828009"/>
                  </a:lnTo>
                  <a:lnTo>
                    <a:pt x="1811135" y="7556906"/>
                  </a:lnTo>
                  <a:lnTo>
                    <a:pt x="1743228" y="7421687"/>
                  </a:lnTo>
                  <a:lnTo>
                    <a:pt x="1697645" y="7331717"/>
                  </a:lnTo>
                  <a:lnTo>
                    <a:pt x="1651763" y="7241913"/>
                  </a:lnTo>
                  <a:lnTo>
                    <a:pt x="1605538" y="7152298"/>
                  </a:lnTo>
                  <a:lnTo>
                    <a:pt x="1582284" y="7107569"/>
                  </a:lnTo>
                  <a:lnTo>
                    <a:pt x="1558928" y="7062895"/>
                  </a:lnTo>
                  <a:lnTo>
                    <a:pt x="1535465" y="7018280"/>
                  </a:lnTo>
                  <a:lnTo>
                    <a:pt x="1511889" y="6973727"/>
                  </a:lnTo>
                  <a:lnTo>
                    <a:pt x="1488196" y="6929238"/>
                  </a:lnTo>
                  <a:lnTo>
                    <a:pt x="1464380" y="6884816"/>
                  </a:lnTo>
                  <a:lnTo>
                    <a:pt x="1440435" y="6840463"/>
                  </a:lnTo>
                  <a:lnTo>
                    <a:pt x="1416356" y="6796184"/>
                  </a:lnTo>
                  <a:lnTo>
                    <a:pt x="1392138" y="6751980"/>
                  </a:lnTo>
                  <a:lnTo>
                    <a:pt x="1367776" y="6707855"/>
                  </a:lnTo>
                  <a:lnTo>
                    <a:pt x="1343263" y="6663810"/>
                  </a:lnTo>
                  <a:lnTo>
                    <a:pt x="1318596" y="6619850"/>
                  </a:lnTo>
                  <a:lnTo>
                    <a:pt x="1293767" y="6575977"/>
                  </a:lnTo>
                  <a:lnTo>
                    <a:pt x="1268773" y="6532193"/>
                  </a:lnTo>
                  <a:lnTo>
                    <a:pt x="1243607" y="6488502"/>
                  </a:lnTo>
                  <a:lnTo>
                    <a:pt x="1218264" y="6444907"/>
                  </a:lnTo>
                  <a:lnTo>
                    <a:pt x="1192739" y="6401409"/>
                  </a:lnTo>
                  <a:lnTo>
                    <a:pt x="1167027" y="6358013"/>
                  </a:lnTo>
                  <a:lnTo>
                    <a:pt x="1141122" y="6314720"/>
                  </a:lnTo>
                  <a:lnTo>
                    <a:pt x="1115018" y="6271535"/>
                  </a:lnTo>
                  <a:lnTo>
                    <a:pt x="1088711" y="6228458"/>
                  </a:lnTo>
                  <a:lnTo>
                    <a:pt x="1062195" y="6185494"/>
                  </a:lnTo>
                  <a:lnTo>
                    <a:pt x="1035465" y="6142645"/>
                  </a:lnTo>
                  <a:lnTo>
                    <a:pt x="1008515" y="6099915"/>
                  </a:lnTo>
                  <a:lnTo>
                    <a:pt x="981340" y="6057305"/>
                  </a:lnTo>
                  <a:lnTo>
                    <a:pt x="843385" y="5841899"/>
                  </a:lnTo>
                  <a:lnTo>
                    <a:pt x="815889" y="5798752"/>
                  </a:lnTo>
                  <a:lnTo>
                    <a:pt x="788480" y="5755558"/>
                  </a:lnTo>
                  <a:lnTo>
                    <a:pt x="761180" y="5712307"/>
                  </a:lnTo>
                  <a:lnTo>
                    <a:pt x="734014" y="5668987"/>
                  </a:lnTo>
                  <a:lnTo>
                    <a:pt x="707003" y="5625590"/>
                  </a:lnTo>
                  <a:lnTo>
                    <a:pt x="680173" y="5582103"/>
                  </a:lnTo>
                  <a:lnTo>
                    <a:pt x="653545" y="5538516"/>
                  </a:lnTo>
                  <a:lnTo>
                    <a:pt x="627144" y="5494819"/>
                  </a:lnTo>
                  <a:lnTo>
                    <a:pt x="600992" y="5451001"/>
                  </a:lnTo>
                  <a:lnTo>
                    <a:pt x="575113" y="5407051"/>
                  </a:lnTo>
                  <a:lnTo>
                    <a:pt x="549530" y="5362959"/>
                  </a:lnTo>
                  <a:lnTo>
                    <a:pt x="524268" y="5318714"/>
                  </a:lnTo>
                  <a:lnTo>
                    <a:pt x="499348" y="5274305"/>
                  </a:lnTo>
                  <a:lnTo>
                    <a:pt x="474794" y="5229723"/>
                  </a:lnTo>
                  <a:lnTo>
                    <a:pt x="450630" y="5184956"/>
                  </a:lnTo>
                  <a:lnTo>
                    <a:pt x="426879" y="5139993"/>
                  </a:lnTo>
                  <a:lnTo>
                    <a:pt x="403564" y="5094825"/>
                  </a:lnTo>
                  <a:lnTo>
                    <a:pt x="380709" y="5049440"/>
                  </a:lnTo>
                  <a:lnTo>
                    <a:pt x="358337" y="5003828"/>
                  </a:lnTo>
                  <a:lnTo>
                    <a:pt x="336471" y="4957978"/>
                  </a:lnTo>
                  <a:lnTo>
                    <a:pt x="315135" y="4911879"/>
                  </a:lnTo>
                  <a:lnTo>
                    <a:pt x="294352" y="4865522"/>
                  </a:lnTo>
                  <a:lnTo>
                    <a:pt x="274145" y="4818895"/>
                  </a:lnTo>
                  <a:lnTo>
                    <a:pt x="254537" y="4771988"/>
                  </a:lnTo>
                  <a:lnTo>
                    <a:pt x="235553" y="4724790"/>
                  </a:lnTo>
                  <a:lnTo>
                    <a:pt x="217215" y="4677291"/>
                  </a:lnTo>
                  <a:lnTo>
                    <a:pt x="199546" y="4629480"/>
                  </a:lnTo>
                  <a:lnTo>
                    <a:pt x="182571" y="4581346"/>
                  </a:lnTo>
                  <a:lnTo>
                    <a:pt x="166312" y="4532878"/>
                  </a:lnTo>
                  <a:lnTo>
                    <a:pt x="150792" y="4484067"/>
                  </a:lnTo>
                  <a:lnTo>
                    <a:pt x="136036" y="4434901"/>
                  </a:lnTo>
                  <a:lnTo>
                    <a:pt x="122065" y="4385371"/>
                  </a:lnTo>
                  <a:lnTo>
                    <a:pt x="109205" y="4337558"/>
                  </a:lnTo>
                  <a:lnTo>
                    <a:pt x="97068" y="4289524"/>
                  </a:lnTo>
                  <a:lnTo>
                    <a:pt x="85655" y="4241280"/>
                  </a:lnTo>
                  <a:lnTo>
                    <a:pt x="74962" y="4192839"/>
                  </a:lnTo>
                  <a:lnTo>
                    <a:pt x="64989" y="4144212"/>
                  </a:lnTo>
                  <a:lnTo>
                    <a:pt x="55734" y="4095413"/>
                  </a:lnTo>
                  <a:lnTo>
                    <a:pt x="47195" y="4046453"/>
                  </a:lnTo>
                  <a:lnTo>
                    <a:pt x="39370" y="3997346"/>
                  </a:lnTo>
                  <a:lnTo>
                    <a:pt x="32258" y="3948102"/>
                  </a:lnTo>
                  <a:lnTo>
                    <a:pt x="25858" y="3898736"/>
                  </a:lnTo>
                  <a:lnTo>
                    <a:pt x="20168" y="3849258"/>
                  </a:lnTo>
                  <a:lnTo>
                    <a:pt x="15185" y="3799682"/>
                  </a:lnTo>
                  <a:lnTo>
                    <a:pt x="10909" y="3750020"/>
                  </a:lnTo>
                  <a:lnTo>
                    <a:pt x="7338" y="3700283"/>
                  </a:lnTo>
                  <a:lnTo>
                    <a:pt x="4470" y="3650486"/>
                  </a:lnTo>
                  <a:lnTo>
                    <a:pt x="2304" y="3600639"/>
                  </a:lnTo>
                  <a:lnTo>
                    <a:pt x="838" y="3550755"/>
                  </a:lnTo>
                  <a:lnTo>
                    <a:pt x="70" y="3500847"/>
                  </a:lnTo>
                  <a:lnTo>
                    <a:pt x="0" y="3450926"/>
                  </a:lnTo>
                  <a:lnTo>
                    <a:pt x="624" y="3401006"/>
                  </a:lnTo>
                  <a:lnTo>
                    <a:pt x="1942" y="3351099"/>
                  </a:lnTo>
                  <a:lnTo>
                    <a:pt x="3951" y="3301216"/>
                  </a:lnTo>
                  <a:lnTo>
                    <a:pt x="6651" y="3251371"/>
                  </a:lnTo>
                  <a:lnTo>
                    <a:pt x="10040" y="3201575"/>
                  </a:lnTo>
                  <a:lnTo>
                    <a:pt x="14116" y="3151842"/>
                  </a:lnTo>
                  <a:lnTo>
                    <a:pt x="18877" y="3102183"/>
                  </a:lnTo>
                  <a:lnTo>
                    <a:pt x="24322" y="3052610"/>
                  </a:lnTo>
                  <a:lnTo>
                    <a:pt x="30449" y="3003137"/>
                  </a:lnTo>
                  <a:lnTo>
                    <a:pt x="37257" y="2953775"/>
                  </a:lnTo>
                  <a:lnTo>
                    <a:pt x="44744" y="2904536"/>
                  </a:lnTo>
                  <a:lnTo>
                    <a:pt x="52909" y="2855434"/>
                  </a:lnTo>
                  <a:lnTo>
                    <a:pt x="61749" y="2806481"/>
                  </a:lnTo>
                  <a:lnTo>
                    <a:pt x="71263" y="2757688"/>
                  </a:lnTo>
                  <a:lnTo>
                    <a:pt x="92218" y="2659707"/>
                  </a:lnTo>
                  <a:lnTo>
                    <a:pt x="103656" y="2610488"/>
                  </a:lnTo>
                  <a:lnTo>
                    <a:pt x="115761" y="2561423"/>
                  </a:lnTo>
                  <a:lnTo>
                    <a:pt x="128533" y="2512522"/>
                  </a:lnTo>
                  <a:lnTo>
                    <a:pt x="141969" y="2463796"/>
                  </a:lnTo>
                  <a:lnTo>
                    <a:pt x="156068" y="2415254"/>
                  </a:lnTo>
                  <a:lnTo>
                    <a:pt x="170828" y="2366907"/>
                  </a:lnTo>
                  <a:lnTo>
                    <a:pt x="186248" y="2318766"/>
                  </a:lnTo>
                  <a:lnTo>
                    <a:pt x="202326" y="2270842"/>
                  </a:lnTo>
                  <a:lnTo>
                    <a:pt x="219059" y="2223143"/>
                  </a:lnTo>
                  <a:lnTo>
                    <a:pt x="236448" y="2175682"/>
                  </a:lnTo>
                  <a:lnTo>
                    <a:pt x="254489" y="2128468"/>
                  </a:lnTo>
                  <a:lnTo>
                    <a:pt x="273181" y="2081512"/>
                  </a:lnTo>
                  <a:lnTo>
                    <a:pt x="292523" y="2034824"/>
                  </a:lnTo>
                  <a:lnTo>
                    <a:pt x="312513" y="1988414"/>
                  </a:lnTo>
                  <a:lnTo>
                    <a:pt x="333148" y="1942294"/>
                  </a:lnTo>
                  <a:lnTo>
                    <a:pt x="354429" y="1896473"/>
                  </a:lnTo>
                  <a:lnTo>
                    <a:pt x="376352" y="1850962"/>
                  </a:lnTo>
                  <a:lnTo>
                    <a:pt x="398916" y="1805771"/>
                  </a:lnTo>
                  <a:lnTo>
                    <a:pt x="422120" y="1760911"/>
                  </a:lnTo>
                  <a:lnTo>
                    <a:pt x="445962" y="1716392"/>
                  </a:lnTo>
                  <a:lnTo>
                    <a:pt x="470440" y="1672224"/>
                  </a:lnTo>
                  <a:lnTo>
                    <a:pt x="495553" y="1628419"/>
                  </a:lnTo>
                  <a:lnTo>
                    <a:pt x="521298" y="1584986"/>
                  </a:lnTo>
                  <a:lnTo>
                    <a:pt x="547675" y="1541935"/>
                  </a:lnTo>
                  <a:lnTo>
                    <a:pt x="574681" y="1499278"/>
                  </a:lnTo>
                  <a:lnTo>
                    <a:pt x="602315" y="1457025"/>
                  </a:lnTo>
                  <a:lnTo>
                    <a:pt x="630576" y="1415185"/>
                  </a:lnTo>
                  <a:lnTo>
                    <a:pt x="659460" y="1373770"/>
                  </a:lnTo>
                  <a:lnTo>
                    <a:pt x="688968" y="1332790"/>
                  </a:lnTo>
                  <a:lnTo>
                    <a:pt x="719097" y="1292255"/>
                  </a:lnTo>
                  <a:lnTo>
                    <a:pt x="749846" y="1252176"/>
                  </a:lnTo>
                  <a:lnTo>
                    <a:pt x="781212" y="1212564"/>
                  </a:lnTo>
                  <a:lnTo>
                    <a:pt x="812497" y="1174441"/>
                  </a:lnTo>
                  <a:lnTo>
                    <a:pt x="844583" y="1136872"/>
                  </a:lnTo>
                  <a:lnTo>
                    <a:pt x="877442" y="1099851"/>
                  </a:lnTo>
                  <a:lnTo>
                    <a:pt x="911047" y="1063370"/>
                  </a:lnTo>
                  <a:lnTo>
                    <a:pt x="945370" y="1027424"/>
                  </a:lnTo>
                  <a:lnTo>
                    <a:pt x="980384" y="992005"/>
                  </a:lnTo>
                  <a:lnTo>
                    <a:pt x="1016060" y="957107"/>
                  </a:lnTo>
                  <a:lnTo>
                    <a:pt x="1052373" y="922724"/>
                  </a:lnTo>
                  <a:lnTo>
                    <a:pt x="1089294" y="888847"/>
                  </a:lnTo>
                  <a:lnTo>
                    <a:pt x="1126795" y="855471"/>
                  </a:lnTo>
                  <a:lnTo>
                    <a:pt x="1164850" y="822589"/>
                  </a:lnTo>
                  <a:lnTo>
                    <a:pt x="1203430" y="790195"/>
                  </a:lnTo>
                  <a:lnTo>
                    <a:pt x="1242508" y="758281"/>
                  </a:lnTo>
                  <a:lnTo>
                    <a:pt x="1282056" y="726841"/>
                  </a:lnTo>
                  <a:lnTo>
                    <a:pt x="1322048" y="695868"/>
                  </a:lnTo>
                  <a:lnTo>
                    <a:pt x="1362455" y="665355"/>
                  </a:lnTo>
                  <a:lnTo>
                    <a:pt x="1403249" y="635296"/>
                  </a:lnTo>
                  <a:lnTo>
                    <a:pt x="1444405" y="605685"/>
                  </a:lnTo>
                  <a:lnTo>
                    <a:pt x="1485893" y="576513"/>
                  </a:lnTo>
                  <a:lnTo>
                    <a:pt x="1527686" y="547775"/>
                  </a:lnTo>
                  <a:lnTo>
                    <a:pt x="1569758" y="519465"/>
                  </a:lnTo>
                  <a:lnTo>
                    <a:pt x="1612079" y="491574"/>
                  </a:lnTo>
                  <a:lnTo>
                    <a:pt x="1654624" y="464097"/>
                  </a:lnTo>
                  <a:lnTo>
                    <a:pt x="1740270" y="410357"/>
                  </a:lnTo>
                  <a:lnTo>
                    <a:pt x="1826478" y="358191"/>
                  </a:lnTo>
                  <a:lnTo>
                    <a:pt x="1913026" y="307545"/>
                  </a:lnTo>
                  <a:lnTo>
                    <a:pt x="1999694" y="258365"/>
                  </a:lnTo>
                  <a:lnTo>
                    <a:pt x="2129441" y="187229"/>
                  </a:lnTo>
                  <a:lnTo>
                    <a:pt x="2173973" y="163361"/>
                  </a:lnTo>
                  <a:lnTo>
                    <a:pt x="2218672" y="139894"/>
                  </a:lnTo>
                  <a:lnTo>
                    <a:pt x="2263536" y="116826"/>
                  </a:lnTo>
                  <a:lnTo>
                    <a:pt x="2308561" y="94154"/>
                  </a:lnTo>
                  <a:lnTo>
                    <a:pt x="2353745" y="71875"/>
                  </a:lnTo>
                  <a:lnTo>
                    <a:pt x="2399087" y="49987"/>
                  </a:lnTo>
                  <a:lnTo>
                    <a:pt x="2444582" y="28486"/>
                  </a:lnTo>
                  <a:lnTo>
                    <a:pt x="2490229" y="7369"/>
                  </a:lnTo>
                  <a:lnTo>
                    <a:pt x="2506506" y="0"/>
                  </a:lnTo>
                  <a:lnTo>
                    <a:pt x="7310352" y="0"/>
                  </a:lnTo>
                  <a:lnTo>
                    <a:pt x="7310352" y="10286999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3625" y="0"/>
              <a:ext cx="1984375" cy="2903220"/>
            </a:xfrm>
            <a:custGeom>
              <a:avLst/>
              <a:gdLst/>
              <a:ahLst/>
              <a:cxnLst/>
              <a:rect l="l" t="t" r="r" b="b"/>
              <a:pathLst>
                <a:path w="1984375" h="2903220">
                  <a:moveTo>
                    <a:pt x="1526984" y="2617266"/>
                  </a:moveTo>
                  <a:lnTo>
                    <a:pt x="1523898" y="2575331"/>
                  </a:lnTo>
                  <a:lnTo>
                    <a:pt x="1514690" y="2534310"/>
                  </a:lnTo>
                  <a:lnTo>
                    <a:pt x="1499552" y="2495092"/>
                  </a:lnTo>
                  <a:lnTo>
                    <a:pt x="1478838" y="2458504"/>
                  </a:lnTo>
                  <a:lnTo>
                    <a:pt x="1452968" y="2425369"/>
                  </a:lnTo>
                  <a:lnTo>
                    <a:pt x="1422514" y="2396375"/>
                  </a:lnTo>
                  <a:lnTo>
                    <a:pt x="1388148" y="2372169"/>
                  </a:lnTo>
                  <a:lnTo>
                    <a:pt x="1350594" y="2353259"/>
                  </a:lnTo>
                  <a:lnTo>
                    <a:pt x="1310665" y="2340076"/>
                  </a:lnTo>
                  <a:lnTo>
                    <a:pt x="1269250" y="2332888"/>
                  </a:lnTo>
                  <a:lnTo>
                    <a:pt x="1241234" y="2331516"/>
                  </a:lnTo>
                  <a:lnTo>
                    <a:pt x="1234224" y="2331593"/>
                  </a:lnTo>
                  <a:lnTo>
                    <a:pt x="1192390" y="2335720"/>
                  </a:lnTo>
                  <a:lnTo>
                    <a:pt x="1151597" y="2345931"/>
                  </a:lnTo>
                  <a:lnTo>
                    <a:pt x="1112761" y="2362022"/>
                  </a:lnTo>
                  <a:lnTo>
                    <a:pt x="1076706" y="2383637"/>
                  </a:lnTo>
                  <a:lnTo>
                    <a:pt x="1044206" y="2410307"/>
                  </a:lnTo>
                  <a:lnTo>
                    <a:pt x="1015974" y="2441460"/>
                  </a:lnTo>
                  <a:lnTo>
                    <a:pt x="992619" y="2476411"/>
                  </a:lnTo>
                  <a:lnTo>
                    <a:pt x="974636" y="2514422"/>
                  </a:lnTo>
                  <a:lnTo>
                    <a:pt x="962431" y="2554655"/>
                  </a:lnTo>
                  <a:lnTo>
                    <a:pt x="956259" y="2596248"/>
                  </a:lnTo>
                  <a:lnTo>
                    <a:pt x="955484" y="2617266"/>
                  </a:lnTo>
                  <a:lnTo>
                    <a:pt x="955573" y="2624277"/>
                  </a:lnTo>
                  <a:lnTo>
                    <a:pt x="959700" y="2666111"/>
                  </a:lnTo>
                  <a:lnTo>
                    <a:pt x="969911" y="2706903"/>
                  </a:lnTo>
                  <a:lnTo>
                    <a:pt x="986002" y="2745740"/>
                  </a:lnTo>
                  <a:lnTo>
                    <a:pt x="1007618" y="2781795"/>
                  </a:lnTo>
                  <a:lnTo>
                    <a:pt x="1034288" y="2814294"/>
                  </a:lnTo>
                  <a:lnTo>
                    <a:pt x="1065441" y="2842539"/>
                  </a:lnTo>
                  <a:lnTo>
                    <a:pt x="1100391" y="2865894"/>
                  </a:lnTo>
                  <a:lnTo>
                    <a:pt x="1138402" y="2883865"/>
                  </a:lnTo>
                  <a:lnTo>
                    <a:pt x="1178623" y="2896070"/>
                  </a:lnTo>
                  <a:lnTo>
                    <a:pt x="1220216" y="2902242"/>
                  </a:lnTo>
                  <a:lnTo>
                    <a:pt x="1241234" y="2903016"/>
                  </a:lnTo>
                  <a:lnTo>
                    <a:pt x="1248257" y="2902928"/>
                  </a:lnTo>
                  <a:lnTo>
                    <a:pt x="1290091" y="2898800"/>
                  </a:lnTo>
                  <a:lnTo>
                    <a:pt x="1330871" y="2888589"/>
                  </a:lnTo>
                  <a:lnTo>
                    <a:pt x="1369720" y="2872498"/>
                  </a:lnTo>
                  <a:lnTo>
                    <a:pt x="1405775" y="2850883"/>
                  </a:lnTo>
                  <a:lnTo>
                    <a:pt x="1438275" y="2824213"/>
                  </a:lnTo>
                  <a:lnTo>
                    <a:pt x="1466507" y="2793060"/>
                  </a:lnTo>
                  <a:lnTo>
                    <a:pt x="1489862" y="2758109"/>
                  </a:lnTo>
                  <a:lnTo>
                    <a:pt x="1507845" y="2720098"/>
                  </a:lnTo>
                  <a:lnTo>
                    <a:pt x="1520050" y="2679877"/>
                  </a:lnTo>
                  <a:lnTo>
                    <a:pt x="1526209" y="2638285"/>
                  </a:lnTo>
                  <a:lnTo>
                    <a:pt x="1526984" y="2617266"/>
                  </a:lnTo>
                  <a:close/>
                </a:path>
                <a:path w="1984375" h="2903220">
                  <a:moveTo>
                    <a:pt x="1984184" y="0"/>
                  </a:moveTo>
                  <a:lnTo>
                    <a:pt x="47815" y="0"/>
                  </a:lnTo>
                  <a:lnTo>
                    <a:pt x="45085" y="6388"/>
                  </a:lnTo>
                  <a:lnTo>
                    <a:pt x="28600" y="55054"/>
                  </a:lnTo>
                  <a:lnTo>
                    <a:pt x="15836" y="104851"/>
                  </a:lnTo>
                  <a:lnTo>
                    <a:pt x="6845" y="155435"/>
                  </a:lnTo>
                  <a:lnTo>
                    <a:pt x="1384" y="207251"/>
                  </a:lnTo>
                  <a:lnTo>
                    <a:pt x="0" y="259461"/>
                  </a:lnTo>
                  <a:lnTo>
                    <a:pt x="2717" y="311658"/>
                  </a:lnTo>
                  <a:lnTo>
                    <a:pt x="9537" y="363410"/>
                  </a:lnTo>
                  <a:lnTo>
                    <a:pt x="20510" y="414299"/>
                  </a:lnTo>
                  <a:lnTo>
                    <a:pt x="35661" y="463905"/>
                  </a:lnTo>
                  <a:lnTo>
                    <a:pt x="54127" y="510349"/>
                  </a:lnTo>
                  <a:lnTo>
                    <a:pt x="76009" y="554888"/>
                  </a:lnTo>
                  <a:lnTo>
                    <a:pt x="100698" y="597852"/>
                  </a:lnTo>
                  <a:lnTo>
                    <a:pt x="127571" y="639597"/>
                  </a:lnTo>
                  <a:lnTo>
                    <a:pt x="156019" y="680440"/>
                  </a:lnTo>
                  <a:lnTo>
                    <a:pt x="185420" y="720725"/>
                  </a:lnTo>
                  <a:lnTo>
                    <a:pt x="215176" y="760780"/>
                  </a:lnTo>
                  <a:lnTo>
                    <a:pt x="244195" y="800887"/>
                  </a:lnTo>
                  <a:lnTo>
                    <a:pt x="272199" y="841629"/>
                  </a:lnTo>
                  <a:lnTo>
                    <a:pt x="299339" y="882929"/>
                  </a:lnTo>
                  <a:lnTo>
                    <a:pt x="325767" y="924687"/>
                  </a:lnTo>
                  <a:lnTo>
                    <a:pt x="351599" y="966825"/>
                  </a:lnTo>
                  <a:lnTo>
                    <a:pt x="376999" y="1009243"/>
                  </a:lnTo>
                  <a:lnTo>
                    <a:pt x="402094" y="1051852"/>
                  </a:lnTo>
                  <a:lnTo>
                    <a:pt x="451967" y="1137323"/>
                  </a:lnTo>
                  <a:lnTo>
                    <a:pt x="477037" y="1179995"/>
                  </a:lnTo>
                  <a:lnTo>
                    <a:pt x="502373" y="1222502"/>
                  </a:lnTo>
                  <a:lnTo>
                    <a:pt x="528129" y="1264780"/>
                  </a:lnTo>
                  <a:lnTo>
                    <a:pt x="554443" y="1306703"/>
                  </a:lnTo>
                  <a:lnTo>
                    <a:pt x="581456" y="1348206"/>
                  </a:lnTo>
                  <a:lnTo>
                    <a:pt x="609307" y="1389202"/>
                  </a:lnTo>
                  <a:lnTo>
                    <a:pt x="638162" y="1429588"/>
                  </a:lnTo>
                  <a:lnTo>
                    <a:pt x="668591" y="1469720"/>
                  </a:lnTo>
                  <a:lnTo>
                    <a:pt x="700544" y="1508925"/>
                  </a:lnTo>
                  <a:lnTo>
                    <a:pt x="734021" y="1546987"/>
                  </a:lnTo>
                  <a:lnTo>
                    <a:pt x="769010" y="1583690"/>
                  </a:lnTo>
                  <a:lnTo>
                    <a:pt x="805535" y="1618792"/>
                  </a:lnTo>
                  <a:lnTo>
                    <a:pt x="843584" y="1652092"/>
                  </a:lnTo>
                  <a:lnTo>
                    <a:pt x="883158" y="1683334"/>
                  </a:lnTo>
                  <a:lnTo>
                    <a:pt x="924267" y="1712315"/>
                  </a:lnTo>
                  <a:lnTo>
                    <a:pt x="966914" y="1738795"/>
                  </a:lnTo>
                  <a:lnTo>
                    <a:pt x="1011097" y="1762556"/>
                  </a:lnTo>
                  <a:lnTo>
                    <a:pt x="1056817" y="1783384"/>
                  </a:lnTo>
                  <a:lnTo>
                    <a:pt x="1104087" y="1801025"/>
                  </a:lnTo>
                  <a:lnTo>
                    <a:pt x="1152893" y="1815287"/>
                  </a:lnTo>
                  <a:lnTo>
                    <a:pt x="1203248" y="1825917"/>
                  </a:lnTo>
                  <a:lnTo>
                    <a:pt x="1251775" y="1831987"/>
                  </a:lnTo>
                  <a:lnTo>
                    <a:pt x="1299679" y="1833791"/>
                  </a:lnTo>
                  <a:lnTo>
                    <a:pt x="1346873" y="1831505"/>
                  </a:lnTo>
                  <a:lnTo>
                    <a:pt x="1393266" y="1825332"/>
                  </a:lnTo>
                  <a:lnTo>
                    <a:pt x="1438770" y="1815452"/>
                  </a:lnTo>
                  <a:lnTo>
                    <a:pt x="1483296" y="1802041"/>
                  </a:lnTo>
                  <a:lnTo>
                    <a:pt x="1526743" y="1785315"/>
                  </a:lnTo>
                  <a:lnTo>
                    <a:pt x="1569021" y="1765439"/>
                  </a:lnTo>
                  <a:lnTo>
                    <a:pt x="1610042" y="1742605"/>
                  </a:lnTo>
                  <a:lnTo>
                    <a:pt x="1649717" y="1717014"/>
                  </a:lnTo>
                  <a:lnTo>
                    <a:pt x="1687957" y="1688833"/>
                  </a:lnTo>
                  <a:lnTo>
                    <a:pt x="1724660" y="1658264"/>
                  </a:lnTo>
                  <a:lnTo>
                    <a:pt x="1759750" y="1625485"/>
                  </a:lnTo>
                  <a:lnTo>
                    <a:pt x="1793113" y="1590700"/>
                  </a:lnTo>
                  <a:lnTo>
                    <a:pt x="1826615" y="1551711"/>
                  </a:lnTo>
                  <a:lnTo>
                    <a:pt x="1858048" y="1511249"/>
                  </a:lnTo>
                  <a:lnTo>
                    <a:pt x="1887474" y="1469428"/>
                  </a:lnTo>
                  <a:lnTo>
                    <a:pt x="1914931" y="1426337"/>
                  </a:lnTo>
                  <a:lnTo>
                    <a:pt x="1940458" y="1382090"/>
                  </a:lnTo>
                  <a:lnTo>
                    <a:pt x="1964118" y="1336789"/>
                  </a:lnTo>
                  <a:lnTo>
                    <a:pt x="1984184" y="1294244"/>
                  </a:lnTo>
                  <a:lnTo>
                    <a:pt x="1984184" y="0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477260"/>
            <a:ext cx="8361045" cy="6809740"/>
            <a:chOff x="0" y="3477260"/>
            <a:chExt cx="8361045" cy="6809740"/>
          </a:xfrm>
        </p:grpSpPr>
        <p:sp>
          <p:nvSpPr>
            <p:cNvPr id="6" name="object 6"/>
            <p:cNvSpPr>
              <a:spLocks/>
            </p:cNvSpPr>
            <p:nvPr/>
          </p:nvSpPr>
          <p:spPr>
            <a:xfrm>
              <a:off x="0" y="7519035"/>
              <a:ext cx="1722120" cy="2536825"/>
            </a:xfrm>
            <a:custGeom>
              <a:avLst/>
              <a:gdLst>
                <a:gd name="TX0" fmla="*/ 431016 w 1721486"/>
                <a:gd name="TY0" fmla="*/ 145153 h 2536191"/>
                <a:gd name="TX1" fmla="*/ 474186 w 1721486"/>
                <a:gd name="TY1" fmla="*/ 120149 h 2536191"/>
                <a:gd name="TX2" fmla="*/ 518444 w 1721486"/>
                <a:gd name="TY2" fmla="*/ 97014 h 2536191"/>
                <a:gd name="TX3" fmla="*/ 563787 w 1721486"/>
                <a:gd name="TY3" fmla="*/ 75843 h 2536191"/>
                <a:gd name="TX4" fmla="*/ 610211 w 1721486"/>
                <a:gd name="TY4" fmla="*/ 56731 h 2536191"/>
                <a:gd name="TX5" fmla="*/ 657599 w 1721486"/>
                <a:gd name="TY5" fmla="*/ 40125 h 2536191"/>
                <a:gd name="TX6" fmla="*/ 705633 w 1721486"/>
                <a:gd name="TY6" fmla="*/ 26203 h 2536191"/>
                <a:gd name="TX7" fmla="*/ 754142 w 1721486"/>
                <a:gd name="TY7" fmla="*/ 15098 h 2536191"/>
                <a:gd name="TX8" fmla="*/ 802952 w 1721486"/>
                <a:gd name="TY8" fmla="*/ 6941 h 2536191"/>
                <a:gd name="TX9" fmla="*/ 851890 w 1721486"/>
                <a:gd name="TY9" fmla="*/ 1865 h 2536191"/>
                <a:gd name="TX10" fmla="*/ 900782 w 1721486"/>
                <a:gd name="TY10" fmla="*/ 0 h 2536191"/>
                <a:gd name="TX11" fmla="*/ 949456 w 1721486"/>
                <a:gd name="TY11" fmla="*/ 1478 h 2536191"/>
                <a:gd name="TX12" fmla="*/ 997739 w 1721486"/>
                <a:gd name="TY12" fmla="*/ 6431 h 2536191"/>
                <a:gd name="TX13" fmla="*/ 1045456 w 1721486"/>
                <a:gd name="TY13" fmla="*/ 14991 h 2536191"/>
                <a:gd name="TX14" fmla="*/ 1092436 w 1721486"/>
                <a:gd name="TY14" fmla="*/ 27290 h 2536191"/>
                <a:gd name="TX15" fmla="*/ 1138504 w 1721486"/>
                <a:gd name="TY15" fmla="*/ 43458 h 2536191"/>
                <a:gd name="TX16" fmla="*/ 1183488 w 1721486"/>
                <a:gd name="TY16" fmla="*/ 63628 h 2536191"/>
                <a:gd name="TX17" fmla="*/ 1227215 w 1721486"/>
                <a:gd name="TY17" fmla="*/ 87932 h 2536191"/>
                <a:gd name="TX18" fmla="*/ 1269511 w 1721486"/>
                <a:gd name="TY18" fmla="*/ 116501 h 2536191"/>
                <a:gd name="TX19" fmla="*/ 1308679 w 1721486"/>
                <a:gd name="TY19" fmla="*/ 147849 h 2536191"/>
                <a:gd name="TX20" fmla="*/ 1345106 w 1721486"/>
                <a:gd name="TY20" fmla="*/ 181508 h 2536191"/>
                <a:gd name="TX21" fmla="*/ 1378879 w 1721486"/>
                <a:gd name="TY21" fmla="*/ 217308 h 2536191"/>
                <a:gd name="TX22" fmla="*/ 1410086 w 1721486"/>
                <a:gd name="TY22" fmla="*/ 255080 h 2536191"/>
                <a:gd name="TX23" fmla="*/ 1438814 w 1721486"/>
                <a:gd name="TY23" fmla="*/ 294653 h 2536191"/>
                <a:gd name="TX24" fmla="*/ 1465153 w 1721486"/>
                <a:gd name="TY24" fmla="*/ 335858 h 2536191"/>
                <a:gd name="TX25" fmla="*/ 1489190 w 1721486"/>
                <a:gd name="TY25" fmla="*/ 378525 h 2536191"/>
                <a:gd name="TX26" fmla="*/ 1511013 w 1721486"/>
                <a:gd name="TY26" fmla="*/ 422486 h 2536191"/>
                <a:gd name="TX27" fmla="*/ 1530710 w 1721486"/>
                <a:gd name="TY27" fmla="*/ 467570 h 2536191"/>
                <a:gd name="TX28" fmla="*/ 1548368 w 1721486"/>
                <a:gd name="TY28" fmla="*/ 513608 h 2536191"/>
                <a:gd name="TX29" fmla="*/ 1564076 w 1721486"/>
                <a:gd name="TY29" fmla="*/ 560430 h 2536191"/>
                <a:gd name="TX30" fmla="*/ 1577922 w 1721486"/>
                <a:gd name="TY30" fmla="*/ 607867 h 2536191"/>
                <a:gd name="TX31" fmla="*/ 1589994 w 1721486"/>
                <a:gd name="TY31" fmla="*/ 655749 h 2536191"/>
                <a:gd name="TX32" fmla="*/ 1600379 w 1721486"/>
                <a:gd name="TY32" fmla="*/ 703906 h 2536191"/>
                <a:gd name="TX33" fmla="*/ 1609166 w 1721486"/>
                <a:gd name="TY33" fmla="*/ 752170 h 2536191"/>
                <a:gd name="TX34" fmla="*/ 1617037 w 1721486"/>
                <a:gd name="TY34" fmla="*/ 803374 h 2536191"/>
                <a:gd name="TX35" fmla="*/ 1623707 w 1721486"/>
                <a:gd name="TY35" fmla="*/ 854674 h 2536191"/>
                <a:gd name="TX36" fmla="*/ 1629350 w 1721486"/>
                <a:gd name="TY36" fmla="*/ 906052 h 2536191"/>
                <a:gd name="TX37" fmla="*/ 1634140 w 1721486"/>
                <a:gd name="TY37" fmla="*/ 957495 h 2536191"/>
                <a:gd name="TX38" fmla="*/ 1638253 w 1721486"/>
                <a:gd name="TY38" fmla="*/ 1008986 h 2536191"/>
                <a:gd name="TX39" fmla="*/ 1641862 w 1721486"/>
                <a:gd name="TY39" fmla="*/ 1060510 h 2536191"/>
                <a:gd name="TX40" fmla="*/ 1645142 w 1721486"/>
                <a:gd name="TY40" fmla="*/ 1112053 h 2536191"/>
                <a:gd name="TX41" fmla="*/ 1651412 w 1721486"/>
                <a:gd name="TY41" fmla="*/ 1215133 h 2536191"/>
                <a:gd name="TX42" fmla="*/ 1654752 w 1721486"/>
                <a:gd name="TY42" fmla="*/ 1266640 h 2536191"/>
                <a:gd name="TX43" fmla="*/ 1658460 w 1721486"/>
                <a:gd name="TY43" fmla="*/ 1318104 h 2536191"/>
                <a:gd name="TX44" fmla="*/ 1662711 w 1721486"/>
                <a:gd name="TY44" fmla="*/ 1369510 h 2536191"/>
                <a:gd name="TX45" fmla="*/ 1667679 w 1721486"/>
                <a:gd name="TY45" fmla="*/ 1420843 h 2536191"/>
                <a:gd name="TX46" fmla="*/ 1673540 w 1721486"/>
                <a:gd name="TY46" fmla="*/ 1472088 h 2536191"/>
                <a:gd name="TX47" fmla="*/ 1680466 w 1721486"/>
                <a:gd name="TY47" fmla="*/ 1523230 h 2536191"/>
                <a:gd name="TX48" fmla="*/ 1688634 w 1721486"/>
                <a:gd name="TY48" fmla="*/ 1574253 h 2536191"/>
                <a:gd name="TX49" fmla="*/ 1697504 w 1721486"/>
                <a:gd name="TY49" fmla="*/ 1625574 h 2536191"/>
                <a:gd name="TX50" fmla="*/ 1705946 w 1721486"/>
                <a:gd name="TY50" fmla="*/ 1676945 h 2536191"/>
                <a:gd name="TX51" fmla="*/ 1713233 w 1721486"/>
                <a:gd name="TY51" fmla="*/ 1728385 h 2536191"/>
                <a:gd name="TX52" fmla="*/ 1718634 w 1721486"/>
                <a:gd name="TY52" fmla="*/ 1779916 h 2536191"/>
                <a:gd name="TX53" fmla="*/ 1721422 w 1721486"/>
                <a:gd name="TY53" fmla="*/ 1831558 h 2536191"/>
                <a:gd name="TX54" fmla="*/ 1720868 w 1721486"/>
                <a:gd name="TY54" fmla="*/ 1883333 h 2536191"/>
                <a:gd name="TX55" fmla="*/ 1716241 w 1721486"/>
                <a:gd name="TY55" fmla="*/ 1935261 h 2536191"/>
                <a:gd name="TX56" fmla="*/ 1707032 w 1721486"/>
                <a:gd name="TY56" fmla="*/ 1988577 h 2536191"/>
                <a:gd name="TX57" fmla="*/ 1693343 w 1721486"/>
                <a:gd name="TY57" fmla="*/ 2041111 h 2536191"/>
                <a:gd name="TX58" fmla="*/ 1675392 w 1721486"/>
                <a:gd name="TY58" fmla="*/ 2092488 h 2536191"/>
                <a:gd name="TX59" fmla="*/ 1653402 w 1721486"/>
                <a:gd name="TY59" fmla="*/ 2142328 h 2536191"/>
                <a:gd name="TX60" fmla="*/ 1627591 w 1721486"/>
                <a:gd name="TY60" fmla="*/ 2190256 h 2536191"/>
                <a:gd name="TX61" fmla="*/ 1598181 w 1721486"/>
                <a:gd name="TY61" fmla="*/ 2235894 h 2536191"/>
                <a:gd name="TX62" fmla="*/ 1566055 w 1721486"/>
                <a:gd name="TY62" fmla="*/ 2278710 h 2536191"/>
                <a:gd name="TX63" fmla="*/ 1530803 w 1721486"/>
                <a:gd name="TY63" fmla="*/ 2319010 h 2536191"/>
                <a:gd name="TX64" fmla="*/ 1492605 w 1721486"/>
                <a:gd name="TY64" fmla="*/ 2356506 h 2536191"/>
                <a:gd name="TX65" fmla="*/ 1451638 w 1721486"/>
                <a:gd name="TY65" fmla="*/ 2390912 h 2536191"/>
                <a:gd name="TX66" fmla="*/ 1408081 w 1721486"/>
                <a:gd name="TY66" fmla="*/ 2421940 h 2536191"/>
                <a:gd name="TX67" fmla="*/ 1362114 w 1721486"/>
                <a:gd name="TY67" fmla="*/ 2449304 h 2536191"/>
                <a:gd name="TX68" fmla="*/ 1320394 w 1721486"/>
                <a:gd name="TY68" fmla="*/ 2469374 h 2536191"/>
                <a:gd name="TX69" fmla="*/ 1276696 w 1721486"/>
                <a:gd name="TY69" fmla="*/ 2486007 h 2536191"/>
                <a:gd name="TX70" fmla="*/ 1231523 w 1721486"/>
                <a:gd name="TY70" fmla="*/ 2499574 h 2536191"/>
                <a:gd name="TX71" fmla="*/ 1185378 w 1721486"/>
                <a:gd name="TY71" fmla="*/ 2510448 h 2536191"/>
                <a:gd name="TX72" fmla="*/ 1138762 w 1721486"/>
                <a:gd name="TY72" fmla="*/ 2519000 h 2536191"/>
                <a:gd name="TX73" fmla="*/ 1092179 w 1721486"/>
                <a:gd name="TY73" fmla="*/ 2525603 h 2536191"/>
                <a:gd name="TX74" fmla="*/ 1046132 w 1721486"/>
                <a:gd name="TY74" fmla="*/ 2530628 h 2536191"/>
                <a:gd name="TX75" fmla="*/ 995454 w 1721486"/>
                <a:gd name="TY75" fmla="*/ 2534475 h 2536191"/>
                <a:gd name="TX76" fmla="*/ 944814 w 1721486"/>
                <a:gd name="TY76" fmla="*/ 2536110 h 2536191"/>
                <a:gd name="TX77" fmla="*/ 894248 w 1721486"/>
                <a:gd name="TY77" fmla="*/ 2535633 h 2536191"/>
                <a:gd name="TX78" fmla="*/ 843787 w 1721486"/>
                <a:gd name="TY78" fmla="*/ 2533144 h 2536191"/>
                <a:gd name="TX79" fmla="*/ 793468 w 1721486"/>
                <a:gd name="TY79" fmla="*/ 2528742 h 2536191"/>
                <a:gd name="TX80" fmla="*/ 743323 w 1721486"/>
                <a:gd name="TY80" fmla="*/ 2522526 h 2536191"/>
                <a:gd name="TX81" fmla="*/ 693387 w 1721486"/>
                <a:gd name="TY81" fmla="*/ 2514597 h 2536191"/>
                <a:gd name="TX82" fmla="*/ 643694 w 1721486"/>
                <a:gd name="TY82" fmla="*/ 2505053 h 2536191"/>
                <a:gd name="TX83" fmla="*/ 594279 w 1721486"/>
                <a:gd name="TY83" fmla="*/ 2493995 h 2536191"/>
                <a:gd name="TX84" fmla="*/ 545175 w 1721486"/>
                <a:gd name="TY84" fmla="*/ 2481521 h 2536191"/>
                <a:gd name="TX85" fmla="*/ 496417 w 1721486"/>
                <a:gd name="TY85" fmla="*/ 2467732 h 2536191"/>
                <a:gd name="TX86" fmla="*/ 448038 w 1721486"/>
                <a:gd name="TY86" fmla="*/ 2452726 h 2536191"/>
                <a:gd name="TX87" fmla="*/ 400073 w 1721486"/>
                <a:gd name="TY87" fmla="*/ 2436604 h 2536191"/>
                <a:gd name="TX88" fmla="*/ 353263 w 1721486"/>
                <a:gd name="TY88" fmla="*/ 2419788 h 2536191"/>
                <a:gd name="TX89" fmla="*/ 306665 w 1721486"/>
                <a:gd name="TY89" fmla="*/ 2402069 h 2536191"/>
                <a:gd name="TX90" fmla="*/ 260380 w 1721486"/>
                <a:gd name="TY90" fmla="*/ 2383375 h 2536191"/>
                <a:gd name="TX91" fmla="*/ 214511 w 1721486"/>
                <a:gd name="TY91" fmla="*/ 2363630 h 2536191"/>
                <a:gd name="TX92" fmla="*/ 169157 w 1721486"/>
                <a:gd name="TY92" fmla="*/ 2342761 h 2536191"/>
                <a:gd name="TX93" fmla="*/ 124420 w 1721486"/>
                <a:gd name="TY93" fmla="*/ 2320692 h 2536191"/>
                <a:gd name="TX94" fmla="*/ 80400 w 1721486"/>
                <a:gd name="TY94" fmla="*/ 2297350 h 2536191"/>
                <a:gd name="TX95" fmla="*/ 37199 w 1721486"/>
                <a:gd name="TY95" fmla="*/ 2272661 h 2536191"/>
                <a:gd name="TX96" fmla="*/ 0 w 1721486"/>
                <a:gd name="TY96" fmla="*/ 2249688 h 2536191"/>
                <a:gd name="TX97" fmla="*/ 0 w 1721486"/>
                <a:gd name="TY97" fmla="*/ 554864 h 2536191"/>
                <a:gd name="TX98" fmla="*/ 28925 w 1721486"/>
                <a:gd name="TY98" fmla="*/ 516137 h 2536191"/>
                <a:gd name="TX99" fmla="*/ 59903 w 1721486"/>
                <a:gd name="TY99" fmla="*/ 476896 h 2536191"/>
                <a:gd name="TX100" fmla="*/ 92006 w 1721486"/>
                <a:gd name="TY100" fmla="*/ 438471 h 2536191"/>
                <a:gd name="TX101" fmla="*/ 125231 w 1721486"/>
                <a:gd name="TY101" fmla="*/ 400957 h 2536191"/>
                <a:gd name="TX102" fmla="*/ 159574 w 1721486"/>
                <a:gd name="TY102" fmla="*/ 364452 h 2536191"/>
                <a:gd name="TX103" fmla="*/ 195033 w 1721486"/>
                <a:gd name="TY103" fmla="*/ 329049 h 2536191"/>
                <a:gd name="TX104" fmla="*/ 231604 w 1721486"/>
                <a:gd name="TY104" fmla="*/ 294845 h 2536191"/>
                <a:gd name="TX105" fmla="*/ 269283 w 1721486"/>
                <a:gd name="TY105" fmla="*/ 261935 h 2536191"/>
                <a:gd name="TX106" fmla="*/ 308067 w 1721486"/>
                <a:gd name="TY106" fmla="*/ 230415 h 2536191"/>
                <a:gd name="TX107" fmla="*/ 347953 w 1721486"/>
                <a:gd name="TY107" fmla="*/ 200381 h 2536191"/>
                <a:gd name="TX108" fmla="*/ 388937 w 1721486"/>
                <a:gd name="TY108" fmla="*/ 171928 h 2536191"/>
                <a:gd name="TX109" fmla="*/ 431016 w 1721486"/>
                <a:gd name="TY109" fmla="*/ 145153 h 253619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</a:cxnLst>
              <a:rect l="l" t="t" r="r" b="b"/>
              <a:pathLst>
                <a:path w="1721486" h="2536191">
                  <a:moveTo>
                    <a:pt x="431016" y="145153"/>
                  </a:moveTo>
                  <a:lnTo>
                    <a:pt x="474186" y="120149"/>
                  </a:lnTo>
                  <a:lnTo>
                    <a:pt x="518444" y="97014"/>
                  </a:lnTo>
                  <a:lnTo>
                    <a:pt x="563787" y="75843"/>
                  </a:lnTo>
                  <a:lnTo>
                    <a:pt x="610211" y="56731"/>
                  </a:lnTo>
                  <a:lnTo>
                    <a:pt x="657599" y="40125"/>
                  </a:lnTo>
                  <a:lnTo>
                    <a:pt x="705633" y="26203"/>
                  </a:lnTo>
                  <a:lnTo>
                    <a:pt x="754142" y="15098"/>
                  </a:lnTo>
                  <a:lnTo>
                    <a:pt x="802952" y="6941"/>
                  </a:lnTo>
                  <a:lnTo>
                    <a:pt x="851890" y="1865"/>
                  </a:lnTo>
                  <a:lnTo>
                    <a:pt x="900782" y="0"/>
                  </a:lnTo>
                  <a:lnTo>
                    <a:pt x="949456" y="1478"/>
                  </a:lnTo>
                  <a:lnTo>
                    <a:pt x="997739" y="6431"/>
                  </a:lnTo>
                  <a:lnTo>
                    <a:pt x="1045456" y="14991"/>
                  </a:lnTo>
                  <a:lnTo>
                    <a:pt x="1092436" y="27290"/>
                  </a:lnTo>
                  <a:lnTo>
                    <a:pt x="1138504" y="43458"/>
                  </a:lnTo>
                  <a:lnTo>
                    <a:pt x="1183488" y="63628"/>
                  </a:lnTo>
                  <a:lnTo>
                    <a:pt x="1227215" y="87932"/>
                  </a:lnTo>
                  <a:lnTo>
                    <a:pt x="1269511" y="116501"/>
                  </a:lnTo>
                  <a:lnTo>
                    <a:pt x="1308679" y="147849"/>
                  </a:lnTo>
                  <a:lnTo>
                    <a:pt x="1345106" y="181508"/>
                  </a:lnTo>
                  <a:lnTo>
                    <a:pt x="1378879" y="217308"/>
                  </a:lnTo>
                  <a:lnTo>
                    <a:pt x="1410086" y="255080"/>
                  </a:lnTo>
                  <a:lnTo>
                    <a:pt x="1438814" y="294653"/>
                  </a:lnTo>
                  <a:lnTo>
                    <a:pt x="1465153" y="335858"/>
                  </a:lnTo>
                  <a:lnTo>
                    <a:pt x="1489190" y="378525"/>
                  </a:lnTo>
                  <a:lnTo>
                    <a:pt x="1511013" y="422486"/>
                  </a:lnTo>
                  <a:lnTo>
                    <a:pt x="1530710" y="467570"/>
                  </a:lnTo>
                  <a:lnTo>
                    <a:pt x="1548368" y="513608"/>
                  </a:lnTo>
                  <a:lnTo>
                    <a:pt x="1564076" y="560430"/>
                  </a:lnTo>
                  <a:lnTo>
                    <a:pt x="1577922" y="607867"/>
                  </a:lnTo>
                  <a:lnTo>
                    <a:pt x="1589994" y="655749"/>
                  </a:lnTo>
                  <a:lnTo>
                    <a:pt x="1600379" y="703906"/>
                  </a:lnTo>
                  <a:lnTo>
                    <a:pt x="1609166" y="752170"/>
                  </a:lnTo>
                  <a:lnTo>
                    <a:pt x="1617037" y="803374"/>
                  </a:lnTo>
                  <a:lnTo>
                    <a:pt x="1623707" y="854674"/>
                  </a:lnTo>
                  <a:lnTo>
                    <a:pt x="1629350" y="906052"/>
                  </a:lnTo>
                  <a:lnTo>
                    <a:pt x="1634140" y="957495"/>
                  </a:lnTo>
                  <a:lnTo>
                    <a:pt x="1638253" y="1008986"/>
                  </a:lnTo>
                  <a:lnTo>
                    <a:pt x="1641862" y="1060510"/>
                  </a:lnTo>
                  <a:lnTo>
                    <a:pt x="1645142" y="1112053"/>
                  </a:lnTo>
                  <a:lnTo>
                    <a:pt x="1651412" y="1215133"/>
                  </a:lnTo>
                  <a:lnTo>
                    <a:pt x="1654752" y="1266640"/>
                  </a:lnTo>
                  <a:lnTo>
                    <a:pt x="1658460" y="1318104"/>
                  </a:lnTo>
                  <a:lnTo>
                    <a:pt x="1662711" y="1369510"/>
                  </a:lnTo>
                  <a:lnTo>
                    <a:pt x="1667679" y="1420843"/>
                  </a:lnTo>
                  <a:lnTo>
                    <a:pt x="1673540" y="1472088"/>
                  </a:lnTo>
                  <a:lnTo>
                    <a:pt x="1680466" y="1523230"/>
                  </a:lnTo>
                  <a:lnTo>
                    <a:pt x="1688634" y="1574253"/>
                  </a:lnTo>
                  <a:lnTo>
                    <a:pt x="1697504" y="1625574"/>
                  </a:lnTo>
                  <a:lnTo>
                    <a:pt x="1705946" y="1676945"/>
                  </a:lnTo>
                  <a:lnTo>
                    <a:pt x="1713233" y="1728385"/>
                  </a:lnTo>
                  <a:lnTo>
                    <a:pt x="1718634" y="1779916"/>
                  </a:lnTo>
                  <a:lnTo>
                    <a:pt x="1721422" y="1831558"/>
                  </a:lnTo>
                  <a:lnTo>
                    <a:pt x="1720868" y="1883333"/>
                  </a:lnTo>
                  <a:lnTo>
                    <a:pt x="1716241" y="1935261"/>
                  </a:lnTo>
                  <a:lnTo>
                    <a:pt x="1707032" y="1988577"/>
                  </a:lnTo>
                  <a:lnTo>
                    <a:pt x="1693343" y="2041111"/>
                  </a:lnTo>
                  <a:lnTo>
                    <a:pt x="1675392" y="2092488"/>
                  </a:lnTo>
                  <a:lnTo>
                    <a:pt x="1653402" y="2142328"/>
                  </a:lnTo>
                  <a:lnTo>
                    <a:pt x="1627591" y="2190256"/>
                  </a:lnTo>
                  <a:lnTo>
                    <a:pt x="1598181" y="2235894"/>
                  </a:lnTo>
                  <a:lnTo>
                    <a:pt x="1566055" y="2278710"/>
                  </a:lnTo>
                  <a:lnTo>
                    <a:pt x="1530803" y="2319010"/>
                  </a:lnTo>
                  <a:lnTo>
                    <a:pt x="1492605" y="2356506"/>
                  </a:lnTo>
                  <a:lnTo>
                    <a:pt x="1451638" y="2390912"/>
                  </a:lnTo>
                  <a:lnTo>
                    <a:pt x="1408081" y="2421940"/>
                  </a:lnTo>
                  <a:lnTo>
                    <a:pt x="1362114" y="2449304"/>
                  </a:lnTo>
                  <a:lnTo>
                    <a:pt x="1320394" y="2469374"/>
                  </a:lnTo>
                  <a:lnTo>
                    <a:pt x="1276696" y="2486007"/>
                  </a:lnTo>
                  <a:lnTo>
                    <a:pt x="1231523" y="2499574"/>
                  </a:lnTo>
                  <a:lnTo>
                    <a:pt x="1185378" y="2510448"/>
                  </a:lnTo>
                  <a:lnTo>
                    <a:pt x="1138762" y="2519000"/>
                  </a:lnTo>
                  <a:lnTo>
                    <a:pt x="1092179" y="2525603"/>
                  </a:lnTo>
                  <a:lnTo>
                    <a:pt x="1046132" y="2530628"/>
                  </a:lnTo>
                  <a:lnTo>
                    <a:pt x="995454" y="2534475"/>
                  </a:lnTo>
                  <a:lnTo>
                    <a:pt x="944814" y="2536110"/>
                  </a:lnTo>
                  <a:lnTo>
                    <a:pt x="894248" y="2535633"/>
                  </a:lnTo>
                  <a:lnTo>
                    <a:pt x="843787" y="2533144"/>
                  </a:lnTo>
                  <a:lnTo>
                    <a:pt x="793468" y="2528742"/>
                  </a:lnTo>
                  <a:lnTo>
                    <a:pt x="743323" y="2522526"/>
                  </a:lnTo>
                  <a:lnTo>
                    <a:pt x="693387" y="2514597"/>
                  </a:lnTo>
                  <a:lnTo>
                    <a:pt x="643694" y="2505053"/>
                  </a:lnTo>
                  <a:lnTo>
                    <a:pt x="594279" y="2493995"/>
                  </a:lnTo>
                  <a:lnTo>
                    <a:pt x="545175" y="2481521"/>
                  </a:lnTo>
                  <a:lnTo>
                    <a:pt x="496417" y="2467732"/>
                  </a:lnTo>
                  <a:lnTo>
                    <a:pt x="448038" y="2452726"/>
                  </a:lnTo>
                  <a:lnTo>
                    <a:pt x="400073" y="2436604"/>
                  </a:lnTo>
                  <a:lnTo>
                    <a:pt x="353263" y="2419788"/>
                  </a:lnTo>
                  <a:lnTo>
                    <a:pt x="306665" y="2402069"/>
                  </a:lnTo>
                  <a:lnTo>
                    <a:pt x="260380" y="2383375"/>
                  </a:lnTo>
                  <a:lnTo>
                    <a:pt x="214511" y="2363630"/>
                  </a:lnTo>
                  <a:lnTo>
                    <a:pt x="169157" y="2342761"/>
                  </a:lnTo>
                  <a:lnTo>
                    <a:pt x="124420" y="2320692"/>
                  </a:lnTo>
                  <a:lnTo>
                    <a:pt x="80400" y="2297350"/>
                  </a:lnTo>
                  <a:lnTo>
                    <a:pt x="37199" y="2272661"/>
                  </a:lnTo>
                  <a:lnTo>
                    <a:pt x="0" y="2249688"/>
                  </a:lnTo>
                  <a:lnTo>
                    <a:pt x="0" y="554864"/>
                  </a:lnTo>
                  <a:lnTo>
                    <a:pt x="28925" y="516137"/>
                  </a:lnTo>
                  <a:lnTo>
                    <a:pt x="59903" y="476896"/>
                  </a:lnTo>
                  <a:lnTo>
                    <a:pt x="92006" y="438471"/>
                  </a:lnTo>
                  <a:lnTo>
                    <a:pt x="125231" y="400957"/>
                  </a:lnTo>
                  <a:lnTo>
                    <a:pt x="159574" y="364452"/>
                  </a:lnTo>
                  <a:lnTo>
                    <a:pt x="195033" y="329049"/>
                  </a:lnTo>
                  <a:lnTo>
                    <a:pt x="231604" y="294845"/>
                  </a:lnTo>
                  <a:lnTo>
                    <a:pt x="269283" y="261935"/>
                  </a:lnTo>
                  <a:lnTo>
                    <a:pt x="308067" y="230415"/>
                  </a:lnTo>
                  <a:lnTo>
                    <a:pt x="347953" y="200381"/>
                  </a:lnTo>
                  <a:lnTo>
                    <a:pt x="388937" y="171928"/>
                  </a:lnTo>
                  <a:lnTo>
                    <a:pt x="431016" y="145153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+mn-lt"/>
                <a:ea typeface="Calibri" charset="0"/>
                <a:cs typeface="+mn-cs"/>
              </a:endParaRPr>
            </a:p>
          </p:txBody>
        </p:sp>
        <p:sp>
          <p:nvSpPr>
            <p:cNvPr id="7" name="object 7"/>
            <p:cNvSpPr>
              <a:spLocks/>
            </p:cNvSpPr>
            <p:nvPr/>
          </p:nvSpPr>
          <p:spPr>
            <a:xfrm>
              <a:off x="0" y="3477260"/>
              <a:ext cx="8361680" cy="6810375"/>
            </a:xfrm>
            <a:custGeom>
              <a:avLst/>
              <a:gdLst>
                <a:gd name="TX0" fmla="*/ 0 w 8361046"/>
                <a:gd name="TY0" fmla="*/ 594138 h 6809741"/>
                <a:gd name="TX1" fmla="*/ 60400 w 8361046"/>
                <a:gd name="TY1" fmla="*/ 546343 h 6809741"/>
                <a:gd name="TX2" fmla="*/ 98349 w 8361046"/>
                <a:gd name="TY2" fmla="*/ 517670 h 6809741"/>
                <a:gd name="TX3" fmla="*/ 136733 w 8361046"/>
                <a:gd name="TY3" fmla="*/ 489646 h 6809741"/>
                <a:gd name="TX4" fmla="*/ 175548 w 8361046"/>
                <a:gd name="TY4" fmla="*/ 462281 h 6809741"/>
                <a:gd name="TX5" fmla="*/ 214794 w 8361046"/>
                <a:gd name="TY5" fmla="*/ 435587 h 6809741"/>
                <a:gd name="TX6" fmla="*/ 254466 w 8361046"/>
                <a:gd name="TY6" fmla="*/ 409575 h 6809741"/>
                <a:gd name="TX7" fmla="*/ 294562 w 8361046"/>
                <a:gd name="TY7" fmla="*/ 384256 h 6809741"/>
                <a:gd name="TX8" fmla="*/ 335081 w 8361046"/>
                <a:gd name="TY8" fmla="*/ 359640 h 6809741"/>
                <a:gd name="TX9" fmla="*/ 376019 w 8361046"/>
                <a:gd name="TY9" fmla="*/ 335738 h 6809741"/>
                <a:gd name="TX10" fmla="*/ 417374 w 8361046"/>
                <a:gd name="TY10" fmla="*/ 312562 h 6809741"/>
                <a:gd name="TX11" fmla="*/ 459144 w 8361046"/>
                <a:gd name="TY11" fmla="*/ 290123 h 6809741"/>
                <a:gd name="TX12" fmla="*/ 501326 w 8361046"/>
                <a:gd name="TY12" fmla="*/ 268430 h 6809741"/>
                <a:gd name="TX13" fmla="*/ 543917 w 8361046"/>
                <a:gd name="TY13" fmla="*/ 247496 h 6809741"/>
                <a:gd name="TX14" fmla="*/ 586915 w 8361046"/>
                <a:gd name="TY14" fmla="*/ 227331 h 6809741"/>
                <a:gd name="TX15" fmla="*/ 630318 w 8361046"/>
                <a:gd name="TY15" fmla="*/ 207946 h 6809741"/>
                <a:gd name="TX16" fmla="*/ 674123 w 8361046"/>
                <a:gd name="TY16" fmla="*/ 189351 h 6809741"/>
                <a:gd name="TX17" fmla="*/ 718328 w 8361046"/>
                <a:gd name="TY17" fmla="*/ 171559 h 6809741"/>
                <a:gd name="TX18" fmla="*/ 762930 w 8361046"/>
                <a:gd name="TY18" fmla="*/ 154579 h 6809741"/>
                <a:gd name="TX19" fmla="*/ 807926 w 8361046"/>
                <a:gd name="TY19" fmla="*/ 138423 h 6809741"/>
                <a:gd name="TX20" fmla="*/ 853315 w 8361046"/>
                <a:gd name="TY20" fmla="*/ 123102 h 6809741"/>
                <a:gd name="TX21" fmla="*/ 899093 w 8361046"/>
                <a:gd name="TY21" fmla="*/ 108626 h 6809741"/>
                <a:gd name="TX22" fmla="*/ 945258 w 8361046"/>
                <a:gd name="TY22" fmla="*/ 95007 h 6809741"/>
                <a:gd name="TX23" fmla="*/ 991808 w 8361046"/>
                <a:gd name="TY23" fmla="*/ 82255 h 6809741"/>
                <a:gd name="TX24" fmla="*/ 1038741 w 8361046"/>
                <a:gd name="TY24" fmla="*/ 70381 h 6809741"/>
                <a:gd name="TX25" fmla="*/ 1086053 w 8361046"/>
                <a:gd name="TY25" fmla="*/ 59396 h 6809741"/>
                <a:gd name="TX26" fmla="*/ 1133742 w 8361046"/>
                <a:gd name="TY26" fmla="*/ 49312 h 6809741"/>
                <a:gd name="TX27" fmla="*/ 1181806 w 8361046"/>
                <a:gd name="TY27" fmla="*/ 40139 h 6809741"/>
                <a:gd name="TX28" fmla="*/ 1230242 w 8361046"/>
                <a:gd name="TY28" fmla="*/ 31887 h 6809741"/>
                <a:gd name="TX29" fmla="*/ 1279048 w 8361046"/>
                <a:gd name="TY29" fmla="*/ 24569 h 6809741"/>
                <a:gd name="TX30" fmla="*/ 1328222 w 8361046"/>
                <a:gd name="TY30" fmla="*/ 18194 h 6809741"/>
                <a:gd name="TX31" fmla="*/ 1377760 w 8361046"/>
                <a:gd name="TY31" fmla="*/ 12775 h 6809741"/>
                <a:gd name="TX32" fmla="*/ 1427660 w 8361046"/>
                <a:gd name="TY32" fmla="*/ 8320 h 6809741"/>
                <a:gd name="TX33" fmla="*/ 1477921 w 8361046"/>
                <a:gd name="TY33" fmla="*/ 4843 h 6809741"/>
                <a:gd name="TX34" fmla="*/ 1528240 w 8361046"/>
                <a:gd name="TY34" fmla="*/ 2372 h 6809741"/>
                <a:gd name="TX35" fmla="*/ 1578423 w 8361046"/>
                <a:gd name="TY35" fmla="*/ 761 h 6809741"/>
                <a:gd name="TX36" fmla="*/ 1628465 w 8361046"/>
                <a:gd name="TY36" fmla="*/ 0 h 6809741"/>
                <a:gd name="TX37" fmla="*/ 1678365 w 8361046"/>
                <a:gd name="TY37" fmla="*/ 77 h 6809741"/>
                <a:gd name="TX38" fmla="*/ 1728121 w 8361046"/>
                <a:gd name="TY38" fmla="*/ 984 h 6809741"/>
                <a:gd name="TX39" fmla="*/ 1777730 w 8361046"/>
                <a:gd name="TY39" fmla="*/ 2709 h 6809741"/>
                <a:gd name="TX40" fmla="*/ 1827190 w 8361046"/>
                <a:gd name="TY40" fmla="*/ 5243 h 6809741"/>
                <a:gd name="TX41" fmla="*/ 1876499 w 8361046"/>
                <a:gd name="TY41" fmla="*/ 8575 h 6809741"/>
                <a:gd name="TX42" fmla="*/ 1925654 w 8361046"/>
                <a:gd name="TY42" fmla="*/ 12695 h 6809741"/>
                <a:gd name="TX43" fmla="*/ 1974653 w 8361046"/>
                <a:gd name="TY43" fmla="*/ 17592 h 6809741"/>
                <a:gd name="TX44" fmla="*/ 2023495 w 8361046"/>
                <a:gd name="TY44" fmla="*/ 23258 h 6809741"/>
                <a:gd name="TX45" fmla="*/ 2072176 w 8361046"/>
                <a:gd name="TY45" fmla="*/ 29680 h 6809741"/>
                <a:gd name="TX46" fmla="*/ 2120694 w 8361046"/>
                <a:gd name="TY46" fmla="*/ 36850 h 6809741"/>
                <a:gd name="TX47" fmla="*/ 2169048 w 8361046"/>
                <a:gd name="TY47" fmla="*/ 44757 h 6809741"/>
                <a:gd name="TX48" fmla="*/ 2217234 w 8361046"/>
                <a:gd name="TY48" fmla="*/ 53391 h 6809741"/>
                <a:gd name="TX49" fmla="*/ 2265251 w 8361046"/>
                <a:gd name="TY49" fmla="*/ 62740 h 6809741"/>
                <a:gd name="TX50" fmla="*/ 2313096 w 8361046"/>
                <a:gd name="TY50" fmla="*/ 72796 h 6809741"/>
                <a:gd name="TX51" fmla="*/ 2360768 w 8361046"/>
                <a:gd name="TY51" fmla="*/ 83548 h 6809741"/>
                <a:gd name="TX52" fmla="*/ 2408263 w 8361046"/>
                <a:gd name="TY52" fmla="*/ 94986 h 6809741"/>
                <a:gd name="TX53" fmla="*/ 2455579 w 8361046"/>
                <a:gd name="TY53" fmla="*/ 107100 h 6809741"/>
                <a:gd name="TX54" fmla="*/ 2502715 w 8361046"/>
                <a:gd name="TY54" fmla="*/ 119878 h 6809741"/>
                <a:gd name="TX55" fmla="*/ 2549668 w 8361046"/>
                <a:gd name="TY55" fmla="*/ 133312 h 6809741"/>
                <a:gd name="TX56" fmla="*/ 2596435 w 8361046"/>
                <a:gd name="TY56" fmla="*/ 147390 h 6809741"/>
                <a:gd name="TX57" fmla="*/ 2643015 w 8361046"/>
                <a:gd name="TY57" fmla="*/ 162104 h 6809741"/>
                <a:gd name="TX58" fmla="*/ 2689405 w 8361046"/>
                <a:gd name="TY58" fmla="*/ 177441 h 6809741"/>
                <a:gd name="TX59" fmla="*/ 2735602 w 8361046"/>
                <a:gd name="TY59" fmla="*/ 193393 h 6809741"/>
                <a:gd name="TX60" fmla="*/ 2781606 w 8361046"/>
                <a:gd name="TY60" fmla="*/ 209948 h 6809741"/>
                <a:gd name="TX61" fmla="*/ 2827412 w 8361046"/>
                <a:gd name="TY61" fmla="*/ 227098 h 6809741"/>
                <a:gd name="TX62" fmla="*/ 2873020 w 8361046"/>
                <a:gd name="TY62" fmla="*/ 244831 h 6809741"/>
                <a:gd name="TX63" fmla="*/ 2918427 w 8361046"/>
                <a:gd name="TY63" fmla="*/ 263137 h 6809741"/>
                <a:gd name="TX64" fmla="*/ 2963630 w 8361046"/>
                <a:gd name="TY64" fmla="*/ 282006 h 6809741"/>
                <a:gd name="TX65" fmla="*/ 3008627 w 8361046"/>
                <a:gd name="TY65" fmla="*/ 301428 h 6809741"/>
                <a:gd name="TX66" fmla="*/ 3053416 w 8361046"/>
                <a:gd name="TY66" fmla="*/ 321392 h 6809741"/>
                <a:gd name="TX67" fmla="*/ 3097995 w 8361046"/>
                <a:gd name="TY67" fmla="*/ 341889 h 6809741"/>
                <a:gd name="TX68" fmla="*/ 3142362 w 8361046"/>
                <a:gd name="TY68" fmla="*/ 362908 h 6809741"/>
                <a:gd name="TX69" fmla="*/ 3186513 w 8361046"/>
                <a:gd name="TY69" fmla="*/ 384439 h 6809741"/>
                <a:gd name="TX70" fmla="*/ 3230447 w 8361046"/>
                <a:gd name="TY70" fmla="*/ 406471 h 6809741"/>
                <a:gd name="TX71" fmla="*/ 3274162 w 8361046"/>
                <a:gd name="TY71" fmla="*/ 428995 h 6809741"/>
                <a:gd name="TX72" fmla="*/ 3317656 w 8361046"/>
                <a:gd name="TY72" fmla="*/ 452000 h 6809741"/>
                <a:gd name="TX73" fmla="*/ 3360925 w 8361046"/>
                <a:gd name="TY73" fmla="*/ 475476 h 6809741"/>
                <a:gd name="TX74" fmla="*/ 3403968 w 8361046"/>
                <a:gd name="TY74" fmla="*/ 499413 h 6809741"/>
                <a:gd name="TX75" fmla="*/ 3446783 w 8361046"/>
                <a:gd name="TY75" fmla="*/ 523800 h 6809741"/>
                <a:gd name="TX76" fmla="*/ 3489367 w 8361046"/>
                <a:gd name="TY76" fmla="*/ 548628 h 6809741"/>
                <a:gd name="TX77" fmla="*/ 3531718 w 8361046"/>
                <a:gd name="TY77" fmla="*/ 573885 h 6809741"/>
                <a:gd name="TX78" fmla="*/ 3573834 w 8361046"/>
                <a:gd name="TY78" fmla="*/ 599563 h 6809741"/>
                <a:gd name="TX79" fmla="*/ 3615712 w 8361046"/>
                <a:gd name="TY79" fmla="*/ 625650 h 6809741"/>
                <a:gd name="TX80" fmla="*/ 3657350 w 8361046"/>
                <a:gd name="TY80" fmla="*/ 652137 h 6809741"/>
                <a:gd name="TX81" fmla="*/ 3698747 w 8361046"/>
                <a:gd name="TY81" fmla="*/ 679012 h 6809741"/>
                <a:gd name="TX82" fmla="*/ 3739899 w 8361046"/>
                <a:gd name="TY82" fmla="*/ 706267 h 6809741"/>
                <a:gd name="TX83" fmla="*/ 3780804 w 8361046"/>
                <a:gd name="TY83" fmla="*/ 733890 h 6809741"/>
                <a:gd name="TX84" fmla="*/ 3821460 w 8361046"/>
                <a:gd name="TY84" fmla="*/ 761872 h 6809741"/>
                <a:gd name="TX85" fmla="*/ 3861865 w 8361046"/>
                <a:gd name="TY85" fmla="*/ 790202 h 6809741"/>
                <a:gd name="TX86" fmla="*/ 3902017 w 8361046"/>
                <a:gd name="TY86" fmla="*/ 818870 h 6809741"/>
                <a:gd name="TX87" fmla="*/ 3941913 w 8361046"/>
                <a:gd name="TY87" fmla="*/ 847866 h 6809741"/>
                <a:gd name="TX88" fmla="*/ 3981551 w 8361046"/>
                <a:gd name="TY88" fmla="*/ 877179 h 6809741"/>
                <a:gd name="TX89" fmla="*/ 4020929 w 8361046"/>
                <a:gd name="TY89" fmla="*/ 906800 h 6809741"/>
                <a:gd name="TX90" fmla="*/ 4060044 w 8361046"/>
                <a:gd name="TY90" fmla="*/ 936717 h 6809741"/>
                <a:gd name="TX91" fmla="*/ 4098894 w 8361046"/>
                <a:gd name="TY91" fmla="*/ 966922 h 6809741"/>
                <a:gd name="TX92" fmla="*/ 4137478 w 8361046"/>
                <a:gd name="TY92" fmla="*/ 997403 h 6809741"/>
                <a:gd name="TX93" fmla="*/ 4175791 w 8361046"/>
                <a:gd name="TY93" fmla="*/ 1028151 h 6809741"/>
                <a:gd name="TX94" fmla="*/ 4213834 w 8361046"/>
                <a:gd name="TY94" fmla="*/ 1059155 h 6809741"/>
                <a:gd name="TX95" fmla="*/ 4251602 w 8361046"/>
                <a:gd name="TY95" fmla="*/ 1090405 h 6809741"/>
                <a:gd name="TX96" fmla="*/ 4289095 w 8361046"/>
                <a:gd name="TY96" fmla="*/ 1121890 h 6809741"/>
                <a:gd name="TX97" fmla="*/ 4326308 w 8361046"/>
                <a:gd name="TY97" fmla="*/ 1153602 h 6809741"/>
                <a:gd name="TX98" fmla="*/ 4364547 w 8361046"/>
                <a:gd name="TY98" fmla="*/ 1186581 h 6809741"/>
                <a:gd name="TX99" fmla="*/ 4402573 w 8361046"/>
                <a:gd name="TY99" fmla="*/ 1219769 h 6809741"/>
                <a:gd name="TX100" fmla="*/ 4440392 w 8361046"/>
                <a:gd name="TY100" fmla="*/ 1253160 h 6809741"/>
                <a:gd name="TX101" fmla="*/ 4478011 w 8361046"/>
                <a:gd name="TY101" fmla="*/ 1286747 h 6809741"/>
                <a:gd name="TX102" fmla="*/ 4515436 w 8361046"/>
                <a:gd name="TY102" fmla="*/ 1320524 h 6809741"/>
                <a:gd name="TX103" fmla="*/ 4552673 w 8361046"/>
                <a:gd name="TY103" fmla="*/ 1354484 h 6809741"/>
                <a:gd name="TX104" fmla="*/ 4589729 w 8361046"/>
                <a:gd name="TY104" fmla="*/ 1388622 h 6809741"/>
                <a:gd name="TX105" fmla="*/ 4626610 w 8361046"/>
                <a:gd name="TY105" fmla="*/ 1422931 h 6809741"/>
                <a:gd name="TX106" fmla="*/ 4663323 w 8361046"/>
                <a:gd name="TY106" fmla="*/ 1457405 h 6809741"/>
                <a:gd name="TX107" fmla="*/ 4699872 w 8361046"/>
                <a:gd name="TY107" fmla="*/ 1492038 h 6809741"/>
                <a:gd name="TX108" fmla="*/ 4736266 w 8361046"/>
                <a:gd name="TY108" fmla="*/ 1526822 h 6809741"/>
                <a:gd name="TX109" fmla="*/ 4772510 w 8361046"/>
                <a:gd name="TY109" fmla="*/ 1561753 h 6809741"/>
                <a:gd name="TX110" fmla="*/ 4808611 w 8361046"/>
                <a:gd name="TY110" fmla="*/ 1596823 h 6809741"/>
                <a:gd name="TX111" fmla="*/ 4844574 w 8361046"/>
                <a:gd name="TY111" fmla="*/ 1632027 h 6809741"/>
                <a:gd name="TX112" fmla="*/ 4880406 w 8361046"/>
                <a:gd name="TY112" fmla="*/ 1667357 h 6809741"/>
                <a:gd name="TX113" fmla="*/ 4916114 w 8361046"/>
                <a:gd name="TY113" fmla="*/ 1702809 h 6809741"/>
                <a:gd name="TX114" fmla="*/ 4951704 w 8361046"/>
                <a:gd name="TY114" fmla="*/ 1738375 h 6809741"/>
                <a:gd name="TX115" fmla="*/ 4987182 w 8361046"/>
                <a:gd name="TY115" fmla="*/ 1774049 h 6809741"/>
                <a:gd name="TX116" fmla="*/ 5022554 w 8361046"/>
                <a:gd name="TY116" fmla="*/ 1809825 h 6809741"/>
                <a:gd name="TX117" fmla="*/ 5057827 w 8361046"/>
                <a:gd name="TY117" fmla="*/ 1845697 h 6809741"/>
                <a:gd name="TX118" fmla="*/ 5093006 w 8361046"/>
                <a:gd name="TY118" fmla="*/ 1881658 h 6809741"/>
                <a:gd name="TX119" fmla="*/ 5128099 w 8361046"/>
                <a:gd name="TY119" fmla="*/ 1917703 h 6809741"/>
                <a:gd name="TX120" fmla="*/ 5198051 w 8361046"/>
                <a:gd name="TY120" fmla="*/ 1990016 h 6809741"/>
                <a:gd name="TX121" fmla="*/ 5267731 w 8361046"/>
                <a:gd name="TY121" fmla="*/ 2062586 h 6809741"/>
                <a:gd name="TX122" fmla="*/ 5371854 w 8361046"/>
                <a:gd name="TY122" fmla="*/ 2171812 h 6809741"/>
                <a:gd name="TX123" fmla="*/ 5752144 w 8361046"/>
                <a:gd name="TY123" fmla="*/ 2573547 h 6809741"/>
                <a:gd name="TX124" fmla="*/ 5856203 w 8361046"/>
                <a:gd name="TY124" fmla="*/ 2682700 h 6809741"/>
                <a:gd name="TX125" fmla="*/ 5925826 w 8361046"/>
                <a:gd name="TY125" fmla="*/ 2755203 h 6809741"/>
                <a:gd name="TX126" fmla="*/ 5995708 w 8361046"/>
                <a:gd name="TY126" fmla="*/ 2827435 h 6809741"/>
                <a:gd name="TX127" fmla="*/ 6030762 w 8361046"/>
                <a:gd name="TY127" fmla="*/ 2863434 h 6809741"/>
                <a:gd name="TX128" fmla="*/ 6065899 w 8361046"/>
                <a:gd name="TY128" fmla="*/ 2899346 h 6809741"/>
                <a:gd name="TX129" fmla="*/ 6101126 w 8361046"/>
                <a:gd name="TY129" fmla="*/ 2935166 h 6809741"/>
                <a:gd name="TX130" fmla="*/ 6136450 w 8361046"/>
                <a:gd name="TY130" fmla="*/ 2970886 h 6809741"/>
                <a:gd name="TX131" fmla="*/ 6171876 w 8361046"/>
                <a:gd name="TY131" fmla="*/ 3006501 h 6809741"/>
                <a:gd name="TX132" fmla="*/ 6207412 w 8361046"/>
                <a:gd name="TY132" fmla="*/ 3042004 h 6809741"/>
                <a:gd name="TX133" fmla="*/ 6243062 w 8361046"/>
                <a:gd name="TY133" fmla="*/ 3077389 h 6809741"/>
                <a:gd name="TX134" fmla="*/ 6278834 w 8361046"/>
                <a:gd name="TY134" fmla="*/ 3112649 h 6809741"/>
                <a:gd name="TX135" fmla="*/ 6314734 w 8361046"/>
                <a:gd name="TY135" fmla="*/ 3147779 h 6809741"/>
                <a:gd name="TX136" fmla="*/ 6350768 w 8361046"/>
                <a:gd name="TY136" fmla="*/ 3182772 h 6809741"/>
                <a:gd name="TX137" fmla="*/ 6386942 w 8361046"/>
                <a:gd name="TY137" fmla="*/ 3217622 h 6809741"/>
                <a:gd name="TX138" fmla="*/ 6423263 w 8361046"/>
                <a:gd name="TY138" fmla="*/ 3252323 h 6809741"/>
                <a:gd name="TX139" fmla="*/ 6459737 w 8361046"/>
                <a:gd name="TY139" fmla="*/ 3286868 h 6809741"/>
                <a:gd name="TX140" fmla="*/ 6496371 w 8361046"/>
                <a:gd name="TY140" fmla="*/ 3321250 h 6809741"/>
                <a:gd name="TX141" fmla="*/ 6533170 w 8361046"/>
                <a:gd name="TY141" fmla="*/ 3355465 h 6809741"/>
                <a:gd name="TX142" fmla="*/ 6570141 w 8361046"/>
                <a:gd name="TY142" fmla="*/ 3389505 h 6809741"/>
                <a:gd name="TX143" fmla="*/ 6607291 w 8361046"/>
                <a:gd name="TY143" fmla="*/ 3423364 h 6809741"/>
                <a:gd name="TX144" fmla="*/ 6644625 w 8361046"/>
                <a:gd name="TY144" fmla="*/ 3457035 h 6809741"/>
                <a:gd name="TX145" fmla="*/ 6682150 w 8361046"/>
                <a:gd name="TY145" fmla="*/ 3490514 h 6809741"/>
                <a:gd name="TX146" fmla="*/ 6719873 w 8361046"/>
                <a:gd name="TY146" fmla="*/ 3523792 h 6809741"/>
                <a:gd name="TX147" fmla="*/ 6757799 w 8361046"/>
                <a:gd name="TY147" fmla="*/ 3556865 h 6809741"/>
                <a:gd name="TX148" fmla="*/ 6795934 w 8361046"/>
                <a:gd name="TY148" fmla="*/ 3589725 h 6809741"/>
                <a:gd name="TX149" fmla="*/ 6834286 w 8361046"/>
                <a:gd name="TY149" fmla="*/ 3622367 h 6809741"/>
                <a:gd name="TX150" fmla="*/ 6987259 w 8361046"/>
                <a:gd name="TY150" fmla="*/ 3751902 h 6809741"/>
                <a:gd name="TX151" fmla="*/ 7025437 w 8361046"/>
                <a:gd name="TY151" fmla="*/ 3784370 h 6809741"/>
                <a:gd name="TX152" fmla="*/ 7063535 w 8361046"/>
                <a:gd name="TY152" fmla="*/ 3816919 h 6809741"/>
                <a:gd name="TX153" fmla="*/ 7101527 w 8361046"/>
                <a:gd name="TY153" fmla="*/ 3849574 h 6809741"/>
                <a:gd name="TX154" fmla="*/ 7139385 w 8361046"/>
                <a:gd name="TY154" fmla="*/ 3882357 h 6809741"/>
                <a:gd name="TX155" fmla="*/ 7177084 w 8361046"/>
                <a:gd name="TY155" fmla="*/ 3915292 h 6809741"/>
                <a:gd name="TX156" fmla="*/ 7214596 w 8361046"/>
                <a:gd name="TY156" fmla="*/ 3948403 h 6809741"/>
                <a:gd name="TX157" fmla="*/ 7251894 w 8361046"/>
                <a:gd name="TY157" fmla="*/ 3981715 h 6809741"/>
                <a:gd name="TX158" fmla="*/ 7288952 w 8361046"/>
                <a:gd name="TY158" fmla="*/ 4015249 h 6809741"/>
                <a:gd name="TX159" fmla="*/ 7325744 w 8361046"/>
                <a:gd name="TY159" fmla="*/ 4049031 h 6809741"/>
                <a:gd name="TX160" fmla="*/ 7362241 w 8361046"/>
                <a:gd name="TY160" fmla="*/ 4083084 h 6809741"/>
                <a:gd name="TX161" fmla="*/ 7398418 w 8361046"/>
                <a:gd name="TY161" fmla="*/ 4117432 h 6809741"/>
                <a:gd name="TX162" fmla="*/ 7434248 w 8361046"/>
                <a:gd name="TY162" fmla="*/ 4152097 h 6809741"/>
                <a:gd name="TX163" fmla="*/ 7469703 w 8361046"/>
                <a:gd name="TY163" fmla="*/ 4187105 h 6809741"/>
                <a:gd name="TX164" fmla="*/ 7504758 w 8361046"/>
                <a:gd name="TY164" fmla="*/ 4222479 h 6809741"/>
                <a:gd name="TX165" fmla="*/ 7539385 w 8361046"/>
                <a:gd name="TY165" fmla="*/ 4258242 h 6809741"/>
                <a:gd name="TX166" fmla="*/ 7573558 w 8361046"/>
                <a:gd name="TY166" fmla="*/ 4294419 h 6809741"/>
                <a:gd name="TX167" fmla="*/ 7607249 w 8361046"/>
                <a:gd name="TY167" fmla="*/ 4331032 h 6809741"/>
                <a:gd name="TX168" fmla="*/ 7640433 w 8361046"/>
                <a:gd name="TY168" fmla="*/ 4368106 h 6809741"/>
                <a:gd name="TX169" fmla="*/ 7673082 w 8361046"/>
                <a:gd name="TY169" fmla="*/ 4405664 h 6809741"/>
                <a:gd name="TX170" fmla="*/ 7705170 w 8361046"/>
                <a:gd name="TY170" fmla="*/ 4443731 h 6809741"/>
                <a:gd name="TX171" fmla="*/ 7736669 w 8361046"/>
                <a:gd name="TY171" fmla="*/ 4482329 h 6809741"/>
                <a:gd name="TX172" fmla="*/ 7767553 w 8361046"/>
                <a:gd name="TY172" fmla="*/ 4521483 h 6809741"/>
                <a:gd name="TX173" fmla="*/ 7797796 w 8361046"/>
                <a:gd name="TY173" fmla="*/ 4561216 h 6809741"/>
                <a:gd name="TX174" fmla="*/ 7827370 w 8361046"/>
                <a:gd name="TY174" fmla="*/ 4601551 h 6809741"/>
                <a:gd name="TX175" fmla="*/ 7856249 w 8361046"/>
                <a:gd name="TY175" fmla="*/ 4642514 h 6809741"/>
                <a:gd name="TX176" fmla="*/ 7884406 w 8361046"/>
                <a:gd name="TY176" fmla="*/ 4684127 h 6809741"/>
                <a:gd name="TX177" fmla="*/ 7911814 w 8361046"/>
                <a:gd name="TY177" fmla="*/ 4726414 h 6809741"/>
                <a:gd name="TX178" fmla="*/ 7938009 w 8361046"/>
                <a:gd name="TY178" fmla="*/ 4768226 h 6809741"/>
                <a:gd name="TX179" fmla="*/ 7963444 w 8361046"/>
                <a:gd name="TY179" fmla="*/ 4810549 h 6809741"/>
                <a:gd name="TX180" fmla="*/ 7988116 w 8361046"/>
                <a:gd name="TY180" fmla="*/ 4853365 h 6809741"/>
                <a:gd name="TX181" fmla="*/ 8012023 w 8361046"/>
                <a:gd name="TY181" fmla="*/ 4896656 h 6809741"/>
                <a:gd name="TX182" fmla="*/ 8035162 w 8361046"/>
                <a:gd name="TY182" fmla="*/ 4940404 h 6809741"/>
                <a:gd name="TX183" fmla="*/ 8057530 w 8361046"/>
                <a:gd name="TY183" fmla="*/ 4984591 h 6809741"/>
                <a:gd name="TX184" fmla="*/ 8079122 w 8361046"/>
                <a:gd name="TY184" fmla="*/ 5029199 h 6809741"/>
                <a:gd name="TX185" fmla="*/ 8099938 w 8361046"/>
                <a:gd name="TY185" fmla="*/ 5074210 h 6809741"/>
                <a:gd name="TX186" fmla="*/ 8119972 w 8361046"/>
                <a:gd name="TY186" fmla="*/ 5119605 h 6809741"/>
                <a:gd name="TX187" fmla="*/ 8139223 w 8361046"/>
                <a:gd name="TY187" fmla="*/ 5165368 h 6809741"/>
                <a:gd name="TX188" fmla="*/ 8157687 w 8361046"/>
                <a:gd name="TY188" fmla="*/ 5211479 h 6809741"/>
                <a:gd name="TX189" fmla="*/ 8175361 w 8361046"/>
                <a:gd name="TY189" fmla="*/ 5257921 h 6809741"/>
                <a:gd name="TX190" fmla="*/ 8192242 w 8361046"/>
                <a:gd name="TY190" fmla="*/ 5304675 h 6809741"/>
                <a:gd name="TX191" fmla="*/ 8208327 w 8361046"/>
                <a:gd name="TY191" fmla="*/ 5351724 h 6809741"/>
                <a:gd name="TX192" fmla="*/ 8223613 w 8361046"/>
                <a:gd name="TY192" fmla="*/ 5399050 h 6809741"/>
                <a:gd name="TX193" fmla="*/ 8238097 w 8361046"/>
                <a:gd name="TY193" fmla="*/ 5446634 h 6809741"/>
                <a:gd name="TX194" fmla="*/ 8251775 w 8361046"/>
                <a:gd name="TY194" fmla="*/ 5494458 h 6809741"/>
                <a:gd name="TX195" fmla="*/ 8264646 w 8361046"/>
                <a:gd name="TY195" fmla="*/ 5542505 h 6809741"/>
                <a:gd name="TX196" fmla="*/ 8276704 w 8361046"/>
                <a:gd name="TY196" fmla="*/ 5590756 h 6809741"/>
                <a:gd name="TX197" fmla="*/ 8287949 w 8361046"/>
                <a:gd name="TY197" fmla="*/ 5639194 h 6809741"/>
                <a:gd name="TX198" fmla="*/ 8298376 w 8361046"/>
                <a:gd name="TY198" fmla="*/ 5687799 h 6809741"/>
                <a:gd name="TX199" fmla="*/ 8307983 w 8361046"/>
                <a:gd name="TY199" fmla="*/ 5736555 h 6809741"/>
                <a:gd name="TX200" fmla="*/ 8316765 w 8361046"/>
                <a:gd name="TY200" fmla="*/ 5785444 h 6809741"/>
                <a:gd name="TX201" fmla="*/ 8324722 w 8361046"/>
                <a:gd name="TY201" fmla="*/ 5834446 h 6809741"/>
                <a:gd name="TX202" fmla="*/ 8331848 w 8361046"/>
                <a:gd name="TY202" fmla="*/ 5883544 h 6809741"/>
                <a:gd name="TX203" fmla="*/ 8338142 w 8361046"/>
                <a:gd name="TY203" fmla="*/ 5932721 h 6809741"/>
                <a:gd name="TX204" fmla="*/ 8343600 w 8361046"/>
                <a:gd name="TY204" fmla="*/ 5981957 h 6809741"/>
                <a:gd name="TX205" fmla="*/ 8348218 w 8361046"/>
                <a:gd name="TY205" fmla="*/ 6031235 h 6809741"/>
                <a:gd name="TX206" fmla="*/ 8352378 w 8361046"/>
                <a:gd name="TY206" fmla="*/ 6081729 h 6809741"/>
                <a:gd name="TX207" fmla="*/ 8355701 w 8361046"/>
                <a:gd name="TY207" fmla="*/ 6132292 h 6809741"/>
                <a:gd name="TX208" fmla="*/ 8358186 w 8361046"/>
                <a:gd name="TY208" fmla="*/ 6182911 h 6809741"/>
                <a:gd name="TX209" fmla="*/ 8359829 w 8361046"/>
                <a:gd name="TY209" fmla="*/ 6233569 h 6809741"/>
                <a:gd name="TX210" fmla="*/ 8360630 w 8361046"/>
                <a:gd name="TY210" fmla="*/ 6284251 h 6809741"/>
                <a:gd name="TX211" fmla="*/ 8360585 w 8361046"/>
                <a:gd name="TY211" fmla="*/ 6334940 h 6809741"/>
                <a:gd name="TX212" fmla="*/ 8359693 w 8361046"/>
                <a:gd name="TY212" fmla="*/ 6385622 h 6809741"/>
                <a:gd name="TX213" fmla="*/ 8357950 w 8361046"/>
                <a:gd name="TY213" fmla="*/ 6436280 h 6809741"/>
                <a:gd name="TX214" fmla="*/ 8355356 w 8361046"/>
                <a:gd name="TY214" fmla="*/ 6486900 h 6809741"/>
                <a:gd name="TX215" fmla="*/ 8351908 w 8361046"/>
                <a:gd name="TY215" fmla="*/ 6537464 h 6809741"/>
                <a:gd name="TX216" fmla="*/ 8347603 w 8361046"/>
                <a:gd name="TY216" fmla="*/ 6587959 h 6809741"/>
                <a:gd name="TX217" fmla="*/ 8342440 w 8361046"/>
                <a:gd name="TY217" fmla="*/ 6638367 h 6809741"/>
                <a:gd name="TX218" fmla="*/ 8336416 w 8361046"/>
                <a:gd name="TY218" fmla="*/ 6688674 h 6809741"/>
                <a:gd name="TX219" fmla="*/ 8329529 w 8361046"/>
                <a:gd name="TY219" fmla="*/ 6738863 h 6809741"/>
                <a:gd name="TX220" fmla="*/ 8321777 w 8361046"/>
                <a:gd name="TY220" fmla="*/ 6788920 h 6809741"/>
                <a:gd name="TX221" fmla="*/ 0 w 8361046"/>
                <a:gd name="TY221" fmla="*/ 6809450 h 6809741"/>
                <a:gd name="TX222" fmla="*/ 0 w 8361046"/>
                <a:gd name="TY222" fmla="*/ 594138 h 680974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</a:cxnLst>
              <a:rect l="l" t="t" r="r" b="b"/>
              <a:pathLst>
                <a:path w="8361046" h="6809741">
                  <a:moveTo>
                    <a:pt x="0" y="594138"/>
                  </a:moveTo>
                  <a:lnTo>
                    <a:pt x="60400" y="546343"/>
                  </a:lnTo>
                  <a:lnTo>
                    <a:pt x="98349" y="517670"/>
                  </a:lnTo>
                  <a:lnTo>
                    <a:pt x="136733" y="489646"/>
                  </a:lnTo>
                  <a:lnTo>
                    <a:pt x="175548" y="462281"/>
                  </a:lnTo>
                  <a:lnTo>
                    <a:pt x="214794" y="435587"/>
                  </a:lnTo>
                  <a:lnTo>
                    <a:pt x="254466" y="409575"/>
                  </a:lnTo>
                  <a:lnTo>
                    <a:pt x="294562" y="384256"/>
                  </a:lnTo>
                  <a:lnTo>
                    <a:pt x="335081" y="359640"/>
                  </a:lnTo>
                  <a:lnTo>
                    <a:pt x="376019" y="335738"/>
                  </a:lnTo>
                  <a:lnTo>
                    <a:pt x="417374" y="312562"/>
                  </a:lnTo>
                  <a:lnTo>
                    <a:pt x="459144" y="290123"/>
                  </a:lnTo>
                  <a:lnTo>
                    <a:pt x="501326" y="268430"/>
                  </a:lnTo>
                  <a:lnTo>
                    <a:pt x="543917" y="247496"/>
                  </a:lnTo>
                  <a:lnTo>
                    <a:pt x="586915" y="227331"/>
                  </a:lnTo>
                  <a:lnTo>
                    <a:pt x="630318" y="207946"/>
                  </a:lnTo>
                  <a:lnTo>
                    <a:pt x="674123" y="189351"/>
                  </a:lnTo>
                  <a:lnTo>
                    <a:pt x="718328" y="171559"/>
                  </a:lnTo>
                  <a:lnTo>
                    <a:pt x="762930" y="154579"/>
                  </a:lnTo>
                  <a:lnTo>
                    <a:pt x="807926" y="138423"/>
                  </a:lnTo>
                  <a:lnTo>
                    <a:pt x="853315" y="123102"/>
                  </a:lnTo>
                  <a:lnTo>
                    <a:pt x="899093" y="108626"/>
                  </a:lnTo>
                  <a:lnTo>
                    <a:pt x="945258" y="95007"/>
                  </a:lnTo>
                  <a:lnTo>
                    <a:pt x="991808" y="82255"/>
                  </a:lnTo>
                  <a:lnTo>
                    <a:pt x="1038741" y="70381"/>
                  </a:lnTo>
                  <a:lnTo>
                    <a:pt x="1086053" y="59396"/>
                  </a:lnTo>
                  <a:lnTo>
                    <a:pt x="1133742" y="49312"/>
                  </a:lnTo>
                  <a:lnTo>
                    <a:pt x="1181806" y="40139"/>
                  </a:lnTo>
                  <a:lnTo>
                    <a:pt x="1230242" y="31887"/>
                  </a:lnTo>
                  <a:lnTo>
                    <a:pt x="1279048" y="24569"/>
                  </a:lnTo>
                  <a:lnTo>
                    <a:pt x="1328222" y="18194"/>
                  </a:lnTo>
                  <a:lnTo>
                    <a:pt x="1377760" y="12775"/>
                  </a:lnTo>
                  <a:lnTo>
                    <a:pt x="1427660" y="8320"/>
                  </a:lnTo>
                  <a:lnTo>
                    <a:pt x="1477921" y="4843"/>
                  </a:lnTo>
                  <a:lnTo>
                    <a:pt x="1528240" y="2372"/>
                  </a:lnTo>
                  <a:lnTo>
                    <a:pt x="1578423" y="761"/>
                  </a:lnTo>
                  <a:lnTo>
                    <a:pt x="1628465" y="0"/>
                  </a:lnTo>
                  <a:lnTo>
                    <a:pt x="1678365" y="77"/>
                  </a:lnTo>
                  <a:lnTo>
                    <a:pt x="1728121" y="984"/>
                  </a:lnTo>
                  <a:lnTo>
                    <a:pt x="1777730" y="2709"/>
                  </a:lnTo>
                  <a:lnTo>
                    <a:pt x="1827190" y="5243"/>
                  </a:lnTo>
                  <a:lnTo>
                    <a:pt x="1876499" y="8575"/>
                  </a:lnTo>
                  <a:lnTo>
                    <a:pt x="1925654" y="12695"/>
                  </a:lnTo>
                  <a:lnTo>
                    <a:pt x="1974653" y="17592"/>
                  </a:lnTo>
                  <a:lnTo>
                    <a:pt x="2023495" y="23258"/>
                  </a:lnTo>
                  <a:lnTo>
                    <a:pt x="2072176" y="29680"/>
                  </a:lnTo>
                  <a:lnTo>
                    <a:pt x="2120694" y="36850"/>
                  </a:lnTo>
                  <a:lnTo>
                    <a:pt x="2169048" y="44757"/>
                  </a:lnTo>
                  <a:lnTo>
                    <a:pt x="2217234" y="53391"/>
                  </a:lnTo>
                  <a:lnTo>
                    <a:pt x="2265251" y="62740"/>
                  </a:lnTo>
                  <a:lnTo>
                    <a:pt x="2313096" y="72796"/>
                  </a:lnTo>
                  <a:lnTo>
                    <a:pt x="2360768" y="83548"/>
                  </a:lnTo>
                  <a:lnTo>
                    <a:pt x="2408263" y="94986"/>
                  </a:lnTo>
                  <a:lnTo>
                    <a:pt x="2455579" y="107100"/>
                  </a:lnTo>
                  <a:lnTo>
                    <a:pt x="2502715" y="119878"/>
                  </a:lnTo>
                  <a:lnTo>
                    <a:pt x="2549668" y="133312"/>
                  </a:lnTo>
                  <a:lnTo>
                    <a:pt x="2596435" y="147390"/>
                  </a:lnTo>
                  <a:lnTo>
                    <a:pt x="2643015" y="162104"/>
                  </a:lnTo>
                  <a:lnTo>
                    <a:pt x="2689405" y="177441"/>
                  </a:lnTo>
                  <a:lnTo>
                    <a:pt x="2735602" y="193393"/>
                  </a:lnTo>
                  <a:lnTo>
                    <a:pt x="2781606" y="209948"/>
                  </a:lnTo>
                  <a:lnTo>
                    <a:pt x="2827412" y="227098"/>
                  </a:lnTo>
                  <a:lnTo>
                    <a:pt x="2873020" y="244831"/>
                  </a:lnTo>
                  <a:lnTo>
                    <a:pt x="2918427" y="263137"/>
                  </a:lnTo>
                  <a:lnTo>
                    <a:pt x="2963630" y="282006"/>
                  </a:lnTo>
                  <a:lnTo>
                    <a:pt x="3008627" y="301428"/>
                  </a:lnTo>
                  <a:lnTo>
                    <a:pt x="3053416" y="321392"/>
                  </a:lnTo>
                  <a:lnTo>
                    <a:pt x="3097995" y="341889"/>
                  </a:lnTo>
                  <a:lnTo>
                    <a:pt x="3142362" y="362908"/>
                  </a:lnTo>
                  <a:lnTo>
                    <a:pt x="3186513" y="384439"/>
                  </a:lnTo>
                  <a:lnTo>
                    <a:pt x="3230447" y="406471"/>
                  </a:lnTo>
                  <a:lnTo>
                    <a:pt x="3274162" y="428995"/>
                  </a:lnTo>
                  <a:lnTo>
                    <a:pt x="3317656" y="452000"/>
                  </a:lnTo>
                  <a:lnTo>
                    <a:pt x="3360925" y="475476"/>
                  </a:lnTo>
                  <a:lnTo>
                    <a:pt x="3403968" y="499413"/>
                  </a:lnTo>
                  <a:lnTo>
                    <a:pt x="3446783" y="523800"/>
                  </a:lnTo>
                  <a:lnTo>
                    <a:pt x="3489367" y="548628"/>
                  </a:lnTo>
                  <a:lnTo>
                    <a:pt x="3531718" y="573885"/>
                  </a:lnTo>
                  <a:lnTo>
                    <a:pt x="3573834" y="599563"/>
                  </a:lnTo>
                  <a:lnTo>
                    <a:pt x="3615712" y="625650"/>
                  </a:lnTo>
                  <a:lnTo>
                    <a:pt x="3657350" y="652137"/>
                  </a:lnTo>
                  <a:lnTo>
                    <a:pt x="3698747" y="679012"/>
                  </a:lnTo>
                  <a:lnTo>
                    <a:pt x="3739899" y="706267"/>
                  </a:lnTo>
                  <a:lnTo>
                    <a:pt x="3780804" y="733890"/>
                  </a:lnTo>
                  <a:lnTo>
                    <a:pt x="3821460" y="761872"/>
                  </a:lnTo>
                  <a:lnTo>
                    <a:pt x="3861865" y="790202"/>
                  </a:lnTo>
                  <a:lnTo>
                    <a:pt x="3902017" y="818870"/>
                  </a:lnTo>
                  <a:lnTo>
                    <a:pt x="3941913" y="847866"/>
                  </a:lnTo>
                  <a:lnTo>
                    <a:pt x="3981551" y="877179"/>
                  </a:lnTo>
                  <a:lnTo>
                    <a:pt x="4020929" y="906800"/>
                  </a:lnTo>
                  <a:lnTo>
                    <a:pt x="4060044" y="936717"/>
                  </a:lnTo>
                  <a:lnTo>
                    <a:pt x="4098894" y="966922"/>
                  </a:lnTo>
                  <a:lnTo>
                    <a:pt x="4137478" y="997403"/>
                  </a:lnTo>
                  <a:lnTo>
                    <a:pt x="4175791" y="1028151"/>
                  </a:lnTo>
                  <a:lnTo>
                    <a:pt x="4213834" y="1059155"/>
                  </a:lnTo>
                  <a:lnTo>
                    <a:pt x="4251602" y="1090405"/>
                  </a:lnTo>
                  <a:lnTo>
                    <a:pt x="4289095" y="1121890"/>
                  </a:lnTo>
                  <a:lnTo>
                    <a:pt x="4326308" y="1153602"/>
                  </a:lnTo>
                  <a:lnTo>
                    <a:pt x="4364547" y="1186581"/>
                  </a:lnTo>
                  <a:lnTo>
                    <a:pt x="4402573" y="1219769"/>
                  </a:lnTo>
                  <a:lnTo>
                    <a:pt x="4440392" y="1253160"/>
                  </a:lnTo>
                  <a:lnTo>
                    <a:pt x="4478011" y="1286747"/>
                  </a:lnTo>
                  <a:lnTo>
                    <a:pt x="4515436" y="1320524"/>
                  </a:lnTo>
                  <a:lnTo>
                    <a:pt x="4552673" y="1354484"/>
                  </a:lnTo>
                  <a:lnTo>
                    <a:pt x="4589729" y="1388622"/>
                  </a:lnTo>
                  <a:lnTo>
                    <a:pt x="4626610" y="1422931"/>
                  </a:lnTo>
                  <a:lnTo>
                    <a:pt x="4663323" y="1457405"/>
                  </a:lnTo>
                  <a:lnTo>
                    <a:pt x="4699872" y="1492038"/>
                  </a:lnTo>
                  <a:lnTo>
                    <a:pt x="4736266" y="1526822"/>
                  </a:lnTo>
                  <a:lnTo>
                    <a:pt x="4772510" y="1561753"/>
                  </a:lnTo>
                  <a:lnTo>
                    <a:pt x="4808611" y="1596823"/>
                  </a:lnTo>
                  <a:lnTo>
                    <a:pt x="4844574" y="1632027"/>
                  </a:lnTo>
                  <a:lnTo>
                    <a:pt x="4880406" y="1667357"/>
                  </a:lnTo>
                  <a:lnTo>
                    <a:pt x="4916114" y="1702809"/>
                  </a:lnTo>
                  <a:lnTo>
                    <a:pt x="4951704" y="1738375"/>
                  </a:lnTo>
                  <a:lnTo>
                    <a:pt x="4987182" y="1774049"/>
                  </a:lnTo>
                  <a:lnTo>
                    <a:pt x="5022554" y="1809825"/>
                  </a:lnTo>
                  <a:lnTo>
                    <a:pt x="5057827" y="1845697"/>
                  </a:lnTo>
                  <a:lnTo>
                    <a:pt x="5093006" y="1881658"/>
                  </a:lnTo>
                  <a:lnTo>
                    <a:pt x="5128099" y="1917703"/>
                  </a:lnTo>
                  <a:lnTo>
                    <a:pt x="5198051" y="1990016"/>
                  </a:lnTo>
                  <a:lnTo>
                    <a:pt x="5267731" y="2062586"/>
                  </a:lnTo>
                  <a:lnTo>
                    <a:pt x="5371854" y="2171812"/>
                  </a:lnTo>
                  <a:lnTo>
                    <a:pt x="5752144" y="2573547"/>
                  </a:lnTo>
                  <a:lnTo>
                    <a:pt x="5856203" y="2682700"/>
                  </a:lnTo>
                  <a:lnTo>
                    <a:pt x="5925826" y="2755203"/>
                  </a:lnTo>
                  <a:lnTo>
                    <a:pt x="5995708" y="2827435"/>
                  </a:lnTo>
                  <a:lnTo>
                    <a:pt x="6030762" y="2863434"/>
                  </a:lnTo>
                  <a:lnTo>
                    <a:pt x="6065899" y="2899346"/>
                  </a:lnTo>
                  <a:lnTo>
                    <a:pt x="6101126" y="2935166"/>
                  </a:lnTo>
                  <a:lnTo>
                    <a:pt x="6136450" y="2970886"/>
                  </a:lnTo>
                  <a:lnTo>
                    <a:pt x="6171876" y="3006501"/>
                  </a:lnTo>
                  <a:lnTo>
                    <a:pt x="6207412" y="3042004"/>
                  </a:lnTo>
                  <a:lnTo>
                    <a:pt x="6243062" y="3077389"/>
                  </a:lnTo>
                  <a:lnTo>
                    <a:pt x="6278834" y="3112649"/>
                  </a:lnTo>
                  <a:lnTo>
                    <a:pt x="6314734" y="3147779"/>
                  </a:lnTo>
                  <a:lnTo>
                    <a:pt x="6350768" y="3182772"/>
                  </a:lnTo>
                  <a:lnTo>
                    <a:pt x="6386942" y="3217622"/>
                  </a:lnTo>
                  <a:lnTo>
                    <a:pt x="6423263" y="3252323"/>
                  </a:lnTo>
                  <a:lnTo>
                    <a:pt x="6459737" y="3286868"/>
                  </a:lnTo>
                  <a:lnTo>
                    <a:pt x="6496371" y="3321250"/>
                  </a:lnTo>
                  <a:lnTo>
                    <a:pt x="6533170" y="3355465"/>
                  </a:lnTo>
                  <a:lnTo>
                    <a:pt x="6570141" y="3389505"/>
                  </a:lnTo>
                  <a:lnTo>
                    <a:pt x="6607291" y="3423364"/>
                  </a:lnTo>
                  <a:lnTo>
                    <a:pt x="6644625" y="3457035"/>
                  </a:lnTo>
                  <a:lnTo>
                    <a:pt x="6682150" y="3490514"/>
                  </a:lnTo>
                  <a:lnTo>
                    <a:pt x="6719873" y="3523792"/>
                  </a:lnTo>
                  <a:lnTo>
                    <a:pt x="6757799" y="3556865"/>
                  </a:lnTo>
                  <a:lnTo>
                    <a:pt x="6795934" y="3589725"/>
                  </a:lnTo>
                  <a:lnTo>
                    <a:pt x="6834286" y="3622367"/>
                  </a:lnTo>
                  <a:lnTo>
                    <a:pt x="6987259" y="3751902"/>
                  </a:lnTo>
                  <a:lnTo>
                    <a:pt x="7025437" y="3784370"/>
                  </a:lnTo>
                  <a:lnTo>
                    <a:pt x="7063535" y="3816919"/>
                  </a:lnTo>
                  <a:lnTo>
                    <a:pt x="7101527" y="3849574"/>
                  </a:lnTo>
                  <a:lnTo>
                    <a:pt x="7139385" y="3882357"/>
                  </a:lnTo>
                  <a:lnTo>
                    <a:pt x="7177084" y="3915292"/>
                  </a:lnTo>
                  <a:lnTo>
                    <a:pt x="7214596" y="3948403"/>
                  </a:lnTo>
                  <a:lnTo>
                    <a:pt x="7251894" y="3981715"/>
                  </a:lnTo>
                  <a:lnTo>
                    <a:pt x="7288952" y="4015249"/>
                  </a:lnTo>
                  <a:lnTo>
                    <a:pt x="7325744" y="4049031"/>
                  </a:lnTo>
                  <a:lnTo>
                    <a:pt x="7362241" y="4083084"/>
                  </a:lnTo>
                  <a:lnTo>
                    <a:pt x="7398418" y="4117432"/>
                  </a:lnTo>
                  <a:lnTo>
                    <a:pt x="7434248" y="4152097"/>
                  </a:lnTo>
                  <a:lnTo>
                    <a:pt x="7469703" y="4187105"/>
                  </a:lnTo>
                  <a:lnTo>
                    <a:pt x="7504758" y="4222479"/>
                  </a:lnTo>
                  <a:lnTo>
                    <a:pt x="7539385" y="4258242"/>
                  </a:lnTo>
                  <a:lnTo>
                    <a:pt x="7573558" y="4294419"/>
                  </a:lnTo>
                  <a:lnTo>
                    <a:pt x="7607249" y="4331032"/>
                  </a:lnTo>
                  <a:lnTo>
                    <a:pt x="7640433" y="4368106"/>
                  </a:lnTo>
                  <a:lnTo>
                    <a:pt x="7673082" y="4405664"/>
                  </a:lnTo>
                  <a:lnTo>
                    <a:pt x="7705170" y="4443731"/>
                  </a:lnTo>
                  <a:lnTo>
                    <a:pt x="7736669" y="4482329"/>
                  </a:lnTo>
                  <a:lnTo>
                    <a:pt x="7767553" y="4521483"/>
                  </a:lnTo>
                  <a:lnTo>
                    <a:pt x="7797796" y="4561216"/>
                  </a:lnTo>
                  <a:lnTo>
                    <a:pt x="7827370" y="4601551"/>
                  </a:lnTo>
                  <a:lnTo>
                    <a:pt x="7856249" y="4642514"/>
                  </a:lnTo>
                  <a:lnTo>
                    <a:pt x="7884406" y="4684127"/>
                  </a:lnTo>
                  <a:lnTo>
                    <a:pt x="7911814" y="4726414"/>
                  </a:lnTo>
                  <a:lnTo>
                    <a:pt x="7938009" y="4768226"/>
                  </a:lnTo>
                  <a:lnTo>
                    <a:pt x="7963444" y="4810549"/>
                  </a:lnTo>
                  <a:lnTo>
                    <a:pt x="7988116" y="4853365"/>
                  </a:lnTo>
                  <a:lnTo>
                    <a:pt x="8012023" y="4896656"/>
                  </a:lnTo>
                  <a:lnTo>
                    <a:pt x="8035162" y="4940404"/>
                  </a:lnTo>
                  <a:lnTo>
                    <a:pt x="8057530" y="4984591"/>
                  </a:lnTo>
                  <a:lnTo>
                    <a:pt x="8079122" y="5029199"/>
                  </a:lnTo>
                  <a:lnTo>
                    <a:pt x="8099938" y="5074210"/>
                  </a:lnTo>
                  <a:lnTo>
                    <a:pt x="8119972" y="5119605"/>
                  </a:lnTo>
                  <a:lnTo>
                    <a:pt x="8139223" y="5165368"/>
                  </a:lnTo>
                  <a:lnTo>
                    <a:pt x="8157687" y="5211479"/>
                  </a:lnTo>
                  <a:lnTo>
                    <a:pt x="8175361" y="5257921"/>
                  </a:lnTo>
                  <a:lnTo>
                    <a:pt x="8192242" y="5304675"/>
                  </a:lnTo>
                  <a:lnTo>
                    <a:pt x="8208327" y="5351724"/>
                  </a:lnTo>
                  <a:lnTo>
                    <a:pt x="8223613" y="5399050"/>
                  </a:lnTo>
                  <a:lnTo>
                    <a:pt x="8238097" y="5446634"/>
                  </a:lnTo>
                  <a:lnTo>
                    <a:pt x="8251775" y="5494458"/>
                  </a:lnTo>
                  <a:lnTo>
                    <a:pt x="8264646" y="5542505"/>
                  </a:lnTo>
                  <a:lnTo>
                    <a:pt x="8276704" y="5590756"/>
                  </a:lnTo>
                  <a:lnTo>
                    <a:pt x="8287949" y="5639194"/>
                  </a:lnTo>
                  <a:lnTo>
                    <a:pt x="8298376" y="5687799"/>
                  </a:lnTo>
                  <a:lnTo>
                    <a:pt x="8307983" y="5736555"/>
                  </a:lnTo>
                  <a:lnTo>
                    <a:pt x="8316765" y="5785444"/>
                  </a:lnTo>
                  <a:lnTo>
                    <a:pt x="8324722" y="5834446"/>
                  </a:lnTo>
                  <a:lnTo>
                    <a:pt x="8331848" y="5883544"/>
                  </a:lnTo>
                  <a:lnTo>
                    <a:pt x="8338142" y="5932721"/>
                  </a:lnTo>
                  <a:lnTo>
                    <a:pt x="8343600" y="5981957"/>
                  </a:lnTo>
                  <a:lnTo>
                    <a:pt x="8348218" y="6031235"/>
                  </a:lnTo>
                  <a:lnTo>
                    <a:pt x="8352378" y="6081729"/>
                  </a:lnTo>
                  <a:lnTo>
                    <a:pt x="8355701" y="6132292"/>
                  </a:lnTo>
                  <a:lnTo>
                    <a:pt x="8358186" y="6182911"/>
                  </a:lnTo>
                  <a:lnTo>
                    <a:pt x="8359829" y="6233569"/>
                  </a:lnTo>
                  <a:lnTo>
                    <a:pt x="8360630" y="6284251"/>
                  </a:lnTo>
                  <a:lnTo>
                    <a:pt x="8360585" y="6334940"/>
                  </a:lnTo>
                  <a:lnTo>
                    <a:pt x="8359693" y="6385622"/>
                  </a:lnTo>
                  <a:lnTo>
                    <a:pt x="8357950" y="6436280"/>
                  </a:lnTo>
                  <a:lnTo>
                    <a:pt x="8355356" y="6486900"/>
                  </a:lnTo>
                  <a:lnTo>
                    <a:pt x="8351908" y="6537464"/>
                  </a:lnTo>
                  <a:lnTo>
                    <a:pt x="8347603" y="6587959"/>
                  </a:lnTo>
                  <a:lnTo>
                    <a:pt x="8342440" y="6638367"/>
                  </a:lnTo>
                  <a:lnTo>
                    <a:pt x="8336416" y="6688674"/>
                  </a:lnTo>
                  <a:lnTo>
                    <a:pt x="8329529" y="6738863"/>
                  </a:lnTo>
                  <a:lnTo>
                    <a:pt x="8321777" y="6788920"/>
                  </a:lnTo>
                  <a:lnTo>
                    <a:pt x="0" y="6809450"/>
                  </a:lnTo>
                  <a:lnTo>
                    <a:pt x="0" y="594138"/>
                  </a:lnTo>
                  <a:close/>
                </a:path>
              </a:pathLst>
            </a:custGeom>
            <a:solidFill>
              <a:srgbClr val="6AD4CC">
                <a:alpha val="18840"/>
              </a:srgbClr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+mn-lt"/>
                <a:ea typeface="Calibri" charset="0"/>
                <a:cs typeface="+mn-cs"/>
              </a:endParaRPr>
            </a:p>
          </p:txBody>
        </p:sp>
        <p:sp>
          <p:nvSpPr>
            <p:cNvPr id="8" name="object 8"/>
            <p:cNvSpPr>
              <a:spLocks/>
            </p:cNvSpPr>
            <p:nvPr/>
          </p:nvSpPr>
          <p:spPr>
            <a:xfrm>
              <a:off x="2033270" y="9258300"/>
              <a:ext cx="1181735" cy="1029335"/>
            </a:xfrm>
            <a:custGeom>
              <a:avLst/>
              <a:gdLst>
                <a:gd name="TX0" fmla="*/ 986481 w 1181101"/>
                <a:gd name="TY0" fmla="*/ 1028700 h 1028701"/>
                <a:gd name="TX1" fmla="*/ 194617 w 1181101"/>
                <a:gd name="TY1" fmla="*/ 1028700 h 1028701"/>
                <a:gd name="TX2" fmla="*/ 193960 w 1181101"/>
                <a:gd name="TY2" fmla="*/ 1028118 h 1028701"/>
                <a:gd name="TX3" fmla="*/ 162842 w 1181101"/>
                <a:gd name="TY3" fmla="*/ 997754 h 1028701"/>
                <a:gd name="TX4" fmla="*/ 134048 w 1181101"/>
                <a:gd name="TY4" fmla="*/ 965190 h 1028701"/>
                <a:gd name="TX5" fmla="*/ 107727 w 1181101"/>
                <a:gd name="TY5" fmla="*/ 930597 h 1028701"/>
                <a:gd name="TX6" fmla="*/ 84017 w 1181101"/>
                <a:gd name="TY6" fmla="*/ 894153 h 1028701"/>
                <a:gd name="TX7" fmla="*/ 63054 w 1181101"/>
                <a:gd name="TY7" fmla="*/ 856063 h 1028701"/>
                <a:gd name="TX8" fmla="*/ 44952 w 1181101"/>
                <a:gd name="TY8" fmla="*/ 816543 h 1028701"/>
                <a:gd name="TX9" fmla="*/ 29807 w 1181101"/>
                <a:gd name="TY9" fmla="*/ 775798 h 1028701"/>
                <a:gd name="TX10" fmla="*/ 17697 w 1181101"/>
                <a:gd name="TY10" fmla="*/ 734041 h 1028701"/>
                <a:gd name="TX11" fmla="*/ 8693 w 1181101"/>
                <a:gd name="TY11" fmla="*/ 691507 h 1028701"/>
                <a:gd name="TX12" fmla="*/ 2843 w 1181101"/>
                <a:gd name="TY12" fmla="*/ 648433 h 1028701"/>
                <a:gd name="TX13" fmla="*/ 177 w 1181101"/>
                <a:gd name="TY13" fmla="*/ 605047 h 1028701"/>
                <a:gd name="TX14" fmla="*/ 0 w 1181101"/>
                <a:gd name="TY14" fmla="*/ 590549 h 1028701"/>
                <a:gd name="TX15" fmla="*/ 177 w 1181101"/>
                <a:gd name="TY15" fmla="*/ 576052 h 1028701"/>
                <a:gd name="TX16" fmla="*/ 2843 w 1181101"/>
                <a:gd name="TY16" fmla="*/ 532665 h 1028701"/>
                <a:gd name="TX17" fmla="*/ 8693 w 1181101"/>
                <a:gd name="TY17" fmla="*/ 489592 h 1028701"/>
                <a:gd name="TX18" fmla="*/ 17697 w 1181101"/>
                <a:gd name="TY18" fmla="*/ 447057 h 1028701"/>
                <a:gd name="TX19" fmla="*/ 29807 w 1181101"/>
                <a:gd name="TY19" fmla="*/ 405300 h 1028701"/>
                <a:gd name="TX20" fmla="*/ 44952 w 1181101"/>
                <a:gd name="TY20" fmla="*/ 364556 h 1028701"/>
                <a:gd name="TX21" fmla="*/ 63054 w 1181101"/>
                <a:gd name="TY21" fmla="*/ 325035 h 1028701"/>
                <a:gd name="TX22" fmla="*/ 84017 w 1181101"/>
                <a:gd name="TY22" fmla="*/ 286946 h 1028701"/>
                <a:gd name="TX23" fmla="*/ 107727 w 1181101"/>
                <a:gd name="TY23" fmla="*/ 250502 h 1028701"/>
                <a:gd name="TX24" fmla="*/ 134048 w 1181101"/>
                <a:gd name="TY24" fmla="*/ 215909 h 1028701"/>
                <a:gd name="TX25" fmla="*/ 162842 w 1181101"/>
                <a:gd name="TY25" fmla="*/ 183344 h 1028701"/>
                <a:gd name="TX26" fmla="*/ 193960 w 1181101"/>
                <a:gd name="TY26" fmla="*/ 152980 h 1028701"/>
                <a:gd name="TX27" fmla="*/ 227228 w 1181101"/>
                <a:gd name="TY27" fmla="*/ 124989 h 1028701"/>
                <a:gd name="TX28" fmla="*/ 262457 w 1181101"/>
                <a:gd name="TY28" fmla="*/ 99525 h 1028701"/>
                <a:gd name="TX29" fmla="*/ 299464 w 1181101"/>
                <a:gd name="TY29" fmla="*/ 76722 h 1028701"/>
                <a:gd name="TX30" fmla="*/ 338057 w 1181101"/>
                <a:gd name="TY30" fmla="*/ 56698 h 1028701"/>
                <a:gd name="TX31" fmla="*/ 378017 w 1181101"/>
                <a:gd name="TY31" fmla="*/ 39569 h 1028701"/>
                <a:gd name="TX32" fmla="*/ 419122 w 1181101"/>
                <a:gd name="TY32" fmla="*/ 25428 h 1028701"/>
                <a:gd name="TX33" fmla="*/ 461155 w 1181101"/>
                <a:gd name="TY33" fmla="*/ 14349 h 1028701"/>
                <a:gd name="TX34" fmla="*/ 503898 w 1181101"/>
                <a:gd name="TY34" fmla="*/ 6391 h 1028701"/>
                <a:gd name="TX35" fmla="*/ 547110 w 1181101"/>
                <a:gd name="TY35" fmla="*/ 1599 h 1028701"/>
                <a:gd name="TX36" fmla="*/ 590549 w 1181101"/>
                <a:gd name="TY36" fmla="*/ 0 h 1028701"/>
                <a:gd name="TX37" fmla="*/ 605047 w 1181101"/>
                <a:gd name="TY37" fmla="*/ 177 h 1028701"/>
                <a:gd name="TX38" fmla="*/ 648433 w 1181101"/>
                <a:gd name="TY38" fmla="*/ 2843 h 1028701"/>
                <a:gd name="TX39" fmla="*/ 691507 w 1181101"/>
                <a:gd name="TY39" fmla="*/ 8693 h 1028701"/>
                <a:gd name="TX40" fmla="*/ 734041 w 1181101"/>
                <a:gd name="TY40" fmla="*/ 17697 h 1028701"/>
                <a:gd name="TX41" fmla="*/ 775798 w 1181101"/>
                <a:gd name="TY41" fmla="*/ 29807 h 1028701"/>
                <a:gd name="TX42" fmla="*/ 816543 w 1181101"/>
                <a:gd name="TY42" fmla="*/ 44952 h 1028701"/>
                <a:gd name="TX43" fmla="*/ 856063 w 1181101"/>
                <a:gd name="TY43" fmla="*/ 63054 h 1028701"/>
                <a:gd name="TX44" fmla="*/ 894153 w 1181101"/>
                <a:gd name="TY44" fmla="*/ 84017 h 1028701"/>
                <a:gd name="TX45" fmla="*/ 930597 w 1181101"/>
                <a:gd name="TY45" fmla="*/ 107727 h 1028701"/>
                <a:gd name="TX46" fmla="*/ 965190 w 1181101"/>
                <a:gd name="TY46" fmla="*/ 134048 h 1028701"/>
                <a:gd name="TX47" fmla="*/ 997754 w 1181101"/>
                <a:gd name="TY47" fmla="*/ 162842 h 1028701"/>
                <a:gd name="TX48" fmla="*/ 1028118 w 1181101"/>
                <a:gd name="TY48" fmla="*/ 193960 h 1028701"/>
                <a:gd name="TX49" fmla="*/ 1056110 w 1181101"/>
                <a:gd name="TY49" fmla="*/ 227228 h 1028701"/>
                <a:gd name="TX50" fmla="*/ 1081574 w 1181101"/>
                <a:gd name="TY50" fmla="*/ 262457 h 1028701"/>
                <a:gd name="TX51" fmla="*/ 1104377 w 1181101"/>
                <a:gd name="TY51" fmla="*/ 299464 h 1028701"/>
                <a:gd name="TX52" fmla="*/ 1124401 w 1181101"/>
                <a:gd name="TY52" fmla="*/ 338057 h 1028701"/>
                <a:gd name="TX53" fmla="*/ 1141530 w 1181101"/>
                <a:gd name="TY53" fmla="*/ 378017 h 1028701"/>
                <a:gd name="TX54" fmla="*/ 1155670 w 1181101"/>
                <a:gd name="TY54" fmla="*/ 419122 h 1028701"/>
                <a:gd name="TX55" fmla="*/ 1166749 w 1181101"/>
                <a:gd name="TY55" fmla="*/ 461155 h 1028701"/>
                <a:gd name="TX56" fmla="*/ 1174708 w 1181101"/>
                <a:gd name="TY56" fmla="*/ 503898 h 1028701"/>
                <a:gd name="TX57" fmla="*/ 1179500 w 1181101"/>
                <a:gd name="TY57" fmla="*/ 547110 h 1028701"/>
                <a:gd name="TX58" fmla="*/ 1181099 w 1181101"/>
                <a:gd name="TY58" fmla="*/ 590549 h 1028701"/>
                <a:gd name="TX59" fmla="*/ 1180922 w 1181101"/>
                <a:gd name="TY59" fmla="*/ 605047 h 1028701"/>
                <a:gd name="TX60" fmla="*/ 1178256 w 1181101"/>
                <a:gd name="TY60" fmla="*/ 648433 h 1028701"/>
                <a:gd name="TX61" fmla="*/ 1172406 w 1181101"/>
                <a:gd name="TY61" fmla="*/ 691507 h 1028701"/>
                <a:gd name="TX62" fmla="*/ 1163402 w 1181101"/>
                <a:gd name="TY62" fmla="*/ 734041 h 1028701"/>
                <a:gd name="TX63" fmla="*/ 1151292 w 1181101"/>
                <a:gd name="TY63" fmla="*/ 775798 h 1028701"/>
                <a:gd name="TX64" fmla="*/ 1136146 w 1181101"/>
                <a:gd name="TY64" fmla="*/ 816543 h 1028701"/>
                <a:gd name="TX65" fmla="*/ 1118045 w 1181101"/>
                <a:gd name="TY65" fmla="*/ 856064 h 1028701"/>
                <a:gd name="TX66" fmla="*/ 1097081 w 1181101"/>
                <a:gd name="TY66" fmla="*/ 894153 h 1028701"/>
                <a:gd name="TX67" fmla="*/ 1073372 w 1181101"/>
                <a:gd name="TY67" fmla="*/ 930597 h 1028701"/>
                <a:gd name="TX68" fmla="*/ 1047051 w 1181101"/>
                <a:gd name="TY68" fmla="*/ 965190 h 1028701"/>
                <a:gd name="TX69" fmla="*/ 1018257 w 1181101"/>
                <a:gd name="TY69" fmla="*/ 997754 h 1028701"/>
                <a:gd name="TX70" fmla="*/ 987139 w 1181101"/>
                <a:gd name="TY70" fmla="*/ 1028118 h 1028701"/>
                <a:gd name="TX71" fmla="*/ 986481 w 1181101"/>
                <a:gd name="TY71" fmla="*/ 1028700 h 10287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</a:cxnLst>
              <a:rect l="l" t="t" r="r" b="b"/>
              <a:pathLst>
                <a:path w="1181101" h="1028701">
                  <a:moveTo>
                    <a:pt x="986481" y="1028700"/>
                  </a:moveTo>
                  <a:lnTo>
                    <a:pt x="194617" y="1028700"/>
                  </a:lnTo>
                  <a:lnTo>
                    <a:pt x="193960" y="1028118"/>
                  </a:lnTo>
                  <a:lnTo>
                    <a:pt x="162842" y="997754"/>
                  </a:lnTo>
                  <a:lnTo>
                    <a:pt x="134048" y="965190"/>
                  </a:lnTo>
                  <a:lnTo>
                    <a:pt x="107727" y="930597"/>
                  </a:lnTo>
                  <a:lnTo>
                    <a:pt x="84017" y="894153"/>
                  </a:lnTo>
                  <a:lnTo>
                    <a:pt x="63054" y="856063"/>
                  </a:lnTo>
                  <a:lnTo>
                    <a:pt x="44952" y="816543"/>
                  </a:lnTo>
                  <a:lnTo>
                    <a:pt x="29807" y="775798"/>
                  </a:lnTo>
                  <a:lnTo>
                    <a:pt x="17697" y="734041"/>
                  </a:lnTo>
                  <a:lnTo>
                    <a:pt x="8693" y="691507"/>
                  </a:lnTo>
                  <a:lnTo>
                    <a:pt x="2843" y="648433"/>
                  </a:lnTo>
                  <a:lnTo>
                    <a:pt x="177" y="605047"/>
                  </a:lnTo>
                  <a:lnTo>
                    <a:pt x="0" y="590549"/>
                  </a:lnTo>
                  <a:lnTo>
                    <a:pt x="177" y="576052"/>
                  </a:lnTo>
                  <a:lnTo>
                    <a:pt x="2843" y="532665"/>
                  </a:lnTo>
                  <a:lnTo>
                    <a:pt x="8693" y="489592"/>
                  </a:lnTo>
                  <a:lnTo>
                    <a:pt x="17697" y="447057"/>
                  </a:lnTo>
                  <a:lnTo>
                    <a:pt x="29807" y="405300"/>
                  </a:lnTo>
                  <a:lnTo>
                    <a:pt x="44952" y="364556"/>
                  </a:lnTo>
                  <a:lnTo>
                    <a:pt x="63054" y="325035"/>
                  </a:lnTo>
                  <a:lnTo>
                    <a:pt x="84017" y="286946"/>
                  </a:lnTo>
                  <a:lnTo>
                    <a:pt x="107727" y="250502"/>
                  </a:lnTo>
                  <a:lnTo>
                    <a:pt x="134048" y="215909"/>
                  </a:lnTo>
                  <a:lnTo>
                    <a:pt x="162842" y="183344"/>
                  </a:lnTo>
                  <a:lnTo>
                    <a:pt x="193960" y="152980"/>
                  </a:lnTo>
                  <a:lnTo>
                    <a:pt x="227228" y="124989"/>
                  </a:lnTo>
                  <a:lnTo>
                    <a:pt x="262457" y="99525"/>
                  </a:lnTo>
                  <a:lnTo>
                    <a:pt x="299464" y="76722"/>
                  </a:lnTo>
                  <a:lnTo>
                    <a:pt x="338057" y="56698"/>
                  </a:lnTo>
                  <a:lnTo>
                    <a:pt x="378017" y="39569"/>
                  </a:lnTo>
                  <a:lnTo>
                    <a:pt x="419122" y="25428"/>
                  </a:lnTo>
                  <a:lnTo>
                    <a:pt x="461155" y="14349"/>
                  </a:lnTo>
                  <a:lnTo>
                    <a:pt x="503898" y="6391"/>
                  </a:lnTo>
                  <a:lnTo>
                    <a:pt x="547110" y="1599"/>
                  </a:lnTo>
                  <a:lnTo>
                    <a:pt x="590549" y="0"/>
                  </a:lnTo>
                  <a:lnTo>
                    <a:pt x="605047" y="177"/>
                  </a:lnTo>
                  <a:lnTo>
                    <a:pt x="648433" y="2843"/>
                  </a:lnTo>
                  <a:lnTo>
                    <a:pt x="691507" y="8693"/>
                  </a:lnTo>
                  <a:lnTo>
                    <a:pt x="734041" y="17697"/>
                  </a:lnTo>
                  <a:lnTo>
                    <a:pt x="775798" y="29807"/>
                  </a:lnTo>
                  <a:lnTo>
                    <a:pt x="816543" y="44952"/>
                  </a:lnTo>
                  <a:lnTo>
                    <a:pt x="856063" y="63054"/>
                  </a:lnTo>
                  <a:lnTo>
                    <a:pt x="894153" y="84017"/>
                  </a:lnTo>
                  <a:lnTo>
                    <a:pt x="930597" y="107727"/>
                  </a:lnTo>
                  <a:lnTo>
                    <a:pt x="965190" y="134048"/>
                  </a:lnTo>
                  <a:lnTo>
                    <a:pt x="997754" y="162842"/>
                  </a:lnTo>
                  <a:lnTo>
                    <a:pt x="1028118" y="193960"/>
                  </a:lnTo>
                  <a:lnTo>
                    <a:pt x="1056110" y="227228"/>
                  </a:lnTo>
                  <a:lnTo>
                    <a:pt x="1081574" y="262457"/>
                  </a:lnTo>
                  <a:lnTo>
                    <a:pt x="1104377" y="299464"/>
                  </a:lnTo>
                  <a:lnTo>
                    <a:pt x="1124401" y="338057"/>
                  </a:lnTo>
                  <a:lnTo>
                    <a:pt x="1141530" y="378017"/>
                  </a:lnTo>
                  <a:lnTo>
                    <a:pt x="1155670" y="419122"/>
                  </a:lnTo>
                  <a:lnTo>
                    <a:pt x="1166749" y="461155"/>
                  </a:lnTo>
                  <a:lnTo>
                    <a:pt x="1174708" y="503898"/>
                  </a:lnTo>
                  <a:lnTo>
                    <a:pt x="1179500" y="547110"/>
                  </a:lnTo>
                  <a:lnTo>
                    <a:pt x="1181099" y="590549"/>
                  </a:lnTo>
                  <a:lnTo>
                    <a:pt x="1180922" y="605047"/>
                  </a:lnTo>
                  <a:lnTo>
                    <a:pt x="1178256" y="648433"/>
                  </a:lnTo>
                  <a:lnTo>
                    <a:pt x="1172406" y="691507"/>
                  </a:lnTo>
                  <a:lnTo>
                    <a:pt x="1163402" y="734041"/>
                  </a:lnTo>
                  <a:lnTo>
                    <a:pt x="1151292" y="775798"/>
                  </a:lnTo>
                  <a:lnTo>
                    <a:pt x="1136146" y="816543"/>
                  </a:lnTo>
                  <a:lnTo>
                    <a:pt x="1118045" y="856064"/>
                  </a:lnTo>
                  <a:lnTo>
                    <a:pt x="1097081" y="894153"/>
                  </a:lnTo>
                  <a:lnTo>
                    <a:pt x="1073372" y="930597"/>
                  </a:lnTo>
                  <a:lnTo>
                    <a:pt x="1047051" y="965190"/>
                  </a:lnTo>
                  <a:lnTo>
                    <a:pt x="1018257" y="997754"/>
                  </a:lnTo>
                  <a:lnTo>
                    <a:pt x="987139" y="1028118"/>
                  </a:lnTo>
                  <a:lnTo>
                    <a:pt x="986481" y="1028700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vert="horz" wrap="square" lIns="0" tIns="0" rIns="0" bIns="0" numCol="1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+mn-lt"/>
                <a:ea typeface="Calibri" charset="0"/>
                <a:cs typeface="+mn-cs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08140" y="1132205"/>
            <a:ext cx="48717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6535" algn="l"/>
              </a:tabLst>
            </a:pPr>
            <a:r>
              <a:rPr spc="70" dirty="0"/>
              <a:t>어려웠</a:t>
            </a:r>
            <a:r>
              <a:rPr spc="-650" dirty="0"/>
              <a:t>던</a:t>
            </a:r>
            <a:r>
              <a:rPr dirty="0"/>
              <a:t>	</a:t>
            </a:r>
            <a:r>
              <a:rPr spc="-650" dirty="0"/>
              <a:t>점</a:t>
            </a:r>
          </a:p>
        </p:txBody>
      </p:sp>
      <p:sp>
        <p:nvSpPr>
          <p:cNvPr id="10" name="object 10"/>
          <p:cNvSpPr/>
          <p:nvPr/>
        </p:nvSpPr>
        <p:spPr>
          <a:xfrm>
            <a:off x="2002790" y="2355215"/>
            <a:ext cx="14230985" cy="0"/>
          </a:xfrm>
          <a:custGeom>
            <a:avLst/>
            <a:gdLst/>
            <a:ahLst/>
            <a:cxnLst/>
            <a:rect l="l" t="t" r="r" b="b"/>
            <a:pathLst>
              <a:path w="14230985">
                <a:moveTo>
                  <a:pt x="0" y="0"/>
                </a:moveTo>
                <a:lnTo>
                  <a:pt x="14230484" y="0"/>
                </a:lnTo>
              </a:path>
            </a:pathLst>
          </a:custGeom>
          <a:ln w="47624">
            <a:solidFill>
              <a:srgbClr val="53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 descr="C:/Users/dkhsj/AppData/Roaming/PolarisOffice/ETemp/3660_9081632/image20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3500" y="6149340"/>
            <a:ext cx="172085" cy="172085"/>
          </a:xfrm>
          <a:prstGeom prst="rect">
            <a:avLst/>
          </a:prstGeom>
          <a:noFill/>
        </p:spPr>
      </p:pic>
      <p:pic>
        <p:nvPicPr>
          <p:cNvPr id="12" name="object 12" descr="C:/Users/dkhsj/AppData/Roaming/PolarisOffice/ETemp/3660_9081632/image20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5405" y="7505700"/>
            <a:ext cx="172085" cy="172085"/>
          </a:xfrm>
          <a:prstGeom prst="rect">
            <a:avLst/>
          </a:prstGeom>
          <a:noFill/>
        </p:spPr>
      </p:pic>
      <p:pic>
        <p:nvPicPr>
          <p:cNvPr id="13" name="object 13" descr="C:/Users/dkhsj/AppData/Roaming/PolarisOffice/ETemp/3660_9081632/image20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7945" y="3089910"/>
            <a:ext cx="172085" cy="172085"/>
          </a:xfrm>
          <a:prstGeom prst="rect">
            <a:avLst/>
          </a:prstGeom>
          <a:noFill/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2218690" y="2783840"/>
            <a:ext cx="14025245" cy="5767348"/>
          </a:xfrm>
          <a:prstGeom prst="rect">
            <a:avLst/>
          </a:prstGeom>
        </p:spPr>
        <p:txBody>
          <a:bodyPr vert="horz" wrap="square" lIns="0" tIns="134620" rIns="0" bIns="0" numCol="1" anchor="t">
            <a:spAutoFit/>
          </a:bodyPr>
          <a:lstStyle/>
          <a:p>
            <a:pPr marL="883285" marR="5080" indent="0" latinLnBrk="0">
              <a:lnSpc>
                <a:spcPts val="4800"/>
              </a:lnSpc>
              <a:spcBef>
                <a:spcPts val="1060"/>
              </a:spcBef>
              <a:buFontTx/>
              <a:buNone/>
              <a:tabLst>
                <a:tab pos="2328545" algn="l"/>
                <a:tab pos="3154045" algn="l"/>
                <a:tab pos="3559810" algn="l"/>
                <a:tab pos="5620385" algn="l"/>
                <a:tab pos="6445885" algn="l"/>
                <a:tab pos="7065010" algn="l"/>
                <a:tab pos="7891145" algn="l"/>
                <a:tab pos="9125585" algn="l"/>
                <a:tab pos="9951085" algn="l"/>
                <a:tab pos="11396345" algn="l"/>
                <a:tab pos="12417425" algn="l"/>
                <a:tab pos="13456285" algn="l"/>
              </a:tabLst>
            </a:pPr>
            <a:r>
              <a:rPr lang="ko-KR" sz="3600" spc="-60" dirty="0"/>
              <a:t>프로그램 개발에 앞서 필요한 문서작성에 </a:t>
            </a:r>
            <a:r>
              <a:rPr lang="ko-KR" sz="3600" spc="-30" dirty="0" err="1"/>
              <a:t>유스케이스</a:t>
            </a:r>
            <a:r>
              <a:rPr lang="ko-KR" sz="3600" spc="-30" dirty="0"/>
              <a:t>, 다이어그램 등의 지식을 많이 필요로 한다는 점</a:t>
            </a:r>
            <a:endParaRPr lang="en-US" altLang="ko-KR" sz="3600" spc="-30" dirty="0"/>
          </a:p>
          <a:p>
            <a:pPr marL="883285" marR="5080" indent="0" latinLnBrk="0">
              <a:lnSpc>
                <a:spcPts val="4800"/>
              </a:lnSpc>
              <a:spcBef>
                <a:spcPts val="1060"/>
              </a:spcBef>
              <a:buFontTx/>
              <a:buNone/>
              <a:tabLst>
                <a:tab pos="2328545" algn="l"/>
                <a:tab pos="3154045" algn="l"/>
                <a:tab pos="3559810" algn="l"/>
                <a:tab pos="5620385" algn="l"/>
                <a:tab pos="6445885" algn="l"/>
                <a:tab pos="7065010" algn="l"/>
                <a:tab pos="7891145" algn="l"/>
                <a:tab pos="9125585" algn="l"/>
                <a:tab pos="9951085" algn="l"/>
                <a:tab pos="11396345" algn="l"/>
                <a:tab pos="12417425" algn="l"/>
                <a:tab pos="13456285" algn="l"/>
              </a:tabLst>
            </a:pPr>
            <a:endParaRPr lang="ko-KR" altLang="en-US" sz="3600" dirty="0"/>
          </a:p>
          <a:p>
            <a:pPr marL="883285" marR="127000" indent="0" latinLnBrk="0">
              <a:lnSpc>
                <a:spcPts val="4800"/>
              </a:lnSpc>
              <a:buFontTx/>
              <a:buNone/>
              <a:tabLst>
                <a:tab pos="2843530" algn="l"/>
                <a:tab pos="2943860" algn="l"/>
                <a:tab pos="4477385" algn="l"/>
                <a:tab pos="5306060" algn="l"/>
                <a:tab pos="6750685" algn="l"/>
                <a:tab pos="9427210" algn="l"/>
                <a:tab pos="12103100" algn="l"/>
              </a:tabLst>
            </a:pPr>
            <a:r>
              <a:rPr lang="ko-KR" sz="3600" spc="190" dirty="0" err="1"/>
              <a:t>Star</a:t>
            </a:r>
            <a:r>
              <a:rPr lang="ko-KR" sz="3600" spc="190" dirty="0"/>
              <a:t> </a:t>
            </a:r>
            <a:r>
              <a:rPr lang="ko-KR" sz="3600" spc="190" dirty="0" err="1"/>
              <a:t>UML등</a:t>
            </a:r>
            <a:r>
              <a:rPr lang="ko-KR" sz="3600" spc="190" dirty="0"/>
              <a:t> 처음 사용하는 도구들이 </a:t>
            </a:r>
            <a:r>
              <a:rPr lang="ko-KR" sz="3600" spc="190" dirty="0" err="1"/>
              <a:t>익숙치</a:t>
            </a:r>
            <a:r>
              <a:rPr lang="ko-KR" sz="3600" spc="190" dirty="0"/>
              <a:t> 않았던 점</a:t>
            </a:r>
            <a:endParaRPr lang="en-US" altLang="ko-KR" sz="3600" spc="190" dirty="0"/>
          </a:p>
          <a:p>
            <a:pPr marL="883285" marR="127000" indent="0" latinLnBrk="0">
              <a:lnSpc>
                <a:spcPts val="4800"/>
              </a:lnSpc>
              <a:buFontTx/>
              <a:buNone/>
              <a:tabLst>
                <a:tab pos="2843530" algn="l"/>
                <a:tab pos="2943860" algn="l"/>
                <a:tab pos="4477385" algn="l"/>
                <a:tab pos="5306060" algn="l"/>
                <a:tab pos="6750685" algn="l"/>
                <a:tab pos="9427210" algn="l"/>
                <a:tab pos="12103100" algn="l"/>
              </a:tabLst>
            </a:pPr>
            <a:endParaRPr lang="ko-KR" altLang="en-US" sz="3600" dirty="0"/>
          </a:p>
          <a:p>
            <a:pPr marL="883285" marR="26035" indent="0" latinLnBrk="0">
              <a:lnSpc>
                <a:spcPts val="4800"/>
              </a:lnSpc>
              <a:buFontTx/>
              <a:buNone/>
              <a:tabLst>
                <a:tab pos="1712595" algn="l"/>
                <a:tab pos="3559810" algn="l"/>
                <a:tab pos="3773170" algn="l"/>
                <a:tab pos="6235700" algn="l"/>
                <a:tab pos="10143490" algn="l"/>
                <a:tab pos="12204065" algn="l"/>
              </a:tabLst>
            </a:pPr>
            <a:r>
              <a:rPr lang="ko-KR" sz="3600" spc="50" dirty="0"/>
              <a:t>형상관리 부분에서 베이스라인이 제대로 수립되지 않았던 점</a:t>
            </a:r>
            <a:endParaRPr lang="en-US" altLang="ko-KR" sz="3600" spc="50" dirty="0"/>
          </a:p>
          <a:p>
            <a:pPr marL="883285" marR="26035" indent="0" latinLnBrk="0">
              <a:lnSpc>
                <a:spcPts val="4800"/>
              </a:lnSpc>
              <a:buFontTx/>
              <a:buNone/>
              <a:tabLst>
                <a:tab pos="1712595" algn="l"/>
                <a:tab pos="3559810" algn="l"/>
                <a:tab pos="3773170" algn="l"/>
                <a:tab pos="6235700" algn="l"/>
                <a:tab pos="10143490" algn="l"/>
                <a:tab pos="12204065" algn="l"/>
              </a:tabLst>
            </a:pPr>
            <a:endParaRPr lang="ko-KR" altLang="en-US" sz="3600" dirty="0"/>
          </a:p>
          <a:p>
            <a:pPr marL="883285" marR="26035" indent="0" latinLnBrk="0">
              <a:lnSpc>
                <a:spcPts val="4800"/>
              </a:lnSpc>
              <a:buFontTx/>
              <a:buNone/>
              <a:tabLst>
                <a:tab pos="1712595" algn="l"/>
                <a:tab pos="3559810" algn="l"/>
                <a:tab pos="3773170" algn="l"/>
                <a:tab pos="6235700" algn="l"/>
                <a:tab pos="10143490" algn="l"/>
                <a:tab pos="12204065" algn="l"/>
              </a:tabLst>
            </a:pPr>
            <a:r>
              <a:rPr lang="ko-KR" sz="3600" spc="50" dirty="0"/>
              <a:t>단지 드래그로 올리던</a:t>
            </a:r>
            <a:r>
              <a:rPr lang="en-US" altLang="ko-KR" sz="3600" spc="50" dirty="0"/>
              <a:t> </a:t>
            </a:r>
            <a:r>
              <a:rPr lang="ko-KR" altLang="en-US" sz="3600" spc="50" dirty="0"/>
              <a:t>것</a:t>
            </a:r>
            <a:r>
              <a:rPr lang="ko-KR" sz="3600" spc="50" dirty="0"/>
              <a:t>에 비해 </a:t>
            </a:r>
            <a:r>
              <a:rPr lang="ko-KR" sz="3600" spc="50" dirty="0" err="1"/>
              <a:t>Git</a:t>
            </a:r>
            <a:r>
              <a:rPr lang="ko-KR" sz="3600" spc="50" dirty="0"/>
              <a:t> </a:t>
            </a:r>
            <a:r>
              <a:rPr lang="ko-KR" sz="3600" spc="50" dirty="0" err="1"/>
              <a:t>add</a:t>
            </a:r>
            <a:r>
              <a:rPr lang="ko-KR" sz="3600" spc="50" dirty="0"/>
              <a:t>, </a:t>
            </a:r>
            <a:r>
              <a:rPr lang="ko-KR" sz="3600" spc="50" dirty="0" err="1"/>
              <a:t>Git</a:t>
            </a:r>
            <a:r>
              <a:rPr lang="ko-KR" sz="3600" spc="50" dirty="0"/>
              <a:t> </a:t>
            </a:r>
            <a:r>
              <a:rPr lang="ko-KR" sz="3600" spc="50" dirty="0" err="1"/>
              <a:t>commit</a:t>
            </a:r>
            <a:r>
              <a:rPr lang="ko-KR" sz="3600" spc="50" dirty="0"/>
              <a:t> 등의 </a:t>
            </a:r>
            <a:r>
              <a:rPr lang="ko-KR" sz="3600" spc="50" dirty="0" err="1"/>
              <a:t>Github</a:t>
            </a:r>
            <a:r>
              <a:rPr lang="ko-KR" sz="3600" spc="50" dirty="0"/>
              <a:t> 명령어를 하나하나 찾아보고 올렸던 점</a:t>
            </a:r>
            <a:endParaRPr lang="ko-KR" altLang="en-US" sz="3600" dirty="0"/>
          </a:p>
        </p:txBody>
      </p:sp>
      <p:pic>
        <p:nvPicPr>
          <p:cNvPr id="15" name="그림 2" descr="C:/Users/dkhsj/AppData/Roaming/PolarisOffice/ETemp/3660_9081632/image20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9215" y="4974590"/>
            <a:ext cx="172085" cy="1720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477000" y="1132205"/>
            <a:ext cx="5334635" cy="1120775"/>
          </a:xfrm>
          <a:prstGeom prst="rect">
            <a:avLst/>
          </a:prstGeom>
        </p:spPr>
        <p:txBody>
          <a:bodyPr vert="horz" wrap="square" lIns="0" tIns="12700" rIns="0" bIns="0" anchor="t">
            <a:spAutoFit/>
          </a:bodyPr>
          <a:lstStyle/>
          <a:p>
            <a:pPr marL="12700" indent="0" algn="ctr" defTabSz="914400" rtl="0" eaLnBrk="1" latinLnBrk="0" hangingPunct="1">
              <a:buFontTx/>
              <a:buNone/>
              <a:tabLst>
                <a:tab pos="2179320" algn="l"/>
              </a:tabLst>
            </a:pPr>
            <a:r>
              <a:rPr sz="7200" b="0" i="0" spc="-640">
                <a:solidFill>
                  <a:srgbClr val="6AD4CC"/>
                </a:solidFill>
                <a:latin typeface="WenQuanYi Micro Hei" charset="0"/>
                <a:ea typeface="맑은 고딕" charset="0"/>
              </a:rPr>
              <a:t>목      	차</a:t>
            </a:r>
            <a:endParaRPr lang="ko-KR" altLang="en-US" sz="7200" b="0" i="0">
              <a:solidFill>
                <a:srgbClr val="6AD4CC"/>
              </a:solidFill>
              <a:latin typeface="WenQuanYi Micro Hei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2590800" y="4971415"/>
            <a:ext cx="172720" cy="172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002790" y="2331720"/>
            <a:ext cx="14231620" cy="7225665"/>
            <a:chOff x="2002790" y="2331720"/>
            <a:chExt cx="14231620" cy="7225665"/>
          </a:xfrm>
        </p:grpSpPr>
        <p:sp>
          <p:nvSpPr>
            <p:cNvPr id="6" name="Rect 0"/>
            <p:cNvSpPr>
              <a:spLocks/>
            </p:cNvSpPr>
            <p:nvPr/>
          </p:nvSpPr>
          <p:spPr>
            <a:xfrm>
              <a:off x="9119870" y="2355215"/>
              <a:ext cx="635" cy="7202170"/>
            </a:xfrm>
            <a:custGeom>
              <a:avLst/>
              <a:gdLst>
                <a:gd name="TX0" fmla="*/ 0 w 1"/>
                <a:gd name="TY0" fmla="*/ 0 h 7201535"/>
                <a:gd name="TX1" fmla="*/ 0 w 1"/>
                <a:gd name="TY1" fmla="*/ 7200952 h 720153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" h="7201535">
                  <a:moveTo>
                    <a:pt x="0" y="0"/>
                  </a:moveTo>
                  <a:lnTo>
                    <a:pt x="0" y="7200952"/>
                  </a:lnTo>
                </a:path>
              </a:pathLst>
            </a:custGeom>
            <a:ln w="47625" cap="flat" cmpd="sng">
              <a:solidFill>
                <a:srgbClr val="53A3A6">
                  <a:alpha val="100000"/>
                </a:srgbClr>
              </a:solidFill>
              <a:prstDash val="solid"/>
            </a:ln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7" name="Rect 0"/>
            <p:cNvSpPr>
              <a:spLocks/>
            </p:cNvSpPr>
            <p:nvPr/>
          </p:nvSpPr>
          <p:spPr>
            <a:xfrm>
              <a:off x="2002790" y="2355215"/>
              <a:ext cx="14231620" cy="635"/>
            </a:xfrm>
            <a:custGeom>
              <a:avLst/>
              <a:gdLst>
                <a:gd name="TX0" fmla="*/ 0 w 14230986"/>
                <a:gd name="TY0" fmla="*/ 0 h 1"/>
                <a:gd name="TX1" fmla="*/ 14230524 w 14230986"/>
                <a:gd name="TY1" fmla="*/ 0 h 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</a:cxnLst>
              <a:rect l="l" t="t" r="r" b="b"/>
              <a:pathLst>
                <a:path w="14230986" h="1">
                  <a:moveTo>
                    <a:pt x="0" y="0"/>
                  </a:moveTo>
                  <a:lnTo>
                    <a:pt x="14230524" y="0"/>
                  </a:lnTo>
                </a:path>
              </a:pathLst>
            </a:custGeom>
            <a:ln w="47625" cap="flat" cmpd="sng">
              <a:solidFill>
                <a:srgbClr val="53A3A6">
                  <a:alpha val="100000"/>
                </a:srgbClr>
              </a:solidFill>
              <a:prstDash val="solid"/>
            </a:ln>
          </p:spPr>
          <p:txBody>
            <a:bodyPr vert="horz" wrap="square" lIns="0" tIns="0" rIns="0" bIns="0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Calibri" charset="0"/>
                <a:ea typeface="맑은 고딕" charset="0"/>
              </a:endParaRPr>
            </a:p>
          </p:txBody>
        </p:sp>
      </p:grpSp>
      <p:sp>
        <p:nvSpPr>
          <p:cNvPr id="8" name="Rect 0"/>
          <p:cNvSpPr txBox="1">
            <a:spLocks/>
          </p:cNvSpPr>
          <p:nvPr/>
        </p:nvSpPr>
        <p:spPr>
          <a:xfrm>
            <a:off x="2967990" y="2705100"/>
            <a:ext cx="5499735" cy="2775585"/>
          </a:xfrm>
          <a:prstGeom prst="rect">
            <a:avLst/>
          </a:prstGeom>
        </p:spPr>
        <p:txBody>
          <a:bodyPr vert="horz" wrap="square" lIns="0" tIns="12700" rIns="0" bIns="0" anchor="t">
            <a:spAutoFit/>
          </a:bodyPr>
          <a:lstStyle/>
          <a:p>
            <a:pPr marL="563245" indent="0" algn="l" defTabSz="914400" rtl="0" eaLnBrk="1" latinLnBrk="0" hangingPunct="1">
              <a:buFontTx/>
              <a:buNone/>
              <a:tabLst>
                <a:tab pos="3138805" algn="l"/>
              </a:tabLst>
            </a:pPr>
            <a:r>
              <a:rPr sz="4800" spc="-120">
                <a:solidFill>
                  <a:srgbClr val="6AD4CC"/>
                </a:solidFill>
                <a:latin typeface="WenQuanYi Micro Hei" charset="0"/>
                <a:ea typeface="WenQuanYi Micro Hei" charset="0"/>
              </a:rPr>
              <a:t>프로젝트 소개</a:t>
            </a:r>
            <a:endParaRPr lang="ko-KR" altLang="en-US" sz="4800">
              <a:solidFill>
                <a:srgbClr val="6AD4CC"/>
              </a:solidFill>
              <a:latin typeface="WenQuanYi Micro Hei" charset="0"/>
              <a:ea typeface="WenQuanYi Micro He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solidFill>
                  <a:srgbClr val="000000"/>
                </a:solidFill>
                <a:latin typeface="WenQuanYi Micro Hei" charset="0"/>
                <a:ea typeface="WenQuanYi Micro Hei" charset="0"/>
              </a:rPr>
              <a:t> </a:t>
            </a:r>
            <a:endParaRPr lang="ko-KR" altLang="en-US" sz="2400">
              <a:solidFill>
                <a:srgbClr val="000000"/>
              </a:solidFill>
              <a:latin typeface="WenQuanYi Micro Hei" charset="0"/>
              <a:ea typeface="WenQuanYi Micro He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3600" spc="-90">
                <a:solidFill>
                  <a:schemeClr val="bg1"/>
                </a:solidFill>
                <a:latin typeface="WenQuanYi Micro Hei" charset="0"/>
                <a:ea typeface="WenQuanYi Micro Hei" charset="0"/>
              </a:rPr>
              <a:t>팀원 소개</a:t>
            </a:r>
            <a:endParaRPr lang="ko-KR" altLang="en-US" sz="3600">
              <a:solidFill>
                <a:schemeClr val="bg1"/>
              </a:solidFill>
              <a:latin typeface="WenQuanYi Micro Hei" charset="0"/>
              <a:ea typeface="WenQuanYi Micro He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solidFill>
                  <a:schemeClr val="bg1"/>
                </a:solidFill>
                <a:latin typeface="WenQuanYi Micro Hei" charset="0"/>
                <a:ea typeface="WenQuanYi Micro Hei" charset="0"/>
              </a:rPr>
              <a:t> </a:t>
            </a:r>
            <a:endParaRPr lang="ko-KR" altLang="en-US" sz="2400">
              <a:solidFill>
                <a:schemeClr val="bg1"/>
              </a:solidFill>
              <a:latin typeface="WenQuanYi Micro Hei" charset="0"/>
              <a:ea typeface="WenQuanYi Micro Hei" charset="0"/>
            </a:endParaRPr>
          </a:p>
          <a:p>
            <a:pPr marL="12700" indent="0" algn="l" defTabSz="914400" rtl="0" eaLnBrk="1" latinLnBrk="0" hangingPunct="1">
              <a:buFontTx/>
              <a:buNone/>
              <a:tabLst>
                <a:tab pos="2072640" algn="l"/>
              </a:tabLst>
            </a:pPr>
            <a:r>
              <a:rPr sz="3600" spc="-90">
                <a:solidFill>
                  <a:schemeClr val="bg1"/>
                </a:solidFill>
                <a:latin typeface="WenQuanYi Micro Hei" charset="0"/>
                <a:ea typeface="WenQuanYi Micro Hei" charset="0"/>
              </a:rPr>
              <a:t>역할분담</a:t>
            </a:r>
            <a:endParaRPr lang="ko-KR" altLang="en-US" sz="3600">
              <a:solidFill>
                <a:schemeClr val="bg1"/>
              </a:solidFill>
              <a:latin typeface="WenQuanYi Micro Hei" charset="0"/>
              <a:ea typeface="WenQuanYi Micro Hei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9686925" y="2990215"/>
            <a:ext cx="172085" cy="172085"/>
          </a:xfrm>
          <a:prstGeom prst="rect">
            <a:avLst/>
          </a:prstGeom>
          <a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1978025" y="2990850"/>
            <a:ext cx="172085" cy="172085"/>
          </a:xfrm>
          <a:prstGeom prst="rect">
            <a:avLst/>
          </a:prstGeom>
          <a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1981835" y="6652895"/>
            <a:ext cx="172085" cy="172085"/>
          </a:xfrm>
          <a:prstGeom prst="rect">
            <a:avLst/>
          </a:prstGeom>
          <a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533400" y="7660640"/>
            <a:ext cx="172085" cy="172085"/>
          </a:xfrm>
          <a:prstGeom prst="rect">
            <a:avLst/>
          </a:prstGeom>
          <a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>
            <a:off x="2959100" y="6257290"/>
            <a:ext cx="5499735" cy="3532505"/>
          </a:xfrm>
          <a:prstGeom prst="rect">
            <a:avLst/>
          </a:prstGeom>
        </p:spPr>
        <p:txBody>
          <a:bodyPr vert="horz" wrap="square" lIns="0" tIns="12700" rIns="0" bIns="0" anchor="t">
            <a:spAutoFit/>
          </a:bodyPr>
          <a:lstStyle/>
          <a:p>
            <a:pPr marL="563245" indent="0" algn="l" defTabSz="914400" rtl="0" eaLnBrk="1" latinLnBrk="0" hangingPunct="1">
              <a:buFontTx/>
              <a:buNone/>
              <a:tabLst>
                <a:tab pos="3138805" algn="l"/>
              </a:tabLst>
            </a:pPr>
            <a:r>
              <a:rPr sz="4800" spc="-120">
                <a:solidFill>
                  <a:srgbClr val="6AD4CC"/>
                </a:solidFill>
                <a:latin typeface="WenQuanYi Micro Hei" charset="0"/>
                <a:ea typeface="WenQuanYi Micro Hei" charset="0"/>
              </a:rPr>
              <a:t>USE CASE</a:t>
            </a:r>
            <a:endParaRPr lang="ko-KR" altLang="en-US" sz="4800">
              <a:solidFill>
                <a:srgbClr val="6AD4CC"/>
              </a:solidFill>
              <a:latin typeface="WenQuanYi Micro Hei" charset="0"/>
              <a:ea typeface="WenQuanYi Micro He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solidFill>
                  <a:srgbClr val="000000"/>
                </a:solidFill>
                <a:latin typeface="WenQuanYi Micro Hei" charset="0"/>
                <a:ea typeface="WenQuanYi Micro Hei" charset="0"/>
              </a:rPr>
              <a:t> </a:t>
            </a:r>
            <a:endParaRPr lang="ko-KR" altLang="en-US" sz="2400">
              <a:solidFill>
                <a:srgbClr val="000000"/>
              </a:solidFill>
              <a:latin typeface="WenQuanYi Micro Hei" charset="0"/>
              <a:ea typeface="WenQuanYi Micro He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3600" spc="-90">
                <a:solidFill>
                  <a:schemeClr val="bg1">
                    <a:lumMod val="95000"/>
                  </a:schemeClr>
                </a:solidFill>
                <a:latin typeface="WenQuanYi Micro Hei" charset="0"/>
                <a:ea typeface="WenQuanYi Micro Hei" charset="0"/>
              </a:rPr>
              <a:t>USE CASE LIST</a:t>
            </a:r>
            <a:r>
              <a:rPr sz="2400" spc="-130">
                <a:solidFill>
                  <a:schemeClr val="bg1">
                    <a:lumMod val="95000"/>
                  </a:schemeClr>
                </a:solidFill>
                <a:latin typeface="WenQuanYi Micro Hei" charset="0"/>
                <a:ea typeface="WenQuanYi Micro Hei" charset="0"/>
              </a:rPr>
              <a:t> </a:t>
            </a:r>
            <a:endParaRPr lang="ko-KR" altLang="en-US" sz="2400">
              <a:solidFill>
                <a:schemeClr val="bg1">
                  <a:lumMod val="95000"/>
                </a:schemeClr>
              </a:solidFill>
              <a:latin typeface="WenQuanYi Micro Hei" charset="0"/>
              <a:ea typeface="WenQuanYi Micro He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bg1">
                    <a:lumMod val="95000"/>
                  </a:schemeClr>
                </a:solidFill>
                <a:latin typeface="WenQuanYi Micro Hei" charset="0"/>
                <a:ea typeface="WenQuanYi Micro Hei" charset="0"/>
              </a:rPr>
              <a:t> </a:t>
            </a:r>
            <a:endParaRPr lang="ko-KR" altLang="en-US" sz="1100">
              <a:solidFill>
                <a:schemeClr val="bg1">
                  <a:lumMod val="95000"/>
                </a:schemeClr>
              </a:solidFill>
              <a:latin typeface="WenQuanYi Micro Hei" charset="0"/>
              <a:ea typeface="WenQuanYi Micro He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100">
                <a:solidFill>
                  <a:schemeClr val="bg1">
                    <a:lumMod val="95000"/>
                  </a:schemeClr>
                </a:solidFill>
                <a:latin typeface="WenQuanYi Micro Hei" charset="0"/>
                <a:ea typeface="WenQuanYi Micro Hei" charset="0"/>
              </a:rPr>
              <a:t> </a:t>
            </a:r>
            <a:endParaRPr lang="ko-KR" altLang="en-US" sz="1100">
              <a:solidFill>
                <a:schemeClr val="bg1">
                  <a:lumMod val="95000"/>
                </a:schemeClr>
              </a:solidFill>
              <a:latin typeface="WenQuanYi Micro Hei" charset="0"/>
              <a:ea typeface="WenQuanYi Micro He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3600" spc="-90">
                <a:solidFill>
                  <a:schemeClr val="bg1">
                    <a:lumMod val="95000"/>
                  </a:schemeClr>
                </a:solidFill>
                <a:latin typeface="WenQuanYi Micro Hei" charset="0"/>
                <a:ea typeface="WenQuanYi Micro Hei" charset="0"/>
              </a:rPr>
              <a:t>USE CASE DIAGRAM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WenQuanYi Micro Hei" charset="0"/>
              <a:ea typeface="WenQuanYi Micro He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600">
                <a:solidFill>
                  <a:schemeClr val="bg1">
                    <a:lumMod val="95000"/>
                  </a:schemeClr>
                </a:solidFill>
                <a:latin typeface="WenQuanYi Micro Hei" charset="0"/>
                <a:ea typeface="WenQuanYi Micro Hei" charset="0"/>
              </a:rPr>
              <a:t> </a:t>
            </a:r>
            <a:endParaRPr lang="ko-KR" altLang="en-US" sz="1600">
              <a:solidFill>
                <a:schemeClr val="bg1">
                  <a:lumMod val="95000"/>
                </a:schemeClr>
              </a:solidFill>
              <a:latin typeface="WenQuanYi Micro Hei" charset="0"/>
              <a:ea typeface="WenQuanYi Micro Hei" charset="0"/>
            </a:endParaRPr>
          </a:p>
          <a:p>
            <a:pPr marL="12700" indent="0" algn="l" defTabSz="914400" rtl="0" eaLnBrk="1" latinLnBrk="0" hangingPunct="1">
              <a:buFontTx/>
              <a:buNone/>
              <a:tabLst>
                <a:tab pos="2072640" algn="l"/>
              </a:tabLst>
            </a:pPr>
            <a:r>
              <a:rPr sz="3600" spc="-90">
                <a:solidFill>
                  <a:schemeClr val="bg1">
                    <a:lumMod val="95000"/>
                  </a:schemeClr>
                </a:solidFill>
                <a:latin typeface="WenQuanYi Micro Hei" charset="0"/>
                <a:ea typeface="WenQuanYi Micro Hei" charset="0"/>
              </a:rPr>
              <a:t>USE CASE SPEC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WenQuanYi Micro Hei" charset="0"/>
              <a:ea typeface="WenQuanYi Micro Hei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>
            <a:off x="10097135" y="2705100"/>
            <a:ext cx="5499735" cy="1134110"/>
          </a:xfrm>
          <a:prstGeom prst="rect">
            <a:avLst/>
          </a:prstGeom>
        </p:spPr>
        <p:txBody>
          <a:bodyPr vert="horz" wrap="square" lIns="0" tIns="12700" rIns="0" bIns="0" anchor="t">
            <a:spAutoFit/>
          </a:bodyPr>
          <a:lstStyle/>
          <a:p>
            <a:pPr marL="563245" indent="0" algn="l" defTabSz="914400" rtl="0" eaLnBrk="1" latinLnBrk="0" hangingPunct="1">
              <a:buFontTx/>
              <a:buNone/>
              <a:tabLst>
                <a:tab pos="3138805" algn="l"/>
              </a:tabLst>
            </a:pPr>
            <a:r>
              <a:rPr sz="4800" spc="-120">
                <a:solidFill>
                  <a:srgbClr val="6AD4CC"/>
                </a:solidFill>
                <a:latin typeface="WenQuanYi Micro Hei" charset="0"/>
                <a:ea typeface="WenQuanYi Micro Hei" charset="0"/>
              </a:rPr>
              <a:t>CLASS DIAGRAM</a:t>
            </a:r>
            <a:endParaRPr lang="ko-KR" altLang="en-US" sz="4800">
              <a:solidFill>
                <a:srgbClr val="6AD4CC"/>
              </a:solidFill>
              <a:latin typeface="WenQuanYi Micro Hei" charset="0"/>
              <a:ea typeface="WenQuanYi Micro He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>
              <a:solidFill>
                <a:srgbClr val="000000"/>
              </a:solidFill>
              <a:latin typeface="WenQuanYi Micro Hei" charset="0"/>
              <a:ea typeface="WenQuanYi Micro Hei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10097135" y="4914900"/>
            <a:ext cx="6137275" cy="1134110"/>
          </a:xfrm>
          <a:prstGeom prst="rect">
            <a:avLst/>
          </a:prstGeom>
        </p:spPr>
        <p:txBody>
          <a:bodyPr vert="horz" wrap="square" lIns="0" tIns="12700" rIns="0" bIns="0" anchor="t">
            <a:spAutoFit/>
          </a:bodyPr>
          <a:lstStyle/>
          <a:p>
            <a:pPr marL="563245" indent="0" algn="l" defTabSz="914400" rtl="0" eaLnBrk="1" latinLnBrk="0" hangingPunct="1">
              <a:buFontTx/>
              <a:buNone/>
              <a:tabLst>
                <a:tab pos="3138805" algn="l"/>
              </a:tabLst>
            </a:pPr>
            <a:r>
              <a:rPr sz="4800" spc="-120">
                <a:solidFill>
                  <a:srgbClr val="6AD4CC"/>
                </a:solidFill>
                <a:latin typeface="WenQuanYi Micro Hei" charset="0"/>
                <a:ea typeface="WenQuanYi Micro Hei" charset="0"/>
              </a:rPr>
              <a:t>SEQUENCE DIAGRAM</a:t>
            </a:r>
            <a:endParaRPr lang="ko-KR" altLang="en-US" sz="4800">
              <a:solidFill>
                <a:srgbClr val="6AD4CC"/>
              </a:solidFill>
              <a:latin typeface="WenQuanYi Micro Hei" charset="0"/>
              <a:ea typeface="WenQuanYi Micro He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>
              <a:solidFill>
                <a:srgbClr val="000000"/>
              </a:solidFill>
              <a:latin typeface="WenQuanYi Micro Hei" charset="0"/>
              <a:ea typeface="WenQuanYi Micro Hei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2590800" y="4000500"/>
            <a:ext cx="172720" cy="172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2590800" y="7581900"/>
            <a:ext cx="172720" cy="172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2590800" y="8496300"/>
            <a:ext cx="172720" cy="172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590800" y="9410700"/>
            <a:ext cx="172720" cy="172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chemeClr val="bg1"/>
              </a:solidFill>
              <a:latin typeface="Calibri" charset="0"/>
              <a:ea typeface="Calibri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9695815" y="5304155"/>
            <a:ext cx="172085" cy="172085"/>
          </a:xfrm>
          <a:prstGeom prst="rect">
            <a:avLst/>
          </a:prstGeom>
          <a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>
            <a:off x="10093960" y="7210425"/>
            <a:ext cx="6137275" cy="1134110"/>
          </a:xfrm>
          <a:prstGeom prst="rect">
            <a:avLst/>
          </a:prstGeom>
        </p:spPr>
        <p:txBody>
          <a:bodyPr vert="horz" wrap="square" lIns="0" tIns="12700" rIns="0" bIns="0" anchor="t">
            <a:spAutoFit/>
          </a:bodyPr>
          <a:lstStyle/>
          <a:p>
            <a:pPr marL="563245" indent="0" algn="l" defTabSz="914400" rtl="0" eaLnBrk="1" latinLnBrk="0" hangingPunct="1">
              <a:buFontTx/>
              <a:buNone/>
              <a:tabLst>
                <a:tab pos="3138805" algn="l"/>
              </a:tabLst>
            </a:pPr>
            <a:r>
              <a:rPr sz="4800" spc="-120">
                <a:solidFill>
                  <a:srgbClr val="6AD4CC"/>
                </a:solidFill>
                <a:latin typeface="WenQuanYi Micro Hei" charset="0"/>
                <a:ea typeface="WenQuanYi Micro Hei" charset="0"/>
              </a:rPr>
              <a:t>어려웠던 점</a:t>
            </a:r>
            <a:endParaRPr lang="ko-KR" altLang="en-US" sz="4800">
              <a:solidFill>
                <a:srgbClr val="6AD4CC"/>
              </a:solidFill>
              <a:latin typeface="WenQuanYi Micro Hei" charset="0"/>
              <a:ea typeface="WenQuanYi Micro He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400">
              <a:solidFill>
                <a:srgbClr val="000000"/>
              </a:solidFill>
              <a:latin typeface="WenQuanYi Micro Hei" charset="0"/>
              <a:ea typeface="WenQuanYi Micro Hei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9692640" y="7599680"/>
            <a:ext cx="172085" cy="172085"/>
          </a:xfrm>
          <a:prstGeom prst="rect">
            <a:avLst/>
          </a:prstGeom>
          <a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2790" y="2355215"/>
            <a:ext cx="14230985" cy="0"/>
          </a:xfrm>
          <a:custGeom>
            <a:avLst/>
            <a:gdLst/>
            <a:ahLst/>
            <a:cxnLst/>
            <a:rect l="l" t="t" r="r" b="b"/>
            <a:pathLst>
              <a:path w="14230985">
                <a:moveTo>
                  <a:pt x="0" y="0"/>
                </a:moveTo>
                <a:lnTo>
                  <a:pt x="14230484" y="0"/>
                </a:lnTo>
              </a:path>
            </a:pathLst>
          </a:custGeom>
          <a:ln w="47624">
            <a:solidFill>
              <a:srgbClr val="53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0" y="3363595"/>
            <a:ext cx="11172825" cy="57721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72200" y="1109980"/>
            <a:ext cx="5943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256030" algn="l"/>
              </a:tabLst>
            </a:pPr>
            <a:r>
              <a:rPr sz="7200" spc="-650" dirty="0">
                <a:solidFill>
                  <a:srgbClr val="6AD4CC"/>
                </a:solidFill>
                <a:latin typeface="Arial Unicode MS"/>
                <a:cs typeface="Arial Unicode MS"/>
              </a:rPr>
              <a:t>팀	</a:t>
            </a:r>
            <a:r>
              <a:rPr sz="7200" spc="70" dirty="0">
                <a:solidFill>
                  <a:srgbClr val="6AD4CC"/>
                </a:solidFill>
                <a:latin typeface="Arial Unicode MS"/>
                <a:cs typeface="Arial Unicode MS"/>
              </a:rPr>
              <a:t>구</a:t>
            </a:r>
            <a:r>
              <a:rPr sz="7200" spc="-650" dirty="0">
                <a:solidFill>
                  <a:srgbClr val="6AD4CC"/>
                </a:solidFill>
                <a:latin typeface="Arial Unicode MS"/>
                <a:cs typeface="Arial Unicode MS"/>
              </a:rPr>
              <a:t>성</a:t>
            </a:r>
            <a:endParaRPr sz="720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15200" y="2790197"/>
            <a:ext cx="3657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385570" algn="l"/>
              </a:tabLst>
            </a:pPr>
            <a:r>
              <a:rPr sz="3200" spc="25" dirty="0"/>
              <a:t>민주</a:t>
            </a:r>
            <a:r>
              <a:rPr sz="3200" spc="-290" dirty="0"/>
              <a:t>적</a:t>
            </a:r>
            <a:r>
              <a:rPr sz="3200" dirty="0"/>
              <a:t>	</a:t>
            </a:r>
            <a:r>
              <a:rPr sz="3200" spc="25" dirty="0"/>
              <a:t>팀구</a:t>
            </a:r>
            <a:r>
              <a:rPr sz="3200" spc="-290" dirty="0"/>
              <a:t>성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4598" y="1131990"/>
            <a:ext cx="5638802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179320" algn="l"/>
              </a:tabLst>
            </a:pPr>
            <a:r>
              <a:rPr spc="70" dirty="0"/>
              <a:t>역</a:t>
            </a:r>
            <a:r>
              <a:rPr spc="-650" dirty="0"/>
              <a:t>할</a:t>
            </a:r>
            <a:r>
              <a:rPr dirty="0"/>
              <a:t>	</a:t>
            </a:r>
            <a:r>
              <a:rPr spc="70" dirty="0"/>
              <a:t>분</a:t>
            </a:r>
            <a:r>
              <a:rPr spc="-650" dirty="0"/>
              <a:t>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0110" y="2724785"/>
            <a:ext cx="5865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2639" algn="l"/>
              </a:tabLst>
            </a:pPr>
            <a:r>
              <a:rPr sz="4800" spc="45" dirty="0">
                <a:solidFill>
                  <a:srgbClr val="6AD4CC"/>
                </a:solidFill>
                <a:latin typeface="Arial Unicode MS"/>
                <a:cs typeface="Arial Unicode MS"/>
              </a:rPr>
              <a:t>권성</a:t>
            </a:r>
            <a:r>
              <a:rPr sz="4800" spc="-434" dirty="0">
                <a:solidFill>
                  <a:srgbClr val="6AD4CC"/>
                </a:solidFill>
                <a:latin typeface="Arial Unicode MS"/>
                <a:cs typeface="Arial Unicode MS"/>
              </a:rPr>
              <a:t>재</a:t>
            </a:r>
            <a:r>
              <a:rPr sz="48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4800" spc="690" dirty="0">
                <a:solidFill>
                  <a:srgbClr val="6AD4CC"/>
                </a:solidFill>
                <a:latin typeface="Arial Unicode MS"/>
                <a:cs typeface="Arial Unicode MS"/>
              </a:rPr>
              <a:t>20161105</a:t>
            </a:r>
            <a:r>
              <a:rPr sz="4800" spc="210" dirty="0">
                <a:solidFill>
                  <a:srgbClr val="6AD4CC"/>
                </a:solidFill>
                <a:latin typeface="Arial Unicode MS"/>
                <a:cs typeface="Arial Unicode MS"/>
              </a:rPr>
              <a:t>5</a:t>
            </a:r>
            <a:endParaRPr sz="4800">
              <a:latin typeface="Arial Unicode MS"/>
              <a:cs typeface="Arial Unicode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2790" y="2331720"/>
            <a:ext cx="14230985" cy="7225030"/>
            <a:chOff x="2002790" y="2331720"/>
            <a:chExt cx="14230985" cy="7225030"/>
          </a:xfrm>
        </p:grpSpPr>
        <p:sp>
          <p:nvSpPr>
            <p:cNvPr id="5" name="object 5"/>
            <p:cNvSpPr/>
            <p:nvPr/>
          </p:nvSpPr>
          <p:spPr>
            <a:xfrm>
              <a:off x="9119870" y="2355215"/>
              <a:ext cx="0" cy="7201535"/>
            </a:xfrm>
            <a:custGeom>
              <a:avLst/>
              <a:gdLst/>
              <a:ahLst/>
              <a:cxnLst/>
              <a:rect l="l" t="t" r="r" b="b"/>
              <a:pathLst>
                <a:path h="7201534">
                  <a:moveTo>
                    <a:pt x="0" y="0"/>
                  </a:moveTo>
                  <a:lnTo>
                    <a:pt x="0" y="7200941"/>
                  </a:lnTo>
                </a:path>
              </a:pathLst>
            </a:custGeom>
            <a:ln w="47642">
              <a:solidFill>
                <a:srgbClr val="53A3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2790" y="2355215"/>
              <a:ext cx="14230985" cy="0"/>
            </a:xfrm>
            <a:custGeom>
              <a:avLst/>
              <a:gdLst/>
              <a:ahLst/>
              <a:cxnLst/>
              <a:rect l="l" t="t" r="r" b="b"/>
              <a:pathLst>
                <a:path w="14230985">
                  <a:moveTo>
                    <a:pt x="0" y="0"/>
                  </a:moveTo>
                  <a:lnTo>
                    <a:pt x="14230484" y="0"/>
                  </a:lnTo>
                </a:path>
              </a:pathLst>
            </a:custGeom>
            <a:ln w="47624">
              <a:solidFill>
                <a:srgbClr val="53A3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9345" y="4034155"/>
              <a:ext cx="1143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9345" y="4434205"/>
              <a:ext cx="114300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9345" y="4834255"/>
              <a:ext cx="114300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0400" y="4236085"/>
              <a:ext cx="114300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0400" y="4636135"/>
              <a:ext cx="114300" cy="114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3320" y="6969125"/>
              <a:ext cx="114300" cy="114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3320" y="7369175"/>
              <a:ext cx="114300" cy="114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0400" y="6969125"/>
              <a:ext cx="114300" cy="114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0400" y="7369175"/>
              <a:ext cx="114300" cy="1143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828530" y="3988435"/>
            <a:ext cx="2037080" cy="9131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780"/>
              </a:spcBef>
            </a:pPr>
            <a:r>
              <a:rPr sz="3200" spc="25" dirty="0">
                <a:solidFill>
                  <a:srgbClr val="6AD4CC"/>
                </a:solidFill>
                <a:latin typeface="Arial Unicode MS"/>
                <a:cs typeface="Arial Unicode MS"/>
              </a:rPr>
              <a:t>프론트엔</a:t>
            </a:r>
            <a:r>
              <a:rPr sz="3200" spc="-150" dirty="0">
                <a:solidFill>
                  <a:srgbClr val="6AD4CC"/>
                </a:solidFill>
                <a:latin typeface="Arial Unicode MS"/>
                <a:cs typeface="Arial Unicode MS"/>
              </a:rPr>
              <a:t>드  </a:t>
            </a:r>
            <a:r>
              <a:rPr sz="3200" spc="-80" dirty="0">
                <a:solidFill>
                  <a:srgbClr val="6AD4CC"/>
                </a:solidFill>
                <a:latin typeface="Arial Unicode MS"/>
                <a:cs typeface="Arial Unicode MS"/>
              </a:rPr>
              <a:t>테스터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7475" y="2739390"/>
            <a:ext cx="5867400" cy="489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2074545" algn="l"/>
              </a:tabLst>
            </a:pPr>
            <a:r>
              <a:rPr sz="4800" spc="45" dirty="0">
                <a:solidFill>
                  <a:srgbClr val="6AD4CC"/>
                </a:solidFill>
                <a:latin typeface="Arial Unicode MS"/>
                <a:cs typeface="Arial Unicode MS"/>
              </a:rPr>
              <a:t>정영</a:t>
            </a:r>
            <a:r>
              <a:rPr sz="4800" spc="-434" dirty="0">
                <a:solidFill>
                  <a:srgbClr val="6AD4CC"/>
                </a:solidFill>
                <a:latin typeface="Arial Unicode MS"/>
                <a:cs typeface="Arial Unicode MS"/>
              </a:rPr>
              <a:t>훈</a:t>
            </a:r>
            <a:r>
              <a:rPr sz="48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4800" spc="690" dirty="0">
                <a:solidFill>
                  <a:srgbClr val="6AD4CC"/>
                </a:solidFill>
                <a:latin typeface="Arial Unicode MS"/>
                <a:cs typeface="Arial Unicode MS"/>
              </a:rPr>
              <a:t>20131124</a:t>
            </a:r>
            <a:r>
              <a:rPr sz="4800" spc="210" dirty="0">
                <a:solidFill>
                  <a:srgbClr val="6AD4CC"/>
                </a:solidFill>
                <a:latin typeface="Arial Unicode MS"/>
                <a:cs typeface="Arial Unicode MS"/>
              </a:rPr>
              <a:t>5</a:t>
            </a:r>
            <a:endParaRPr sz="4800">
              <a:latin typeface="Arial Unicode MS"/>
              <a:cs typeface="Arial Unicode MS"/>
            </a:endParaRPr>
          </a:p>
          <a:p>
            <a:pPr marL="12700">
              <a:lnSpc>
                <a:spcPts val="3495"/>
              </a:lnSpc>
              <a:spcBef>
                <a:spcPts val="2480"/>
              </a:spcBef>
            </a:pPr>
            <a:r>
              <a:rPr sz="3200" spc="-80" dirty="0">
                <a:solidFill>
                  <a:srgbClr val="6AD4CC"/>
                </a:solidFill>
                <a:latin typeface="Arial Unicode MS"/>
                <a:cs typeface="Arial Unicode MS"/>
              </a:rPr>
              <a:t>백엔드</a:t>
            </a:r>
            <a:endParaRPr sz="3200">
              <a:latin typeface="Arial Unicode MS"/>
              <a:cs typeface="Arial Unicode MS"/>
            </a:endParaRPr>
          </a:p>
          <a:p>
            <a:pPr marL="12700">
              <a:lnSpc>
                <a:spcPts val="3150"/>
              </a:lnSpc>
              <a:tabLst>
                <a:tab pos="1385570" algn="l"/>
              </a:tabLst>
            </a:pPr>
            <a:r>
              <a:rPr sz="3200" spc="-80" dirty="0">
                <a:solidFill>
                  <a:srgbClr val="6AD4CC"/>
                </a:solidFill>
                <a:latin typeface="Arial Unicode MS"/>
                <a:cs typeface="Arial Unicode MS"/>
              </a:rPr>
              <a:t>회의록	</a:t>
            </a:r>
            <a:r>
              <a:rPr sz="3200" spc="-135" dirty="0">
                <a:solidFill>
                  <a:srgbClr val="6AD4CC"/>
                </a:solidFill>
                <a:latin typeface="Arial Unicode MS"/>
                <a:cs typeface="Arial Unicode MS"/>
              </a:rPr>
              <a:t>작성</a:t>
            </a:r>
            <a:endParaRPr sz="3200">
              <a:latin typeface="Arial Unicode MS"/>
              <a:cs typeface="Arial Unicode MS"/>
            </a:endParaRPr>
          </a:p>
          <a:p>
            <a:pPr marL="12700">
              <a:lnSpc>
                <a:spcPts val="3495"/>
              </a:lnSpc>
              <a:tabLst>
                <a:tab pos="1795780" algn="l"/>
                <a:tab pos="2248535" algn="l"/>
              </a:tabLst>
            </a:pPr>
            <a:r>
              <a:rPr sz="3200" spc="-55" dirty="0">
                <a:solidFill>
                  <a:srgbClr val="6AD4CC"/>
                </a:solidFill>
                <a:latin typeface="Arial Unicode MS"/>
                <a:cs typeface="Arial Unicode MS"/>
              </a:rPr>
              <a:t>품질관리	</a:t>
            </a:r>
            <a:r>
              <a:rPr sz="3200" spc="-10" dirty="0">
                <a:solidFill>
                  <a:srgbClr val="6AD4CC"/>
                </a:solidFill>
                <a:latin typeface="Arial Unicode MS"/>
                <a:cs typeface="Arial Unicode MS"/>
              </a:rPr>
              <a:t>&amp;	</a:t>
            </a:r>
            <a:r>
              <a:rPr sz="3200" spc="-80" dirty="0">
                <a:solidFill>
                  <a:srgbClr val="6AD4CC"/>
                </a:solidFill>
                <a:latin typeface="Arial Unicode MS"/>
                <a:cs typeface="Arial Unicode MS"/>
              </a:rPr>
              <a:t>마케팅</a:t>
            </a:r>
            <a:endParaRPr sz="3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Arial Unicode MS"/>
              <a:cs typeface="Arial Unicode MS"/>
            </a:endParaRPr>
          </a:p>
          <a:p>
            <a:pPr marL="54610">
              <a:lnSpc>
                <a:spcPct val="100000"/>
              </a:lnSpc>
              <a:spcBef>
                <a:spcPts val="5"/>
              </a:spcBef>
              <a:tabLst>
                <a:tab pos="1096645" algn="l"/>
                <a:tab pos="1925955" algn="l"/>
              </a:tabLst>
            </a:pPr>
            <a:r>
              <a:rPr sz="4800" spc="-434" dirty="0">
                <a:solidFill>
                  <a:srgbClr val="6AD4CC"/>
                </a:solidFill>
                <a:latin typeface="Arial Unicode MS"/>
                <a:cs typeface="Arial Unicode MS"/>
              </a:rPr>
              <a:t>노	준	</a:t>
            </a:r>
            <a:r>
              <a:rPr sz="4800" spc="635" dirty="0">
                <a:solidFill>
                  <a:srgbClr val="6AD4CC"/>
                </a:solidFill>
                <a:latin typeface="Arial Unicode MS"/>
                <a:cs typeface="Arial Unicode MS"/>
              </a:rPr>
              <a:t>201710920</a:t>
            </a:r>
            <a:endParaRPr sz="4800">
              <a:latin typeface="Arial Unicode MS"/>
              <a:cs typeface="Arial Unicode MS"/>
            </a:endParaRPr>
          </a:p>
          <a:p>
            <a:pPr marL="66040">
              <a:lnSpc>
                <a:spcPts val="3495"/>
              </a:lnSpc>
              <a:spcBef>
                <a:spcPts val="3754"/>
              </a:spcBef>
            </a:pPr>
            <a:r>
              <a:rPr sz="3200" spc="-80" dirty="0">
                <a:solidFill>
                  <a:srgbClr val="6AD4CC"/>
                </a:solidFill>
                <a:latin typeface="Arial Unicode MS"/>
                <a:cs typeface="Arial Unicode MS"/>
              </a:rPr>
              <a:t>백엔드</a:t>
            </a:r>
            <a:endParaRPr sz="3200">
              <a:latin typeface="Arial Unicode MS"/>
              <a:cs typeface="Arial Unicode MS"/>
            </a:endParaRPr>
          </a:p>
          <a:p>
            <a:pPr marL="66040">
              <a:lnSpc>
                <a:spcPts val="3495"/>
              </a:lnSpc>
              <a:tabLst>
                <a:tab pos="1849755" algn="l"/>
              </a:tabLst>
            </a:pPr>
            <a:r>
              <a:rPr sz="3200" spc="-55" dirty="0">
                <a:solidFill>
                  <a:srgbClr val="6AD4CC"/>
                </a:solidFill>
                <a:latin typeface="Arial Unicode MS"/>
                <a:cs typeface="Arial Unicode MS"/>
              </a:rPr>
              <a:t>프로젝트	</a:t>
            </a:r>
            <a:r>
              <a:rPr sz="3200" spc="-80" dirty="0">
                <a:solidFill>
                  <a:srgbClr val="6AD4CC"/>
                </a:solidFill>
                <a:latin typeface="Arial Unicode MS"/>
                <a:cs typeface="Arial Unicode MS"/>
              </a:rPr>
              <a:t>매니저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45980" y="5513070"/>
            <a:ext cx="5865495" cy="212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2639" algn="l"/>
              </a:tabLst>
            </a:pPr>
            <a:r>
              <a:rPr sz="4800" spc="45" dirty="0">
                <a:solidFill>
                  <a:srgbClr val="6AD4CC"/>
                </a:solidFill>
                <a:latin typeface="Arial Unicode MS"/>
                <a:cs typeface="Arial Unicode MS"/>
              </a:rPr>
              <a:t>임병</a:t>
            </a:r>
            <a:r>
              <a:rPr sz="4800" spc="-434" dirty="0">
                <a:solidFill>
                  <a:srgbClr val="6AD4CC"/>
                </a:solidFill>
                <a:latin typeface="Arial Unicode MS"/>
                <a:cs typeface="Arial Unicode MS"/>
              </a:rPr>
              <a:t>진</a:t>
            </a:r>
            <a:r>
              <a:rPr sz="48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4800" spc="690" dirty="0">
                <a:solidFill>
                  <a:srgbClr val="6AD4CC"/>
                </a:solidFill>
                <a:latin typeface="Arial Unicode MS"/>
                <a:cs typeface="Arial Unicode MS"/>
              </a:rPr>
              <a:t>20171097</a:t>
            </a:r>
            <a:r>
              <a:rPr sz="4800" spc="210" dirty="0">
                <a:solidFill>
                  <a:srgbClr val="6AD4CC"/>
                </a:solidFill>
                <a:latin typeface="Arial Unicode MS"/>
                <a:cs typeface="Arial Unicode MS"/>
              </a:rPr>
              <a:t>0</a:t>
            </a:r>
            <a:endParaRPr sz="4800">
              <a:latin typeface="Arial Unicode MS"/>
              <a:cs typeface="Arial Unicode MS"/>
            </a:endParaRPr>
          </a:p>
          <a:p>
            <a:pPr marL="94615" marR="4572000">
              <a:lnSpc>
                <a:spcPts val="3150"/>
              </a:lnSpc>
              <a:spcBef>
                <a:spcPts val="4435"/>
              </a:spcBef>
            </a:pPr>
            <a:r>
              <a:rPr sz="3200" spc="25" dirty="0">
                <a:solidFill>
                  <a:srgbClr val="6AD4CC"/>
                </a:solidFill>
                <a:latin typeface="Arial Unicode MS"/>
                <a:cs typeface="Arial Unicode MS"/>
              </a:rPr>
              <a:t>백엔</a:t>
            </a:r>
            <a:r>
              <a:rPr sz="3200" spc="-150" dirty="0">
                <a:solidFill>
                  <a:srgbClr val="6AD4CC"/>
                </a:solidFill>
                <a:latin typeface="Arial Unicode MS"/>
                <a:cs typeface="Arial Unicode MS"/>
              </a:rPr>
              <a:t>드  </a:t>
            </a:r>
            <a:r>
              <a:rPr sz="3200" spc="25" dirty="0">
                <a:solidFill>
                  <a:srgbClr val="6AD4CC"/>
                </a:solidFill>
                <a:latin typeface="Arial Unicode MS"/>
                <a:cs typeface="Arial Unicode MS"/>
              </a:rPr>
              <a:t>설계</a:t>
            </a:r>
            <a:r>
              <a:rPr sz="3200" spc="-290" dirty="0">
                <a:solidFill>
                  <a:srgbClr val="6AD4CC"/>
                </a:solidFill>
                <a:latin typeface="Arial Unicode MS"/>
                <a:cs typeface="Arial Unicode MS"/>
              </a:rPr>
              <a:t>자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96145" y="0"/>
            <a:ext cx="8491855" cy="9825990"/>
            <a:chOff x="9796145" y="0"/>
            <a:chExt cx="8491855" cy="9825990"/>
          </a:xfrm>
        </p:grpSpPr>
        <p:sp>
          <p:nvSpPr>
            <p:cNvPr id="3" name="object 3"/>
            <p:cNvSpPr/>
            <p:nvPr/>
          </p:nvSpPr>
          <p:spPr>
            <a:xfrm>
              <a:off x="9796145" y="0"/>
              <a:ext cx="8489950" cy="9825990"/>
            </a:xfrm>
            <a:custGeom>
              <a:avLst/>
              <a:gdLst/>
              <a:ahLst/>
              <a:cxnLst/>
              <a:rect l="l" t="t" r="r" b="b"/>
              <a:pathLst>
                <a:path w="8489950" h="9825990">
                  <a:moveTo>
                    <a:pt x="8489412" y="9258048"/>
                  </a:moveTo>
                  <a:lnTo>
                    <a:pt x="8467293" y="9267105"/>
                  </a:lnTo>
                  <a:lnTo>
                    <a:pt x="8430876" y="9296110"/>
                  </a:lnTo>
                  <a:lnTo>
                    <a:pt x="8384293" y="9317496"/>
                  </a:lnTo>
                  <a:lnTo>
                    <a:pt x="8348195" y="9346055"/>
                  </a:lnTo>
                  <a:lnTo>
                    <a:pt x="8255858" y="9387673"/>
                  </a:lnTo>
                  <a:lnTo>
                    <a:pt x="8220272" y="9415517"/>
                  </a:lnTo>
                  <a:lnTo>
                    <a:pt x="8083645" y="9475323"/>
                  </a:lnTo>
                  <a:lnTo>
                    <a:pt x="8048805" y="9502127"/>
                  </a:lnTo>
                  <a:lnTo>
                    <a:pt x="8003840" y="9521256"/>
                  </a:lnTo>
                  <a:lnTo>
                    <a:pt x="7870175" y="9576930"/>
                  </a:lnTo>
                  <a:lnTo>
                    <a:pt x="7738447" y="9629902"/>
                  </a:lnTo>
                  <a:lnTo>
                    <a:pt x="7684666" y="9639531"/>
                  </a:lnTo>
                  <a:lnTo>
                    <a:pt x="7641441" y="9656235"/>
                  </a:lnTo>
                  <a:lnTo>
                    <a:pt x="7555706" y="9688642"/>
                  </a:lnTo>
                  <a:lnTo>
                    <a:pt x="7502884" y="9696934"/>
                  </a:lnTo>
                  <a:lnTo>
                    <a:pt x="7418641" y="9727261"/>
                  </a:lnTo>
                  <a:lnTo>
                    <a:pt x="7366584" y="9734486"/>
                  </a:lnTo>
                  <a:lnTo>
                    <a:pt x="7325113" y="9748741"/>
                  </a:lnTo>
                  <a:lnTo>
                    <a:pt x="7273589" y="9755223"/>
                  </a:lnTo>
                  <a:lnTo>
                    <a:pt x="7232659" y="9768724"/>
                  </a:lnTo>
                  <a:lnTo>
                    <a:pt x="7181685" y="9774438"/>
                  </a:lnTo>
                  <a:lnTo>
                    <a:pt x="7130992" y="9779760"/>
                  </a:lnTo>
                  <a:lnTo>
                    <a:pt x="7090908" y="9792081"/>
                  </a:lnTo>
                  <a:lnTo>
                    <a:pt x="7040792" y="9796598"/>
                  </a:lnTo>
                  <a:lnTo>
                    <a:pt x="6990971" y="9800704"/>
                  </a:lnTo>
                  <a:lnTo>
                    <a:pt x="6941449" y="9804392"/>
                  </a:lnTo>
                  <a:lnTo>
                    <a:pt x="6902554" y="9815055"/>
                  </a:lnTo>
                  <a:lnTo>
                    <a:pt x="6853644" y="9817889"/>
                  </a:lnTo>
                  <a:lnTo>
                    <a:pt x="6805048" y="9820287"/>
                  </a:lnTo>
                  <a:lnTo>
                    <a:pt x="6756768" y="9822242"/>
                  </a:lnTo>
                  <a:lnTo>
                    <a:pt x="6708810" y="9823748"/>
                  </a:lnTo>
                  <a:lnTo>
                    <a:pt x="6661178" y="9824800"/>
                  </a:lnTo>
                  <a:lnTo>
                    <a:pt x="6613877" y="9825391"/>
                  </a:lnTo>
                  <a:lnTo>
                    <a:pt x="6566910" y="9825515"/>
                  </a:lnTo>
                  <a:lnTo>
                    <a:pt x="6509961" y="9817766"/>
                  </a:lnTo>
                  <a:lnTo>
                    <a:pt x="6463678" y="9816936"/>
                  </a:lnTo>
                  <a:lnTo>
                    <a:pt x="6417743" y="9815621"/>
                  </a:lnTo>
                  <a:lnTo>
                    <a:pt x="6372160" y="9813814"/>
                  </a:lnTo>
                  <a:lnTo>
                    <a:pt x="6316613" y="9804110"/>
                  </a:lnTo>
                  <a:lnTo>
                    <a:pt x="6271749" y="9801301"/>
                  </a:lnTo>
                  <a:lnTo>
                    <a:pt x="6216929" y="9790582"/>
                  </a:lnTo>
                  <a:lnTo>
                    <a:pt x="6172801" y="9786745"/>
                  </a:lnTo>
                  <a:lnTo>
                    <a:pt x="6118726" y="9774987"/>
                  </a:lnTo>
                  <a:lnTo>
                    <a:pt x="6075352" y="9770099"/>
                  </a:lnTo>
                  <a:lnTo>
                    <a:pt x="6022040" y="9757276"/>
                  </a:lnTo>
                  <a:lnTo>
                    <a:pt x="5979438" y="9751311"/>
                  </a:lnTo>
                  <a:lnTo>
                    <a:pt x="5926907" y="9737399"/>
                  </a:lnTo>
                  <a:lnTo>
                    <a:pt x="5874886" y="9722776"/>
                  </a:lnTo>
                  <a:lnTo>
                    <a:pt x="5833598" y="9714977"/>
                  </a:lnTo>
                  <a:lnTo>
                    <a:pt x="5782396" y="9699211"/>
                  </a:lnTo>
                  <a:lnTo>
                    <a:pt x="5731599" y="9682880"/>
                  </a:lnTo>
                  <a:lnTo>
                    <a:pt x="5681202" y="9665991"/>
                  </a:lnTo>
                  <a:lnTo>
                    <a:pt x="5641525" y="9655946"/>
                  </a:lnTo>
                  <a:lnTo>
                    <a:pt x="5591919" y="9637953"/>
                  </a:lnTo>
                  <a:lnTo>
                    <a:pt x="5542703" y="9619416"/>
                  </a:lnTo>
                  <a:lnTo>
                    <a:pt x="5493875" y="9600339"/>
                  </a:lnTo>
                  <a:lnTo>
                    <a:pt x="5455751" y="9588127"/>
                  </a:lnTo>
                  <a:lnTo>
                    <a:pt x="5407685" y="9567986"/>
                  </a:lnTo>
                  <a:lnTo>
                    <a:pt x="5359995" y="9547320"/>
                  </a:lnTo>
                  <a:lnTo>
                    <a:pt x="5312678" y="9526135"/>
                  </a:lnTo>
                  <a:lnTo>
                    <a:pt x="5265730" y="9504434"/>
                  </a:lnTo>
                  <a:lnTo>
                    <a:pt x="5229469" y="9489623"/>
                  </a:lnTo>
                  <a:lnTo>
                    <a:pt x="5183249" y="9466907"/>
                  </a:lnTo>
                  <a:lnTo>
                    <a:pt x="5137387" y="9443692"/>
                  </a:lnTo>
                  <a:lnTo>
                    <a:pt x="5091880" y="9419981"/>
                  </a:lnTo>
                  <a:lnTo>
                    <a:pt x="5046725" y="9395779"/>
                  </a:lnTo>
                  <a:lnTo>
                    <a:pt x="5012239" y="9378492"/>
                  </a:lnTo>
                  <a:lnTo>
                    <a:pt x="4967776" y="9353325"/>
                  </a:lnTo>
                  <a:lnTo>
                    <a:pt x="4923654" y="9327682"/>
                  </a:lnTo>
                  <a:lnTo>
                    <a:pt x="4879870" y="9301568"/>
                  </a:lnTo>
                  <a:lnTo>
                    <a:pt x="4836419" y="9274989"/>
                  </a:lnTo>
                  <a:lnTo>
                    <a:pt x="4793299" y="9247949"/>
                  </a:lnTo>
                  <a:lnTo>
                    <a:pt x="4760827" y="9227852"/>
                  </a:lnTo>
                  <a:lnTo>
                    <a:pt x="4718357" y="9199905"/>
                  </a:lnTo>
                  <a:lnTo>
                    <a:pt x="4676207" y="9171511"/>
                  </a:lnTo>
                  <a:lnTo>
                    <a:pt x="4634373" y="9142677"/>
                  </a:lnTo>
                  <a:lnTo>
                    <a:pt x="4592851" y="9113406"/>
                  </a:lnTo>
                  <a:lnTo>
                    <a:pt x="4551639" y="9083704"/>
                  </a:lnTo>
                  <a:lnTo>
                    <a:pt x="4521055" y="9060974"/>
                  </a:lnTo>
                  <a:lnTo>
                    <a:pt x="4480451" y="9030424"/>
                  </a:lnTo>
                  <a:lnTo>
                    <a:pt x="4440146" y="8999457"/>
                  </a:lnTo>
                  <a:lnTo>
                    <a:pt x="4400135" y="8968078"/>
                  </a:lnTo>
                  <a:lnTo>
                    <a:pt x="4360417" y="8936292"/>
                  </a:lnTo>
                  <a:lnTo>
                    <a:pt x="4320986" y="8904105"/>
                  </a:lnTo>
                  <a:lnTo>
                    <a:pt x="4281840" y="8871520"/>
                  </a:lnTo>
                  <a:lnTo>
                    <a:pt x="4253298" y="8845942"/>
                  </a:lnTo>
                  <a:lnTo>
                    <a:pt x="4214710" y="8812579"/>
                  </a:lnTo>
                  <a:lnTo>
                    <a:pt x="4176397" y="8778832"/>
                  </a:lnTo>
                  <a:lnTo>
                    <a:pt x="4138355" y="8744709"/>
                  </a:lnTo>
                  <a:lnTo>
                    <a:pt x="4100579" y="8710213"/>
                  </a:lnTo>
                  <a:lnTo>
                    <a:pt x="4063067" y="8675349"/>
                  </a:lnTo>
                  <a:lnTo>
                    <a:pt x="4036136" y="8647522"/>
                  </a:lnTo>
                  <a:lnTo>
                    <a:pt x="3999141" y="8611938"/>
                  </a:lnTo>
                  <a:lnTo>
                    <a:pt x="3962398" y="8576001"/>
                  </a:lnTo>
                  <a:lnTo>
                    <a:pt x="3925904" y="8539716"/>
                  </a:lnTo>
                  <a:lnTo>
                    <a:pt x="3889657" y="8503089"/>
                  </a:lnTo>
                  <a:lnTo>
                    <a:pt x="3863973" y="8473522"/>
                  </a:lnTo>
                  <a:lnTo>
                    <a:pt x="3828207" y="8436223"/>
                  </a:lnTo>
                  <a:lnTo>
                    <a:pt x="3792676" y="8398596"/>
                  </a:lnTo>
                  <a:lnTo>
                    <a:pt x="3757377" y="8360645"/>
                  </a:lnTo>
                  <a:lnTo>
                    <a:pt x="3722306" y="8322376"/>
                  </a:lnTo>
                  <a:lnTo>
                    <a:pt x="3697781" y="8291193"/>
                  </a:lnTo>
                  <a:lnTo>
                    <a:pt x="3663156" y="8252301"/>
                  </a:lnTo>
                  <a:lnTo>
                    <a:pt x="3628749" y="8213106"/>
                  </a:lnTo>
                  <a:lnTo>
                    <a:pt x="3594556" y="8173613"/>
                  </a:lnTo>
                  <a:lnTo>
                    <a:pt x="3560574" y="8133825"/>
                  </a:lnTo>
                  <a:lnTo>
                    <a:pt x="3537120" y="8101148"/>
                  </a:lnTo>
                  <a:lnTo>
                    <a:pt x="3503549" y="8060787"/>
                  </a:lnTo>
                  <a:lnTo>
                    <a:pt x="3470177" y="8020147"/>
                  </a:lnTo>
                  <a:lnTo>
                    <a:pt x="3447324" y="7986632"/>
                  </a:lnTo>
                  <a:lnTo>
                    <a:pt x="3414342" y="7945449"/>
                  </a:lnTo>
                  <a:lnTo>
                    <a:pt x="3381550" y="7904001"/>
                  </a:lnTo>
                  <a:lnTo>
                    <a:pt x="3348944" y="7862294"/>
                  </a:lnTo>
                  <a:lnTo>
                    <a:pt x="3326842" y="7827731"/>
                  </a:lnTo>
                  <a:lnTo>
                    <a:pt x="3294597" y="7785519"/>
                  </a:lnTo>
                  <a:lnTo>
                    <a:pt x="3262527" y="7743063"/>
                  </a:lnTo>
                  <a:lnTo>
                    <a:pt x="3240952" y="7707766"/>
                  </a:lnTo>
                  <a:lnTo>
                    <a:pt x="3209223" y="7664835"/>
                  </a:lnTo>
                  <a:lnTo>
                    <a:pt x="3177659" y="7621673"/>
                  </a:lnTo>
                  <a:lnTo>
                    <a:pt x="3156578" y="7585686"/>
                  </a:lnTo>
                  <a:lnTo>
                    <a:pt x="3125333" y="7542080"/>
                  </a:lnTo>
                  <a:lnTo>
                    <a:pt x="3104565" y="7505657"/>
                  </a:lnTo>
                  <a:lnTo>
                    <a:pt x="3073625" y="7461624"/>
                  </a:lnTo>
                  <a:lnTo>
                    <a:pt x="3042833" y="7417387"/>
                  </a:lnTo>
                  <a:lnTo>
                    <a:pt x="3022506" y="7380348"/>
                  </a:lnTo>
                  <a:lnTo>
                    <a:pt x="2992379" y="7335181"/>
                  </a:lnTo>
                  <a:lnTo>
                    <a:pt x="2962382" y="7289834"/>
                  </a:lnTo>
                  <a:lnTo>
                    <a:pt x="2942831" y="7251712"/>
                  </a:lnTo>
                  <a:lnTo>
                    <a:pt x="2913081" y="7206020"/>
                  </a:lnTo>
                  <a:lnTo>
                    <a:pt x="2883450" y="7160162"/>
                  </a:lnTo>
                  <a:lnTo>
                    <a:pt x="2864257" y="7121542"/>
                  </a:lnTo>
                  <a:lnTo>
                    <a:pt x="2834855" y="7075364"/>
                  </a:lnTo>
                  <a:lnTo>
                    <a:pt x="2805563" y="7029034"/>
                  </a:lnTo>
                  <a:lnTo>
                    <a:pt x="2786699" y="6989954"/>
                  </a:lnTo>
                  <a:lnTo>
                    <a:pt x="2757617" y="6943331"/>
                  </a:lnTo>
                  <a:lnTo>
                    <a:pt x="2738956" y="6903968"/>
                  </a:lnTo>
                  <a:lnTo>
                    <a:pt x="2710071" y="6857069"/>
                  </a:lnTo>
                  <a:lnTo>
                    <a:pt x="2681279" y="6810040"/>
                  </a:lnTo>
                  <a:lnTo>
                    <a:pt x="2662901" y="6770284"/>
                  </a:lnTo>
                  <a:lnTo>
                    <a:pt x="2634288" y="6723006"/>
                  </a:lnTo>
                  <a:lnTo>
                    <a:pt x="2616081" y="6683010"/>
                  </a:lnTo>
                  <a:lnTo>
                    <a:pt x="2587633" y="6635501"/>
                  </a:lnTo>
                  <a:lnTo>
                    <a:pt x="2559264" y="6587883"/>
                  </a:lnTo>
                  <a:lnTo>
                    <a:pt x="2541291" y="6547560"/>
                  </a:lnTo>
                  <a:lnTo>
                    <a:pt x="2513068" y="6499737"/>
                  </a:lnTo>
                  <a:lnTo>
                    <a:pt x="2495236" y="6459218"/>
                  </a:lnTo>
                  <a:lnTo>
                    <a:pt x="2467147" y="6411209"/>
                  </a:lnTo>
                  <a:lnTo>
                    <a:pt x="2449443" y="6370512"/>
                  </a:lnTo>
                  <a:lnTo>
                    <a:pt x="2421475" y="6322333"/>
                  </a:lnTo>
                  <a:lnTo>
                    <a:pt x="2403886" y="6281476"/>
                  </a:lnTo>
                  <a:lnTo>
                    <a:pt x="2376027" y="6233145"/>
                  </a:lnTo>
                  <a:lnTo>
                    <a:pt x="2358540" y="6192145"/>
                  </a:lnTo>
                  <a:lnTo>
                    <a:pt x="2303059" y="6095155"/>
                  </a:lnTo>
                  <a:lnTo>
                    <a:pt x="2285702" y="6053973"/>
                  </a:lnTo>
                  <a:lnTo>
                    <a:pt x="2258060" y="6005341"/>
                  </a:lnTo>
                  <a:lnTo>
                    <a:pt x="2240773" y="5964060"/>
                  </a:lnTo>
                  <a:lnTo>
                    <a:pt x="2213196" y="5915337"/>
                  </a:lnTo>
                  <a:lnTo>
                    <a:pt x="2195968" y="5873975"/>
                  </a:lnTo>
                  <a:lnTo>
                    <a:pt x="2168443" y="5825180"/>
                  </a:lnTo>
                  <a:lnTo>
                    <a:pt x="2151260" y="5783755"/>
                  </a:lnTo>
                  <a:lnTo>
                    <a:pt x="2123774" y="5734905"/>
                  </a:lnTo>
                  <a:lnTo>
                    <a:pt x="1900818" y="5282988"/>
                  </a:lnTo>
                  <a:lnTo>
                    <a:pt x="1883644" y="5241551"/>
                  </a:lnTo>
                  <a:lnTo>
                    <a:pt x="1856128" y="5192743"/>
                  </a:lnTo>
                  <a:lnTo>
                    <a:pt x="1838911" y="5151366"/>
                  </a:lnTo>
                  <a:lnTo>
                    <a:pt x="1811345" y="5102626"/>
                  </a:lnTo>
                  <a:lnTo>
                    <a:pt x="1794072" y="5061327"/>
                  </a:lnTo>
                  <a:lnTo>
                    <a:pt x="1766445" y="5012673"/>
                  </a:lnTo>
                  <a:lnTo>
                    <a:pt x="1749104" y="4971469"/>
                  </a:lnTo>
                  <a:lnTo>
                    <a:pt x="1721403" y="4922920"/>
                  </a:lnTo>
                  <a:lnTo>
                    <a:pt x="1703981" y="4881828"/>
                  </a:lnTo>
                  <a:lnTo>
                    <a:pt x="1676192" y="4833400"/>
                  </a:lnTo>
                  <a:lnTo>
                    <a:pt x="1658677" y="4792439"/>
                  </a:lnTo>
                  <a:lnTo>
                    <a:pt x="1630789" y="4744150"/>
                  </a:lnTo>
                  <a:lnTo>
                    <a:pt x="1613167" y="4703337"/>
                  </a:lnTo>
                  <a:lnTo>
                    <a:pt x="1585167" y="4655205"/>
                  </a:lnTo>
                  <a:lnTo>
                    <a:pt x="1557105" y="4607158"/>
                  </a:lnTo>
                  <a:lnTo>
                    <a:pt x="1539301" y="4566600"/>
                  </a:lnTo>
                  <a:lnTo>
                    <a:pt x="1511108" y="4518736"/>
                  </a:lnTo>
                  <a:lnTo>
                    <a:pt x="1493166" y="4478370"/>
                  </a:lnTo>
                  <a:lnTo>
                    <a:pt x="1464829" y="4430707"/>
                  </a:lnTo>
                  <a:lnTo>
                    <a:pt x="1446737" y="4390550"/>
                  </a:lnTo>
                  <a:lnTo>
                    <a:pt x="1418243" y="4343106"/>
                  </a:lnTo>
                  <a:lnTo>
                    <a:pt x="1399988" y="4303176"/>
                  </a:lnTo>
                  <a:lnTo>
                    <a:pt x="1371325" y="4255968"/>
                  </a:lnTo>
                  <a:lnTo>
                    <a:pt x="1342573" y="4208885"/>
                  </a:lnTo>
                  <a:lnTo>
                    <a:pt x="1324050" y="4169329"/>
                  </a:lnTo>
                  <a:lnTo>
                    <a:pt x="1295109" y="4122508"/>
                  </a:lnTo>
                  <a:lnTo>
                    <a:pt x="1276392" y="4083224"/>
                  </a:lnTo>
                  <a:lnTo>
                    <a:pt x="1247250" y="4036684"/>
                  </a:lnTo>
                  <a:lnTo>
                    <a:pt x="1218003" y="3990289"/>
                  </a:lnTo>
                  <a:lnTo>
                    <a:pt x="1198970" y="3951446"/>
                  </a:lnTo>
                  <a:lnTo>
                    <a:pt x="1169504" y="3905358"/>
                  </a:lnTo>
                  <a:lnTo>
                    <a:pt x="1139923" y="3859431"/>
                  </a:lnTo>
                  <a:lnTo>
                    <a:pt x="1120546" y="3821066"/>
                  </a:lnTo>
                  <a:lnTo>
                    <a:pt x="1090726" y="3775472"/>
                  </a:lnTo>
                  <a:lnTo>
                    <a:pt x="1060782" y="3730051"/>
                  </a:lnTo>
                  <a:lnTo>
                    <a:pt x="1041033" y="3692206"/>
                  </a:lnTo>
                  <a:lnTo>
                    <a:pt x="1010831" y="3647144"/>
                  </a:lnTo>
                  <a:lnTo>
                    <a:pt x="980496" y="3602269"/>
                  </a:lnTo>
                  <a:lnTo>
                    <a:pt x="960565" y="3564677"/>
                  </a:lnTo>
                  <a:lnTo>
                    <a:pt x="869779" y="3429745"/>
                  </a:lnTo>
                  <a:lnTo>
                    <a:pt x="849873" y="3392119"/>
                  </a:lnTo>
                  <a:lnTo>
                    <a:pt x="819683" y="3347040"/>
                  </a:lnTo>
                  <a:lnTo>
                    <a:pt x="789544" y="3301890"/>
                  </a:lnTo>
                  <a:lnTo>
                    <a:pt x="759471" y="3256650"/>
                  </a:lnTo>
                  <a:lnTo>
                    <a:pt x="739796" y="3218702"/>
                  </a:lnTo>
                  <a:lnTo>
                    <a:pt x="709889" y="3173228"/>
                  </a:lnTo>
                  <a:lnTo>
                    <a:pt x="680086" y="3127610"/>
                  </a:lnTo>
                  <a:lnTo>
                    <a:pt x="660721" y="3089230"/>
                  </a:lnTo>
                  <a:lnTo>
                    <a:pt x="631163" y="3043270"/>
                  </a:lnTo>
                  <a:lnTo>
                    <a:pt x="601747" y="2997112"/>
                  </a:lnTo>
                  <a:lnTo>
                    <a:pt x="582808" y="2958137"/>
                  </a:lnTo>
                  <a:lnTo>
                    <a:pt x="553715" y="2911528"/>
                  </a:lnTo>
                  <a:lnTo>
                    <a:pt x="524803" y="2864667"/>
                  </a:lnTo>
                  <a:lnTo>
                    <a:pt x="506407" y="2824935"/>
                  </a:lnTo>
                  <a:lnTo>
                    <a:pt x="477896" y="2777516"/>
                  </a:lnTo>
                  <a:lnTo>
                    <a:pt x="449604" y="2729790"/>
                  </a:lnTo>
                  <a:lnTo>
                    <a:pt x="431867" y="2689138"/>
                  </a:lnTo>
                  <a:lnTo>
                    <a:pt x="404053" y="2640745"/>
                  </a:lnTo>
                  <a:lnTo>
                    <a:pt x="386820" y="2599390"/>
                  </a:lnTo>
                  <a:lnTo>
                    <a:pt x="359537" y="2550257"/>
                  </a:lnTo>
                  <a:lnTo>
                    <a:pt x="342859" y="2508127"/>
                  </a:lnTo>
                  <a:lnTo>
                    <a:pt x="316158" y="2458182"/>
                  </a:lnTo>
                  <a:lnTo>
                    <a:pt x="300088" y="2415204"/>
                  </a:lnTo>
                  <a:lnTo>
                    <a:pt x="274020" y="2364376"/>
                  </a:lnTo>
                  <a:lnTo>
                    <a:pt x="258611" y="2320478"/>
                  </a:lnTo>
                  <a:lnTo>
                    <a:pt x="233228" y="2268693"/>
                  </a:lnTo>
                  <a:lnTo>
                    <a:pt x="218529" y="2223803"/>
                  </a:lnTo>
                  <a:lnTo>
                    <a:pt x="204206" y="2178389"/>
                  </a:lnTo>
                  <a:lnTo>
                    <a:pt x="190270" y="2132434"/>
                  </a:lnTo>
                  <a:lnTo>
                    <a:pt x="166414" y="2078521"/>
                  </a:lnTo>
                  <a:lnTo>
                    <a:pt x="153293" y="2031429"/>
                  </a:lnTo>
                  <a:lnTo>
                    <a:pt x="140599" y="1983742"/>
                  </a:lnTo>
                  <a:lnTo>
                    <a:pt x="128345" y="1935442"/>
                  </a:lnTo>
                  <a:lnTo>
                    <a:pt x="115654" y="1887751"/>
                  </a:lnTo>
                  <a:lnTo>
                    <a:pt x="103314" y="1839571"/>
                  </a:lnTo>
                  <a:lnTo>
                    <a:pt x="91318" y="1790909"/>
                  </a:lnTo>
                  <a:lnTo>
                    <a:pt x="79661" y="1741776"/>
                  </a:lnTo>
                  <a:lnTo>
                    <a:pt x="68335" y="1692180"/>
                  </a:lnTo>
                  <a:lnTo>
                    <a:pt x="57335" y="1642130"/>
                  </a:lnTo>
                  <a:lnTo>
                    <a:pt x="46654" y="1591635"/>
                  </a:lnTo>
                  <a:lnTo>
                    <a:pt x="46608" y="1548104"/>
                  </a:lnTo>
                  <a:lnTo>
                    <a:pt x="36546" y="1496745"/>
                  </a:lnTo>
                  <a:lnTo>
                    <a:pt x="26784" y="1444969"/>
                  </a:lnTo>
                  <a:lnTo>
                    <a:pt x="27637" y="1400182"/>
                  </a:lnTo>
                  <a:lnTo>
                    <a:pt x="18455" y="1347595"/>
                  </a:lnTo>
                  <a:lnTo>
                    <a:pt x="9554" y="1294617"/>
                  </a:lnTo>
                  <a:lnTo>
                    <a:pt x="11249" y="1248656"/>
                  </a:lnTo>
                  <a:lnTo>
                    <a:pt x="2890" y="1194922"/>
                  </a:lnTo>
                  <a:lnTo>
                    <a:pt x="7593" y="1101167"/>
                  </a:lnTo>
                  <a:lnTo>
                    <a:pt x="0" y="1046365"/>
                  </a:lnTo>
                  <a:lnTo>
                    <a:pt x="9611" y="902166"/>
                  </a:lnTo>
                  <a:lnTo>
                    <a:pt x="2948" y="846067"/>
                  </a:lnTo>
                  <a:lnTo>
                    <a:pt x="10909" y="747768"/>
                  </a:lnTo>
                  <a:lnTo>
                    <a:pt x="29226" y="547829"/>
                  </a:lnTo>
                  <a:lnTo>
                    <a:pt x="44588" y="504599"/>
                  </a:lnTo>
                  <a:lnTo>
                    <a:pt x="60716" y="351310"/>
                  </a:lnTo>
                  <a:lnTo>
                    <a:pt x="76728" y="307175"/>
                  </a:lnTo>
                  <a:lnTo>
                    <a:pt x="82564" y="255437"/>
                  </a:lnTo>
                  <a:lnTo>
                    <a:pt x="99271" y="210333"/>
                  </a:lnTo>
                  <a:lnTo>
                    <a:pt x="105816" y="157606"/>
                  </a:lnTo>
                  <a:lnTo>
                    <a:pt x="122836" y="112064"/>
                  </a:lnTo>
                  <a:lnTo>
                    <a:pt x="129683" y="58916"/>
                  </a:lnTo>
                  <a:lnTo>
                    <a:pt x="146995" y="12968"/>
                  </a:lnTo>
                  <a:lnTo>
                    <a:pt x="152803" y="4866"/>
                  </a:lnTo>
                  <a:lnTo>
                    <a:pt x="8484928" y="0"/>
                  </a:lnTo>
                  <a:lnTo>
                    <a:pt x="8489412" y="9258048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3625" y="0"/>
              <a:ext cx="1984375" cy="1833880"/>
            </a:xfrm>
            <a:custGeom>
              <a:avLst/>
              <a:gdLst/>
              <a:ahLst/>
              <a:cxnLst/>
              <a:rect l="l" t="t" r="r" b="b"/>
              <a:pathLst>
                <a:path w="1984375" h="1833880">
                  <a:moveTo>
                    <a:pt x="1914925" y="1426334"/>
                  </a:moveTo>
                  <a:lnTo>
                    <a:pt x="1887471" y="1469418"/>
                  </a:lnTo>
                  <a:lnTo>
                    <a:pt x="1858050" y="1511240"/>
                  </a:lnTo>
                  <a:lnTo>
                    <a:pt x="1826614" y="1551699"/>
                  </a:lnTo>
                  <a:lnTo>
                    <a:pt x="1793116" y="1590695"/>
                  </a:lnTo>
                  <a:lnTo>
                    <a:pt x="1759745" y="1625484"/>
                  </a:lnTo>
                  <a:lnTo>
                    <a:pt x="1724661" y="1658257"/>
                  </a:lnTo>
                  <a:lnTo>
                    <a:pt x="1687954" y="1688826"/>
                  </a:lnTo>
                  <a:lnTo>
                    <a:pt x="1649717" y="1717004"/>
                  </a:lnTo>
                  <a:lnTo>
                    <a:pt x="1610041" y="1742602"/>
                  </a:lnTo>
                  <a:lnTo>
                    <a:pt x="1569017" y="1765433"/>
                  </a:lnTo>
                  <a:lnTo>
                    <a:pt x="1526736" y="1785308"/>
                  </a:lnTo>
                  <a:lnTo>
                    <a:pt x="1483289" y="1802040"/>
                  </a:lnTo>
                  <a:lnTo>
                    <a:pt x="1438768" y="1815442"/>
                  </a:lnTo>
                  <a:lnTo>
                    <a:pt x="1393264" y="1825324"/>
                  </a:lnTo>
                  <a:lnTo>
                    <a:pt x="1346868" y="1831500"/>
                  </a:lnTo>
                  <a:lnTo>
                    <a:pt x="1299672" y="1833781"/>
                  </a:lnTo>
                  <a:lnTo>
                    <a:pt x="1251767" y="1831979"/>
                  </a:lnTo>
                  <a:lnTo>
                    <a:pt x="1203244" y="1825908"/>
                  </a:lnTo>
                  <a:lnTo>
                    <a:pt x="1152887" y="1815275"/>
                  </a:lnTo>
                  <a:lnTo>
                    <a:pt x="1104078" y="1801022"/>
                  </a:lnTo>
                  <a:lnTo>
                    <a:pt x="1056814" y="1783373"/>
                  </a:lnTo>
                  <a:lnTo>
                    <a:pt x="1011092" y="1762553"/>
                  </a:lnTo>
                  <a:lnTo>
                    <a:pt x="966910" y="1738789"/>
                  </a:lnTo>
                  <a:lnTo>
                    <a:pt x="924265" y="1712305"/>
                  </a:lnTo>
                  <a:lnTo>
                    <a:pt x="883155" y="1683327"/>
                  </a:lnTo>
                  <a:lnTo>
                    <a:pt x="843577" y="1652080"/>
                  </a:lnTo>
                  <a:lnTo>
                    <a:pt x="805530" y="1618791"/>
                  </a:lnTo>
                  <a:lnTo>
                    <a:pt x="769009" y="1583683"/>
                  </a:lnTo>
                  <a:lnTo>
                    <a:pt x="734014" y="1546984"/>
                  </a:lnTo>
                  <a:lnTo>
                    <a:pt x="700541" y="1508917"/>
                  </a:lnTo>
                  <a:lnTo>
                    <a:pt x="668589" y="1469709"/>
                  </a:lnTo>
                  <a:lnTo>
                    <a:pt x="638154" y="1429585"/>
                  </a:lnTo>
                  <a:lnTo>
                    <a:pt x="609308" y="1389196"/>
                  </a:lnTo>
                  <a:lnTo>
                    <a:pt x="581449" y="1348204"/>
                  </a:lnTo>
                  <a:lnTo>
                    <a:pt x="554435" y="1306698"/>
                  </a:lnTo>
                  <a:lnTo>
                    <a:pt x="528122" y="1264767"/>
                  </a:lnTo>
                  <a:lnTo>
                    <a:pt x="502368" y="1222501"/>
                  </a:lnTo>
                  <a:lnTo>
                    <a:pt x="477031" y="1179987"/>
                  </a:lnTo>
                  <a:lnTo>
                    <a:pt x="451967" y="1137314"/>
                  </a:lnTo>
                  <a:lnTo>
                    <a:pt x="402090" y="1051848"/>
                  </a:lnTo>
                  <a:lnTo>
                    <a:pt x="376991" y="1009232"/>
                  </a:lnTo>
                  <a:lnTo>
                    <a:pt x="351595" y="966813"/>
                  </a:lnTo>
                  <a:lnTo>
                    <a:pt x="325759" y="924679"/>
                  </a:lnTo>
                  <a:lnTo>
                    <a:pt x="299342" y="882919"/>
                  </a:lnTo>
                  <a:lnTo>
                    <a:pt x="272199" y="841622"/>
                  </a:lnTo>
                  <a:lnTo>
                    <a:pt x="244188" y="800877"/>
                  </a:lnTo>
                  <a:lnTo>
                    <a:pt x="215168" y="760772"/>
                  </a:lnTo>
                  <a:lnTo>
                    <a:pt x="185417" y="720716"/>
                  </a:lnTo>
                  <a:lnTo>
                    <a:pt x="156011" y="680433"/>
                  </a:lnTo>
                  <a:lnTo>
                    <a:pt x="127564" y="639588"/>
                  </a:lnTo>
                  <a:lnTo>
                    <a:pt x="100690" y="597848"/>
                  </a:lnTo>
                  <a:lnTo>
                    <a:pt x="76004" y="554876"/>
                  </a:lnTo>
                  <a:lnTo>
                    <a:pt x="54121" y="510340"/>
                  </a:lnTo>
                  <a:lnTo>
                    <a:pt x="35655" y="463904"/>
                  </a:lnTo>
                  <a:lnTo>
                    <a:pt x="20510" y="414290"/>
                  </a:lnTo>
                  <a:lnTo>
                    <a:pt x="9536" y="363398"/>
                  </a:lnTo>
                  <a:lnTo>
                    <a:pt x="2708" y="311648"/>
                  </a:lnTo>
                  <a:lnTo>
                    <a:pt x="0" y="259456"/>
                  </a:lnTo>
                  <a:lnTo>
                    <a:pt x="1385" y="207242"/>
                  </a:lnTo>
                  <a:lnTo>
                    <a:pt x="6839" y="155423"/>
                  </a:lnTo>
                  <a:lnTo>
                    <a:pt x="15835" y="104839"/>
                  </a:lnTo>
                  <a:lnTo>
                    <a:pt x="28592" y="55050"/>
                  </a:lnTo>
                  <a:lnTo>
                    <a:pt x="45081" y="6380"/>
                  </a:lnTo>
                  <a:lnTo>
                    <a:pt x="1984186" y="0"/>
                  </a:lnTo>
                  <a:lnTo>
                    <a:pt x="1984186" y="1294239"/>
                  </a:lnTo>
                  <a:lnTo>
                    <a:pt x="1964113" y="1336784"/>
                  </a:lnTo>
                  <a:lnTo>
                    <a:pt x="1940456" y="1382089"/>
                  </a:lnTo>
                  <a:lnTo>
                    <a:pt x="1914925" y="1426334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477260"/>
            <a:ext cx="8361045" cy="6809740"/>
            <a:chOff x="0" y="3477260"/>
            <a:chExt cx="8361045" cy="6809740"/>
          </a:xfrm>
        </p:grpSpPr>
        <p:sp>
          <p:nvSpPr>
            <p:cNvPr id="6" name="object 6"/>
            <p:cNvSpPr/>
            <p:nvPr/>
          </p:nvSpPr>
          <p:spPr>
            <a:xfrm>
              <a:off x="0" y="7519035"/>
              <a:ext cx="1721485" cy="2536190"/>
            </a:xfrm>
            <a:custGeom>
              <a:avLst/>
              <a:gdLst/>
              <a:ahLst/>
              <a:cxnLst/>
              <a:rect l="l" t="t" r="r" b="b"/>
              <a:pathLst>
                <a:path w="1721485" h="2536190">
                  <a:moveTo>
                    <a:pt x="431016" y="145153"/>
                  </a:moveTo>
                  <a:lnTo>
                    <a:pt x="474186" y="120149"/>
                  </a:lnTo>
                  <a:lnTo>
                    <a:pt x="518444" y="97014"/>
                  </a:lnTo>
                  <a:lnTo>
                    <a:pt x="563787" y="75843"/>
                  </a:lnTo>
                  <a:lnTo>
                    <a:pt x="610211" y="56731"/>
                  </a:lnTo>
                  <a:lnTo>
                    <a:pt x="657599" y="40125"/>
                  </a:lnTo>
                  <a:lnTo>
                    <a:pt x="705633" y="26203"/>
                  </a:lnTo>
                  <a:lnTo>
                    <a:pt x="754142" y="15098"/>
                  </a:lnTo>
                  <a:lnTo>
                    <a:pt x="802952" y="6941"/>
                  </a:lnTo>
                  <a:lnTo>
                    <a:pt x="851890" y="1865"/>
                  </a:lnTo>
                  <a:lnTo>
                    <a:pt x="900782" y="0"/>
                  </a:lnTo>
                  <a:lnTo>
                    <a:pt x="949456" y="1478"/>
                  </a:lnTo>
                  <a:lnTo>
                    <a:pt x="997739" y="6431"/>
                  </a:lnTo>
                  <a:lnTo>
                    <a:pt x="1045456" y="14991"/>
                  </a:lnTo>
                  <a:lnTo>
                    <a:pt x="1092436" y="27290"/>
                  </a:lnTo>
                  <a:lnTo>
                    <a:pt x="1138504" y="43458"/>
                  </a:lnTo>
                  <a:lnTo>
                    <a:pt x="1183488" y="63628"/>
                  </a:lnTo>
                  <a:lnTo>
                    <a:pt x="1227215" y="87932"/>
                  </a:lnTo>
                  <a:lnTo>
                    <a:pt x="1269511" y="116501"/>
                  </a:lnTo>
                  <a:lnTo>
                    <a:pt x="1308679" y="147849"/>
                  </a:lnTo>
                  <a:lnTo>
                    <a:pt x="1345106" y="181508"/>
                  </a:lnTo>
                  <a:lnTo>
                    <a:pt x="1378879" y="217308"/>
                  </a:lnTo>
                  <a:lnTo>
                    <a:pt x="1410085" y="255080"/>
                  </a:lnTo>
                  <a:lnTo>
                    <a:pt x="1438814" y="294653"/>
                  </a:lnTo>
                  <a:lnTo>
                    <a:pt x="1465153" y="335858"/>
                  </a:lnTo>
                  <a:lnTo>
                    <a:pt x="1489190" y="378525"/>
                  </a:lnTo>
                  <a:lnTo>
                    <a:pt x="1511013" y="422486"/>
                  </a:lnTo>
                  <a:lnTo>
                    <a:pt x="1530710" y="467570"/>
                  </a:lnTo>
                  <a:lnTo>
                    <a:pt x="1548368" y="513608"/>
                  </a:lnTo>
                  <a:lnTo>
                    <a:pt x="1564076" y="560430"/>
                  </a:lnTo>
                  <a:lnTo>
                    <a:pt x="1577922" y="607867"/>
                  </a:lnTo>
                  <a:lnTo>
                    <a:pt x="1589994" y="655749"/>
                  </a:lnTo>
                  <a:lnTo>
                    <a:pt x="1600379" y="703906"/>
                  </a:lnTo>
                  <a:lnTo>
                    <a:pt x="1609166" y="752170"/>
                  </a:lnTo>
                  <a:lnTo>
                    <a:pt x="1617037" y="803374"/>
                  </a:lnTo>
                  <a:lnTo>
                    <a:pt x="1623707" y="854674"/>
                  </a:lnTo>
                  <a:lnTo>
                    <a:pt x="1629350" y="906052"/>
                  </a:lnTo>
                  <a:lnTo>
                    <a:pt x="1634140" y="957495"/>
                  </a:lnTo>
                  <a:lnTo>
                    <a:pt x="1638253" y="1008986"/>
                  </a:lnTo>
                  <a:lnTo>
                    <a:pt x="1641862" y="1060510"/>
                  </a:lnTo>
                  <a:lnTo>
                    <a:pt x="1645142" y="1112053"/>
                  </a:lnTo>
                  <a:lnTo>
                    <a:pt x="1651412" y="1215133"/>
                  </a:lnTo>
                  <a:lnTo>
                    <a:pt x="1654752" y="1266640"/>
                  </a:lnTo>
                  <a:lnTo>
                    <a:pt x="1658460" y="1318104"/>
                  </a:lnTo>
                  <a:lnTo>
                    <a:pt x="1662711" y="1369510"/>
                  </a:lnTo>
                  <a:lnTo>
                    <a:pt x="1667679" y="1420843"/>
                  </a:lnTo>
                  <a:lnTo>
                    <a:pt x="1673540" y="1472088"/>
                  </a:lnTo>
                  <a:lnTo>
                    <a:pt x="1680466" y="1523230"/>
                  </a:lnTo>
                  <a:lnTo>
                    <a:pt x="1688634" y="1574253"/>
                  </a:lnTo>
                  <a:lnTo>
                    <a:pt x="1697503" y="1625574"/>
                  </a:lnTo>
                  <a:lnTo>
                    <a:pt x="1705946" y="1676945"/>
                  </a:lnTo>
                  <a:lnTo>
                    <a:pt x="1713233" y="1728385"/>
                  </a:lnTo>
                  <a:lnTo>
                    <a:pt x="1718634" y="1779916"/>
                  </a:lnTo>
                  <a:lnTo>
                    <a:pt x="1721422" y="1831558"/>
                  </a:lnTo>
                  <a:lnTo>
                    <a:pt x="1720867" y="1883333"/>
                  </a:lnTo>
                  <a:lnTo>
                    <a:pt x="1716241" y="1935261"/>
                  </a:lnTo>
                  <a:lnTo>
                    <a:pt x="1707032" y="1988577"/>
                  </a:lnTo>
                  <a:lnTo>
                    <a:pt x="1693342" y="2041111"/>
                  </a:lnTo>
                  <a:lnTo>
                    <a:pt x="1675392" y="2092488"/>
                  </a:lnTo>
                  <a:lnTo>
                    <a:pt x="1653402" y="2142328"/>
                  </a:lnTo>
                  <a:lnTo>
                    <a:pt x="1627591" y="2190256"/>
                  </a:lnTo>
                  <a:lnTo>
                    <a:pt x="1598181" y="2235894"/>
                  </a:lnTo>
                  <a:lnTo>
                    <a:pt x="1566055" y="2278710"/>
                  </a:lnTo>
                  <a:lnTo>
                    <a:pt x="1530803" y="2319010"/>
                  </a:lnTo>
                  <a:lnTo>
                    <a:pt x="1492605" y="2356506"/>
                  </a:lnTo>
                  <a:lnTo>
                    <a:pt x="1451638" y="2390912"/>
                  </a:lnTo>
                  <a:lnTo>
                    <a:pt x="1408081" y="2421940"/>
                  </a:lnTo>
                  <a:lnTo>
                    <a:pt x="1362114" y="2449304"/>
                  </a:lnTo>
                  <a:lnTo>
                    <a:pt x="1320394" y="2469374"/>
                  </a:lnTo>
                  <a:lnTo>
                    <a:pt x="1276696" y="2486007"/>
                  </a:lnTo>
                  <a:lnTo>
                    <a:pt x="1231523" y="2499574"/>
                  </a:lnTo>
                  <a:lnTo>
                    <a:pt x="1185378" y="2510448"/>
                  </a:lnTo>
                  <a:lnTo>
                    <a:pt x="1138762" y="2519000"/>
                  </a:lnTo>
                  <a:lnTo>
                    <a:pt x="1092179" y="2525603"/>
                  </a:lnTo>
                  <a:lnTo>
                    <a:pt x="1046131" y="2530628"/>
                  </a:lnTo>
                  <a:lnTo>
                    <a:pt x="995454" y="2534475"/>
                  </a:lnTo>
                  <a:lnTo>
                    <a:pt x="944814" y="2536110"/>
                  </a:lnTo>
                  <a:lnTo>
                    <a:pt x="894247" y="2535633"/>
                  </a:lnTo>
                  <a:lnTo>
                    <a:pt x="843787" y="2533144"/>
                  </a:lnTo>
                  <a:lnTo>
                    <a:pt x="793467" y="2528742"/>
                  </a:lnTo>
                  <a:lnTo>
                    <a:pt x="743323" y="2522526"/>
                  </a:lnTo>
                  <a:lnTo>
                    <a:pt x="693387" y="2514597"/>
                  </a:lnTo>
                  <a:lnTo>
                    <a:pt x="643694" y="2505053"/>
                  </a:lnTo>
                  <a:lnTo>
                    <a:pt x="594279" y="2493995"/>
                  </a:lnTo>
                  <a:lnTo>
                    <a:pt x="545175" y="2481521"/>
                  </a:lnTo>
                  <a:lnTo>
                    <a:pt x="496417" y="2467732"/>
                  </a:lnTo>
                  <a:lnTo>
                    <a:pt x="448038" y="2452726"/>
                  </a:lnTo>
                  <a:lnTo>
                    <a:pt x="400073" y="2436604"/>
                  </a:lnTo>
                  <a:lnTo>
                    <a:pt x="353263" y="2419788"/>
                  </a:lnTo>
                  <a:lnTo>
                    <a:pt x="306665" y="2402069"/>
                  </a:lnTo>
                  <a:lnTo>
                    <a:pt x="260380" y="2383375"/>
                  </a:lnTo>
                  <a:lnTo>
                    <a:pt x="214511" y="2363630"/>
                  </a:lnTo>
                  <a:lnTo>
                    <a:pt x="169157" y="2342761"/>
                  </a:lnTo>
                  <a:lnTo>
                    <a:pt x="124420" y="2320692"/>
                  </a:lnTo>
                  <a:lnTo>
                    <a:pt x="80400" y="2297350"/>
                  </a:lnTo>
                  <a:lnTo>
                    <a:pt x="37199" y="2272661"/>
                  </a:lnTo>
                  <a:lnTo>
                    <a:pt x="0" y="2249688"/>
                  </a:lnTo>
                  <a:lnTo>
                    <a:pt x="0" y="554864"/>
                  </a:lnTo>
                  <a:lnTo>
                    <a:pt x="28925" y="516137"/>
                  </a:lnTo>
                  <a:lnTo>
                    <a:pt x="59903" y="476896"/>
                  </a:lnTo>
                  <a:lnTo>
                    <a:pt x="92006" y="438471"/>
                  </a:lnTo>
                  <a:lnTo>
                    <a:pt x="125230" y="400957"/>
                  </a:lnTo>
                  <a:lnTo>
                    <a:pt x="159574" y="364452"/>
                  </a:lnTo>
                  <a:lnTo>
                    <a:pt x="195033" y="329049"/>
                  </a:lnTo>
                  <a:lnTo>
                    <a:pt x="231604" y="294845"/>
                  </a:lnTo>
                  <a:lnTo>
                    <a:pt x="269283" y="261935"/>
                  </a:lnTo>
                  <a:lnTo>
                    <a:pt x="308067" y="230415"/>
                  </a:lnTo>
                  <a:lnTo>
                    <a:pt x="347953" y="200381"/>
                  </a:lnTo>
                  <a:lnTo>
                    <a:pt x="388937" y="171928"/>
                  </a:lnTo>
                  <a:lnTo>
                    <a:pt x="431016" y="145153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477260"/>
              <a:ext cx="8361045" cy="6809740"/>
            </a:xfrm>
            <a:custGeom>
              <a:avLst/>
              <a:gdLst/>
              <a:ahLst/>
              <a:cxnLst/>
              <a:rect l="l" t="t" r="r" b="b"/>
              <a:pathLst>
                <a:path w="8361045" h="6809740">
                  <a:moveTo>
                    <a:pt x="0" y="594138"/>
                  </a:moveTo>
                  <a:lnTo>
                    <a:pt x="60400" y="546343"/>
                  </a:lnTo>
                  <a:lnTo>
                    <a:pt x="98349" y="517670"/>
                  </a:lnTo>
                  <a:lnTo>
                    <a:pt x="136733" y="489646"/>
                  </a:lnTo>
                  <a:lnTo>
                    <a:pt x="175549" y="462281"/>
                  </a:lnTo>
                  <a:lnTo>
                    <a:pt x="214794" y="435587"/>
                  </a:lnTo>
                  <a:lnTo>
                    <a:pt x="254466" y="409575"/>
                  </a:lnTo>
                  <a:lnTo>
                    <a:pt x="294563" y="384256"/>
                  </a:lnTo>
                  <a:lnTo>
                    <a:pt x="335081" y="359640"/>
                  </a:lnTo>
                  <a:lnTo>
                    <a:pt x="376019" y="335738"/>
                  </a:lnTo>
                  <a:lnTo>
                    <a:pt x="417374" y="312562"/>
                  </a:lnTo>
                  <a:lnTo>
                    <a:pt x="459144" y="290123"/>
                  </a:lnTo>
                  <a:lnTo>
                    <a:pt x="501326" y="268430"/>
                  </a:lnTo>
                  <a:lnTo>
                    <a:pt x="543917" y="247496"/>
                  </a:lnTo>
                  <a:lnTo>
                    <a:pt x="586915" y="227331"/>
                  </a:lnTo>
                  <a:lnTo>
                    <a:pt x="630318" y="207946"/>
                  </a:lnTo>
                  <a:lnTo>
                    <a:pt x="674123" y="189351"/>
                  </a:lnTo>
                  <a:lnTo>
                    <a:pt x="718328" y="171559"/>
                  </a:lnTo>
                  <a:lnTo>
                    <a:pt x="762930" y="154579"/>
                  </a:lnTo>
                  <a:lnTo>
                    <a:pt x="807926" y="138423"/>
                  </a:lnTo>
                  <a:lnTo>
                    <a:pt x="853315" y="123102"/>
                  </a:lnTo>
                  <a:lnTo>
                    <a:pt x="899093" y="108626"/>
                  </a:lnTo>
                  <a:lnTo>
                    <a:pt x="945259" y="95007"/>
                  </a:lnTo>
                  <a:lnTo>
                    <a:pt x="991809" y="82255"/>
                  </a:lnTo>
                  <a:lnTo>
                    <a:pt x="1038741" y="70381"/>
                  </a:lnTo>
                  <a:lnTo>
                    <a:pt x="1086053" y="59396"/>
                  </a:lnTo>
                  <a:lnTo>
                    <a:pt x="1133742" y="49312"/>
                  </a:lnTo>
                  <a:lnTo>
                    <a:pt x="1181806" y="40139"/>
                  </a:lnTo>
                  <a:lnTo>
                    <a:pt x="1230243" y="31887"/>
                  </a:lnTo>
                  <a:lnTo>
                    <a:pt x="1279049" y="24569"/>
                  </a:lnTo>
                  <a:lnTo>
                    <a:pt x="1328222" y="18194"/>
                  </a:lnTo>
                  <a:lnTo>
                    <a:pt x="1377760" y="12775"/>
                  </a:lnTo>
                  <a:lnTo>
                    <a:pt x="1427661" y="8320"/>
                  </a:lnTo>
                  <a:lnTo>
                    <a:pt x="1477921" y="4843"/>
                  </a:lnTo>
                  <a:lnTo>
                    <a:pt x="1528241" y="2372"/>
                  </a:lnTo>
                  <a:lnTo>
                    <a:pt x="1578423" y="761"/>
                  </a:lnTo>
                  <a:lnTo>
                    <a:pt x="1628465" y="0"/>
                  </a:lnTo>
                  <a:lnTo>
                    <a:pt x="1678366" y="77"/>
                  </a:lnTo>
                  <a:lnTo>
                    <a:pt x="1728121" y="984"/>
                  </a:lnTo>
                  <a:lnTo>
                    <a:pt x="1777730" y="2709"/>
                  </a:lnTo>
                  <a:lnTo>
                    <a:pt x="1827190" y="5243"/>
                  </a:lnTo>
                  <a:lnTo>
                    <a:pt x="1876499" y="8575"/>
                  </a:lnTo>
                  <a:lnTo>
                    <a:pt x="1925654" y="12695"/>
                  </a:lnTo>
                  <a:lnTo>
                    <a:pt x="1974654" y="17592"/>
                  </a:lnTo>
                  <a:lnTo>
                    <a:pt x="2023495" y="23258"/>
                  </a:lnTo>
                  <a:lnTo>
                    <a:pt x="2072176" y="29680"/>
                  </a:lnTo>
                  <a:lnTo>
                    <a:pt x="2120695" y="36850"/>
                  </a:lnTo>
                  <a:lnTo>
                    <a:pt x="2169048" y="44757"/>
                  </a:lnTo>
                  <a:lnTo>
                    <a:pt x="2217234" y="53391"/>
                  </a:lnTo>
                  <a:lnTo>
                    <a:pt x="2265251" y="62740"/>
                  </a:lnTo>
                  <a:lnTo>
                    <a:pt x="2313097" y="72796"/>
                  </a:lnTo>
                  <a:lnTo>
                    <a:pt x="2360768" y="83548"/>
                  </a:lnTo>
                  <a:lnTo>
                    <a:pt x="2408263" y="94986"/>
                  </a:lnTo>
                  <a:lnTo>
                    <a:pt x="2455579" y="107100"/>
                  </a:lnTo>
                  <a:lnTo>
                    <a:pt x="2502715" y="119878"/>
                  </a:lnTo>
                  <a:lnTo>
                    <a:pt x="2549668" y="133312"/>
                  </a:lnTo>
                  <a:lnTo>
                    <a:pt x="2596435" y="147390"/>
                  </a:lnTo>
                  <a:lnTo>
                    <a:pt x="2643015" y="162104"/>
                  </a:lnTo>
                  <a:lnTo>
                    <a:pt x="2689405" y="177441"/>
                  </a:lnTo>
                  <a:lnTo>
                    <a:pt x="2735603" y="193393"/>
                  </a:lnTo>
                  <a:lnTo>
                    <a:pt x="2781606" y="209948"/>
                  </a:lnTo>
                  <a:lnTo>
                    <a:pt x="2827413" y="227098"/>
                  </a:lnTo>
                  <a:lnTo>
                    <a:pt x="2873020" y="244831"/>
                  </a:lnTo>
                  <a:lnTo>
                    <a:pt x="2918427" y="263137"/>
                  </a:lnTo>
                  <a:lnTo>
                    <a:pt x="2963630" y="282006"/>
                  </a:lnTo>
                  <a:lnTo>
                    <a:pt x="3008627" y="301428"/>
                  </a:lnTo>
                  <a:lnTo>
                    <a:pt x="3053417" y="321392"/>
                  </a:lnTo>
                  <a:lnTo>
                    <a:pt x="3097995" y="341889"/>
                  </a:lnTo>
                  <a:lnTo>
                    <a:pt x="3142362" y="362908"/>
                  </a:lnTo>
                  <a:lnTo>
                    <a:pt x="3186513" y="384439"/>
                  </a:lnTo>
                  <a:lnTo>
                    <a:pt x="3230448" y="406471"/>
                  </a:lnTo>
                  <a:lnTo>
                    <a:pt x="3274163" y="428995"/>
                  </a:lnTo>
                  <a:lnTo>
                    <a:pt x="3317656" y="452000"/>
                  </a:lnTo>
                  <a:lnTo>
                    <a:pt x="3360926" y="475476"/>
                  </a:lnTo>
                  <a:lnTo>
                    <a:pt x="3403969" y="499413"/>
                  </a:lnTo>
                  <a:lnTo>
                    <a:pt x="3446784" y="523800"/>
                  </a:lnTo>
                  <a:lnTo>
                    <a:pt x="3489368" y="548628"/>
                  </a:lnTo>
                  <a:lnTo>
                    <a:pt x="3531719" y="573885"/>
                  </a:lnTo>
                  <a:lnTo>
                    <a:pt x="3573834" y="599563"/>
                  </a:lnTo>
                  <a:lnTo>
                    <a:pt x="3615712" y="625650"/>
                  </a:lnTo>
                  <a:lnTo>
                    <a:pt x="3657351" y="652137"/>
                  </a:lnTo>
                  <a:lnTo>
                    <a:pt x="3698747" y="679012"/>
                  </a:lnTo>
                  <a:lnTo>
                    <a:pt x="3739899" y="706267"/>
                  </a:lnTo>
                  <a:lnTo>
                    <a:pt x="3780804" y="733890"/>
                  </a:lnTo>
                  <a:lnTo>
                    <a:pt x="3821460" y="761872"/>
                  </a:lnTo>
                  <a:lnTo>
                    <a:pt x="3861866" y="790202"/>
                  </a:lnTo>
                  <a:lnTo>
                    <a:pt x="3902017" y="818870"/>
                  </a:lnTo>
                  <a:lnTo>
                    <a:pt x="3941913" y="847866"/>
                  </a:lnTo>
                  <a:lnTo>
                    <a:pt x="3981551" y="877179"/>
                  </a:lnTo>
                  <a:lnTo>
                    <a:pt x="4020929" y="906800"/>
                  </a:lnTo>
                  <a:lnTo>
                    <a:pt x="4060044" y="936717"/>
                  </a:lnTo>
                  <a:lnTo>
                    <a:pt x="4098895" y="966922"/>
                  </a:lnTo>
                  <a:lnTo>
                    <a:pt x="4137478" y="997403"/>
                  </a:lnTo>
                  <a:lnTo>
                    <a:pt x="4175792" y="1028151"/>
                  </a:lnTo>
                  <a:lnTo>
                    <a:pt x="4213834" y="1059155"/>
                  </a:lnTo>
                  <a:lnTo>
                    <a:pt x="4251603" y="1090405"/>
                  </a:lnTo>
                  <a:lnTo>
                    <a:pt x="4289095" y="1121890"/>
                  </a:lnTo>
                  <a:lnTo>
                    <a:pt x="4326309" y="1153602"/>
                  </a:lnTo>
                  <a:lnTo>
                    <a:pt x="4364547" y="1186581"/>
                  </a:lnTo>
                  <a:lnTo>
                    <a:pt x="4402573" y="1219769"/>
                  </a:lnTo>
                  <a:lnTo>
                    <a:pt x="4440392" y="1253160"/>
                  </a:lnTo>
                  <a:lnTo>
                    <a:pt x="4478011" y="1286747"/>
                  </a:lnTo>
                  <a:lnTo>
                    <a:pt x="4515436" y="1320524"/>
                  </a:lnTo>
                  <a:lnTo>
                    <a:pt x="4552674" y="1354484"/>
                  </a:lnTo>
                  <a:lnTo>
                    <a:pt x="4589730" y="1388622"/>
                  </a:lnTo>
                  <a:lnTo>
                    <a:pt x="4626611" y="1422931"/>
                  </a:lnTo>
                  <a:lnTo>
                    <a:pt x="4663323" y="1457405"/>
                  </a:lnTo>
                  <a:lnTo>
                    <a:pt x="4699873" y="1492038"/>
                  </a:lnTo>
                  <a:lnTo>
                    <a:pt x="4736266" y="1526822"/>
                  </a:lnTo>
                  <a:lnTo>
                    <a:pt x="4772510" y="1561753"/>
                  </a:lnTo>
                  <a:lnTo>
                    <a:pt x="4808611" y="1596823"/>
                  </a:lnTo>
                  <a:lnTo>
                    <a:pt x="4844574" y="1632027"/>
                  </a:lnTo>
                  <a:lnTo>
                    <a:pt x="4880407" y="1667357"/>
                  </a:lnTo>
                  <a:lnTo>
                    <a:pt x="4916115" y="1702809"/>
                  </a:lnTo>
                  <a:lnTo>
                    <a:pt x="4951704" y="1738375"/>
                  </a:lnTo>
                  <a:lnTo>
                    <a:pt x="4987182" y="1774049"/>
                  </a:lnTo>
                  <a:lnTo>
                    <a:pt x="5022554" y="1809825"/>
                  </a:lnTo>
                  <a:lnTo>
                    <a:pt x="5057827" y="1845697"/>
                  </a:lnTo>
                  <a:lnTo>
                    <a:pt x="5093007" y="1881658"/>
                  </a:lnTo>
                  <a:lnTo>
                    <a:pt x="5128100" y="1917703"/>
                  </a:lnTo>
                  <a:lnTo>
                    <a:pt x="5198051" y="1990016"/>
                  </a:lnTo>
                  <a:lnTo>
                    <a:pt x="5267732" y="2062586"/>
                  </a:lnTo>
                  <a:lnTo>
                    <a:pt x="5371854" y="2171812"/>
                  </a:lnTo>
                  <a:lnTo>
                    <a:pt x="5752144" y="2573547"/>
                  </a:lnTo>
                  <a:lnTo>
                    <a:pt x="5856203" y="2682700"/>
                  </a:lnTo>
                  <a:lnTo>
                    <a:pt x="5925826" y="2755203"/>
                  </a:lnTo>
                  <a:lnTo>
                    <a:pt x="5995708" y="2827435"/>
                  </a:lnTo>
                  <a:lnTo>
                    <a:pt x="6030762" y="2863434"/>
                  </a:lnTo>
                  <a:lnTo>
                    <a:pt x="6065899" y="2899346"/>
                  </a:lnTo>
                  <a:lnTo>
                    <a:pt x="6101127" y="2935166"/>
                  </a:lnTo>
                  <a:lnTo>
                    <a:pt x="6136450" y="2970886"/>
                  </a:lnTo>
                  <a:lnTo>
                    <a:pt x="6171877" y="3006501"/>
                  </a:lnTo>
                  <a:lnTo>
                    <a:pt x="6207412" y="3042004"/>
                  </a:lnTo>
                  <a:lnTo>
                    <a:pt x="6243062" y="3077389"/>
                  </a:lnTo>
                  <a:lnTo>
                    <a:pt x="6278834" y="3112649"/>
                  </a:lnTo>
                  <a:lnTo>
                    <a:pt x="6314734" y="3147779"/>
                  </a:lnTo>
                  <a:lnTo>
                    <a:pt x="6350768" y="3182772"/>
                  </a:lnTo>
                  <a:lnTo>
                    <a:pt x="6386942" y="3217622"/>
                  </a:lnTo>
                  <a:lnTo>
                    <a:pt x="6423263" y="3252323"/>
                  </a:lnTo>
                  <a:lnTo>
                    <a:pt x="6459738" y="3286868"/>
                  </a:lnTo>
                  <a:lnTo>
                    <a:pt x="6496371" y="3321250"/>
                  </a:lnTo>
                  <a:lnTo>
                    <a:pt x="6533170" y="3355465"/>
                  </a:lnTo>
                  <a:lnTo>
                    <a:pt x="6570142" y="3389505"/>
                  </a:lnTo>
                  <a:lnTo>
                    <a:pt x="6607291" y="3423364"/>
                  </a:lnTo>
                  <a:lnTo>
                    <a:pt x="6644626" y="3457035"/>
                  </a:lnTo>
                  <a:lnTo>
                    <a:pt x="6682151" y="3490514"/>
                  </a:lnTo>
                  <a:lnTo>
                    <a:pt x="6719873" y="3523792"/>
                  </a:lnTo>
                  <a:lnTo>
                    <a:pt x="6757799" y="3556865"/>
                  </a:lnTo>
                  <a:lnTo>
                    <a:pt x="6795935" y="3589725"/>
                  </a:lnTo>
                  <a:lnTo>
                    <a:pt x="6834287" y="3622367"/>
                  </a:lnTo>
                  <a:lnTo>
                    <a:pt x="6987259" y="3751902"/>
                  </a:lnTo>
                  <a:lnTo>
                    <a:pt x="7025437" y="3784370"/>
                  </a:lnTo>
                  <a:lnTo>
                    <a:pt x="7063535" y="3816919"/>
                  </a:lnTo>
                  <a:lnTo>
                    <a:pt x="7101527" y="3849574"/>
                  </a:lnTo>
                  <a:lnTo>
                    <a:pt x="7139385" y="3882357"/>
                  </a:lnTo>
                  <a:lnTo>
                    <a:pt x="7177084" y="3915292"/>
                  </a:lnTo>
                  <a:lnTo>
                    <a:pt x="7214596" y="3948403"/>
                  </a:lnTo>
                  <a:lnTo>
                    <a:pt x="7251895" y="3981715"/>
                  </a:lnTo>
                  <a:lnTo>
                    <a:pt x="7288953" y="4015249"/>
                  </a:lnTo>
                  <a:lnTo>
                    <a:pt x="7325744" y="4049031"/>
                  </a:lnTo>
                  <a:lnTo>
                    <a:pt x="7362241" y="4083084"/>
                  </a:lnTo>
                  <a:lnTo>
                    <a:pt x="7398418" y="4117432"/>
                  </a:lnTo>
                  <a:lnTo>
                    <a:pt x="7434248" y="4152097"/>
                  </a:lnTo>
                  <a:lnTo>
                    <a:pt x="7469703" y="4187105"/>
                  </a:lnTo>
                  <a:lnTo>
                    <a:pt x="7504758" y="4222479"/>
                  </a:lnTo>
                  <a:lnTo>
                    <a:pt x="7539385" y="4258242"/>
                  </a:lnTo>
                  <a:lnTo>
                    <a:pt x="7573558" y="4294419"/>
                  </a:lnTo>
                  <a:lnTo>
                    <a:pt x="7607250" y="4331032"/>
                  </a:lnTo>
                  <a:lnTo>
                    <a:pt x="7640433" y="4368106"/>
                  </a:lnTo>
                  <a:lnTo>
                    <a:pt x="7673082" y="4405664"/>
                  </a:lnTo>
                  <a:lnTo>
                    <a:pt x="7705170" y="4443731"/>
                  </a:lnTo>
                  <a:lnTo>
                    <a:pt x="7736669" y="4482329"/>
                  </a:lnTo>
                  <a:lnTo>
                    <a:pt x="7767554" y="4521483"/>
                  </a:lnTo>
                  <a:lnTo>
                    <a:pt x="7797796" y="4561216"/>
                  </a:lnTo>
                  <a:lnTo>
                    <a:pt x="7827371" y="4601551"/>
                  </a:lnTo>
                  <a:lnTo>
                    <a:pt x="7856250" y="4642514"/>
                  </a:lnTo>
                  <a:lnTo>
                    <a:pt x="7884407" y="4684127"/>
                  </a:lnTo>
                  <a:lnTo>
                    <a:pt x="7911815" y="4726414"/>
                  </a:lnTo>
                  <a:lnTo>
                    <a:pt x="7938009" y="4768226"/>
                  </a:lnTo>
                  <a:lnTo>
                    <a:pt x="7963444" y="4810549"/>
                  </a:lnTo>
                  <a:lnTo>
                    <a:pt x="7988116" y="4853365"/>
                  </a:lnTo>
                  <a:lnTo>
                    <a:pt x="8012024" y="4896656"/>
                  </a:lnTo>
                  <a:lnTo>
                    <a:pt x="8035163" y="4940404"/>
                  </a:lnTo>
                  <a:lnTo>
                    <a:pt x="8057530" y="4984591"/>
                  </a:lnTo>
                  <a:lnTo>
                    <a:pt x="8079123" y="5029199"/>
                  </a:lnTo>
                  <a:lnTo>
                    <a:pt x="8099938" y="5074210"/>
                  </a:lnTo>
                  <a:lnTo>
                    <a:pt x="8119972" y="5119605"/>
                  </a:lnTo>
                  <a:lnTo>
                    <a:pt x="8139223" y="5165368"/>
                  </a:lnTo>
                  <a:lnTo>
                    <a:pt x="8157687" y="5211479"/>
                  </a:lnTo>
                  <a:lnTo>
                    <a:pt x="8175361" y="5257921"/>
                  </a:lnTo>
                  <a:lnTo>
                    <a:pt x="8192242" y="5304675"/>
                  </a:lnTo>
                  <a:lnTo>
                    <a:pt x="8208327" y="5351724"/>
                  </a:lnTo>
                  <a:lnTo>
                    <a:pt x="8223613" y="5399050"/>
                  </a:lnTo>
                  <a:lnTo>
                    <a:pt x="8238097" y="5446634"/>
                  </a:lnTo>
                  <a:lnTo>
                    <a:pt x="8251776" y="5494458"/>
                  </a:lnTo>
                  <a:lnTo>
                    <a:pt x="8264646" y="5542505"/>
                  </a:lnTo>
                  <a:lnTo>
                    <a:pt x="8276705" y="5590756"/>
                  </a:lnTo>
                  <a:lnTo>
                    <a:pt x="8287949" y="5639194"/>
                  </a:lnTo>
                  <a:lnTo>
                    <a:pt x="8298376" y="5687799"/>
                  </a:lnTo>
                  <a:lnTo>
                    <a:pt x="8307983" y="5736555"/>
                  </a:lnTo>
                  <a:lnTo>
                    <a:pt x="8316766" y="5785444"/>
                  </a:lnTo>
                  <a:lnTo>
                    <a:pt x="8324722" y="5834446"/>
                  </a:lnTo>
                  <a:lnTo>
                    <a:pt x="8331848" y="5883544"/>
                  </a:lnTo>
                  <a:lnTo>
                    <a:pt x="8338142" y="5932721"/>
                  </a:lnTo>
                  <a:lnTo>
                    <a:pt x="8343600" y="5981957"/>
                  </a:lnTo>
                  <a:lnTo>
                    <a:pt x="8348219" y="6031235"/>
                  </a:lnTo>
                  <a:lnTo>
                    <a:pt x="8352378" y="6081729"/>
                  </a:lnTo>
                  <a:lnTo>
                    <a:pt x="8355702" y="6132292"/>
                  </a:lnTo>
                  <a:lnTo>
                    <a:pt x="8358186" y="6182911"/>
                  </a:lnTo>
                  <a:lnTo>
                    <a:pt x="8359830" y="6233569"/>
                  </a:lnTo>
                  <a:lnTo>
                    <a:pt x="8360630" y="6284251"/>
                  </a:lnTo>
                  <a:lnTo>
                    <a:pt x="8360585" y="6334940"/>
                  </a:lnTo>
                  <a:lnTo>
                    <a:pt x="8359693" y="6385622"/>
                  </a:lnTo>
                  <a:lnTo>
                    <a:pt x="8357951" y="6436280"/>
                  </a:lnTo>
                  <a:lnTo>
                    <a:pt x="8355357" y="6486900"/>
                  </a:lnTo>
                  <a:lnTo>
                    <a:pt x="8351908" y="6537464"/>
                  </a:lnTo>
                  <a:lnTo>
                    <a:pt x="8347604" y="6587959"/>
                  </a:lnTo>
                  <a:lnTo>
                    <a:pt x="8342440" y="6638367"/>
                  </a:lnTo>
                  <a:lnTo>
                    <a:pt x="8336416" y="6688674"/>
                  </a:lnTo>
                  <a:lnTo>
                    <a:pt x="8329529" y="6738863"/>
                  </a:lnTo>
                  <a:lnTo>
                    <a:pt x="8321777" y="6788920"/>
                  </a:lnTo>
                  <a:lnTo>
                    <a:pt x="0" y="6809448"/>
                  </a:lnTo>
                  <a:lnTo>
                    <a:pt x="0" y="594138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3270" y="9258300"/>
              <a:ext cx="1181100" cy="1028700"/>
            </a:xfrm>
            <a:custGeom>
              <a:avLst/>
              <a:gdLst/>
              <a:ahLst/>
              <a:cxnLst/>
              <a:rect l="l" t="t" r="r" b="b"/>
              <a:pathLst>
                <a:path w="1181100" h="1028700">
                  <a:moveTo>
                    <a:pt x="986482" y="1028699"/>
                  </a:moveTo>
                  <a:lnTo>
                    <a:pt x="194617" y="1028699"/>
                  </a:lnTo>
                  <a:lnTo>
                    <a:pt x="193960" y="1028118"/>
                  </a:lnTo>
                  <a:lnTo>
                    <a:pt x="162842" y="997754"/>
                  </a:lnTo>
                  <a:lnTo>
                    <a:pt x="134048" y="965190"/>
                  </a:lnTo>
                  <a:lnTo>
                    <a:pt x="107727" y="930597"/>
                  </a:lnTo>
                  <a:lnTo>
                    <a:pt x="84017" y="894153"/>
                  </a:lnTo>
                  <a:lnTo>
                    <a:pt x="63054" y="856063"/>
                  </a:lnTo>
                  <a:lnTo>
                    <a:pt x="44952" y="816543"/>
                  </a:lnTo>
                  <a:lnTo>
                    <a:pt x="29807" y="775798"/>
                  </a:lnTo>
                  <a:lnTo>
                    <a:pt x="17697" y="734041"/>
                  </a:lnTo>
                  <a:lnTo>
                    <a:pt x="8693" y="691507"/>
                  </a:lnTo>
                  <a:lnTo>
                    <a:pt x="2843" y="648433"/>
                  </a:lnTo>
                  <a:lnTo>
                    <a:pt x="177" y="605047"/>
                  </a:lnTo>
                  <a:lnTo>
                    <a:pt x="0" y="590549"/>
                  </a:lnTo>
                  <a:lnTo>
                    <a:pt x="177" y="576052"/>
                  </a:lnTo>
                  <a:lnTo>
                    <a:pt x="2843" y="532665"/>
                  </a:lnTo>
                  <a:lnTo>
                    <a:pt x="8693" y="489592"/>
                  </a:lnTo>
                  <a:lnTo>
                    <a:pt x="17697" y="447057"/>
                  </a:lnTo>
                  <a:lnTo>
                    <a:pt x="29807" y="405300"/>
                  </a:lnTo>
                  <a:lnTo>
                    <a:pt x="44952" y="364556"/>
                  </a:lnTo>
                  <a:lnTo>
                    <a:pt x="63054" y="325035"/>
                  </a:lnTo>
                  <a:lnTo>
                    <a:pt x="84017" y="286946"/>
                  </a:lnTo>
                  <a:lnTo>
                    <a:pt x="107727" y="250502"/>
                  </a:lnTo>
                  <a:lnTo>
                    <a:pt x="134048" y="215909"/>
                  </a:lnTo>
                  <a:lnTo>
                    <a:pt x="162842" y="183344"/>
                  </a:lnTo>
                  <a:lnTo>
                    <a:pt x="193960" y="152980"/>
                  </a:lnTo>
                  <a:lnTo>
                    <a:pt x="227228" y="124989"/>
                  </a:lnTo>
                  <a:lnTo>
                    <a:pt x="262457" y="99525"/>
                  </a:lnTo>
                  <a:lnTo>
                    <a:pt x="299464" y="76722"/>
                  </a:lnTo>
                  <a:lnTo>
                    <a:pt x="338057" y="56698"/>
                  </a:lnTo>
                  <a:lnTo>
                    <a:pt x="378017" y="39569"/>
                  </a:lnTo>
                  <a:lnTo>
                    <a:pt x="419122" y="25428"/>
                  </a:lnTo>
                  <a:lnTo>
                    <a:pt x="461155" y="14349"/>
                  </a:lnTo>
                  <a:lnTo>
                    <a:pt x="503898" y="6391"/>
                  </a:lnTo>
                  <a:lnTo>
                    <a:pt x="547110" y="1599"/>
                  </a:lnTo>
                  <a:lnTo>
                    <a:pt x="590549" y="0"/>
                  </a:lnTo>
                  <a:lnTo>
                    <a:pt x="605047" y="177"/>
                  </a:lnTo>
                  <a:lnTo>
                    <a:pt x="648433" y="2843"/>
                  </a:lnTo>
                  <a:lnTo>
                    <a:pt x="691507" y="8693"/>
                  </a:lnTo>
                  <a:lnTo>
                    <a:pt x="734041" y="17697"/>
                  </a:lnTo>
                  <a:lnTo>
                    <a:pt x="775798" y="29807"/>
                  </a:lnTo>
                  <a:lnTo>
                    <a:pt x="816543" y="44952"/>
                  </a:lnTo>
                  <a:lnTo>
                    <a:pt x="856063" y="63054"/>
                  </a:lnTo>
                  <a:lnTo>
                    <a:pt x="894153" y="84017"/>
                  </a:lnTo>
                  <a:lnTo>
                    <a:pt x="930597" y="107727"/>
                  </a:lnTo>
                  <a:lnTo>
                    <a:pt x="965190" y="134048"/>
                  </a:lnTo>
                  <a:lnTo>
                    <a:pt x="997754" y="162842"/>
                  </a:lnTo>
                  <a:lnTo>
                    <a:pt x="1028118" y="193960"/>
                  </a:lnTo>
                  <a:lnTo>
                    <a:pt x="1056110" y="227228"/>
                  </a:lnTo>
                  <a:lnTo>
                    <a:pt x="1081574" y="262457"/>
                  </a:lnTo>
                  <a:lnTo>
                    <a:pt x="1104377" y="299464"/>
                  </a:lnTo>
                  <a:lnTo>
                    <a:pt x="1124401" y="338057"/>
                  </a:lnTo>
                  <a:lnTo>
                    <a:pt x="1141530" y="378017"/>
                  </a:lnTo>
                  <a:lnTo>
                    <a:pt x="1155670" y="419122"/>
                  </a:lnTo>
                  <a:lnTo>
                    <a:pt x="1166749" y="461155"/>
                  </a:lnTo>
                  <a:lnTo>
                    <a:pt x="1174708" y="503898"/>
                  </a:lnTo>
                  <a:lnTo>
                    <a:pt x="1179500" y="547110"/>
                  </a:lnTo>
                  <a:lnTo>
                    <a:pt x="1181099" y="590549"/>
                  </a:lnTo>
                  <a:lnTo>
                    <a:pt x="1180922" y="605047"/>
                  </a:lnTo>
                  <a:lnTo>
                    <a:pt x="1178256" y="648433"/>
                  </a:lnTo>
                  <a:lnTo>
                    <a:pt x="1172406" y="691507"/>
                  </a:lnTo>
                  <a:lnTo>
                    <a:pt x="1163402" y="734041"/>
                  </a:lnTo>
                  <a:lnTo>
                    <a:pt x="1151292" y="775798"/>
                  </a:lnTo>
                  <a:lnTo>
                    <a:pt x="1136146" y="816543"/>
                  </a:lnTo>
                  <a:lnTo>
                    <a:pt x="1118045" y="856064"/>
                  </a:lnTo>
                  <a:lnTo>
                    <a:pt x="1097081" y="894153"/>
                  </a:lnTo>
                  <a:lnTo>
                    <a:pt x="1073372" y="930597"/>
                  </a:lnTo>
                  <a:lnTo>
                    <a:pt x="1047051" y="965190"/>
                  </a:lnTo>
                  <a:lnTo>
                    <a:pt x="1018257" y="997754"/>
                  </a:lnTo>
                  <a:lnTo>
                    <a:pt x="987139" y="1028118"/>
                  </a:lnTo>
                  <a:lnTo>
                    <a:pt x="986482" y="1028699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7259300" y="233172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5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0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1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49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1"/>
                </a:lnTo>
                <a:lnTo>
                  <a:pt x="564556" y="223139"/>
                </a:lnTo>
                <a:lnTo>
                  <a:pt x="570725" y="264731"/>
                </a:lnTo>
                <a:lnTo>
                  <a:pt x="571499" y="285749"/>
                </a:lnTo>
                <a:lnTo>
                  <a:pt x="571413" y="292764"/>
                </a:lnTo>
                <a:lnTo>
                  <a:pt x="567293" y="334600"/>
                </a:lnTo>
                <a:lnTo>
                  <a:pt x="557077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8" y="552353"/>
                </a:lnTo>
                <a:lnTo>
                  <a:pt x="348360" y="564556"/>
                </a:lnTo>
                <a:lnTo>
                  <a:pt x="306768" y="57072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5245" y="1188085"/>
            <a:ext cx="4725670" cy="13665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746760" marR="5080" indent="-734695">
              <a:lnSpc>
                <a:spcPts val="4800"/>
              </a:lnSpc>
              <a:spcBef>
                <a:spcPts val="1060"/>
              </a:spcBef>
              <a:tabLst>
                <a:tab pos="2807335" algn="l"/>
                <a:tab pos="3542029" algn="l"/>
              </a:tabLst>
            </a:pPr>
            <a:r>
              <a:rPr sz="4800" spc="45" dirty="0"/>
              <a:t>코로</a:t>
            </a:r>
            <a:r>
              <a:rPr sz="4800" spc="-434" dirty="0"/>
              <a:t>나</a:t>
            </a:r>
            <a:r>
              <a:rPr sz="4800" spc="-855" dirty="0"/>
              <a:t> </a:t>
            </a:r>
            <a:r>
              <a:rPr sz="4800" spc="690" dirty="0"/>
              <a:t>1</a:t>
            </a:r>
            <a:r>
              <a:rPr sz="4800" spc="210" dirty="0"/>
              <a:t>9</a:t>
            </a:r>
            <a:r>
              <a:rPr sz="4800" spc="-855" dirty="0"/>
              <a:t> </a:t>
            </a:r>
            <a:r>
              <a:rPr sz="4800" spc="-434" dirty="0"/>
              <a:t>로</a:t>
            </a:r>
            <a:r>
              <a:rPr sz="4800" dirty="0"/>
              <a:t>	</a:t>
            </a:r>
            <a:r>
              <a:rPr sz="4800" spc="45" dirty="0"/>
              <a:t>인</a:t>
            </a:r>
            <a:r>
              <a:rPr sz="4800" spc="-225" dirty="0"/>
              <a:t>한  </a:t>
            </a:r>
            <a:r>
              <a:rPr sz="4800" spc="-114" dirty="0"/>
              <a:t>캠핑객	</a:t>
            </a:r>
            <a:r>
              <a:rPr sz="4800" spc="-195" dirty="0"/>
              <a:t>증가</a:t>
            </a:r>
            <a:endParaRPr sz="4800" dirty="0"/>
          </a:p>
        </p:txBody>
      </p:sp>
      <p:sp>
        <p:nvSpPr>
          <p:cNvPr id="11" name="object 11"/>
          <p:cNvSpPr txBox="1"/>
          <p:nvPr/>
        </p:nvSpPr>
        <p:spPr>
          <a:xfrm>
            <a:off x="8839835" y="3508375"/>
            <a:ext cx="6323965" cy="13665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26720" marR="5080" indent="-414655">
              <a:lnSpc>
                <a:spcPts val="4800"/>
              </a:lnSpc>
              <a:spcBef>
                <a:spcPts val="1060"/>
              </a:spcBef>
              <a:tabLst>
                <a:tab pos="2072639" algn="l"/>
                <a:tab pos="4334510" algn="l"/>
                <a:tab pos="4749165" algn="l"/>
              </a:tabLst>
            </a:pPr>
            <a:r>
              <a:rPr sz="4800" spc="45" dirty="0">
                <a:solidFill>
                  <a:srgbClr val="6AD4CC"/>
                </a:solidFill>
                <a:latin typeface="Arial Unicode MS"/>
                <a:cs typeface="Arial Unicode MS"/>
              </a:rPr>
              <a:t>여전</a:t>
            </a:r>
            <a:r>
              <a:rPr sz="4800" spc="-434" dirty="0">
                <a:solidFill>
                  <a:srgbClr val="6AD4CC"/>
                </a:solidFill>
                <a:latin typeface="Arial Unicode MS"/>
                <a:cs typeface="Arial Unicode MS"/>
              </a:rPr>
              <a:t>히</a:t>
            </a:r>
            <a:r>
              <a:rPr sz="48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4800" spc="45" dirty="0">
                <a:solidFill>
                  <a:srgbClr val="6AD4CC"/>
                </a:solidFill>
                <a:latin typeface="Arial Unicode MS"/>
                <a:cs typeface="Arial Unicode MS"/>
              </a:rPr>
              <a:t>캠핑객</a:t>
            </a:r>
            <a:r>
              <a:rPr sz="4800" spc="-434" dirty="0">
                <a:solidFill>
                  <a:srgbClr val="6AD4CC"/>
                </a:solidFill>
                <a:latin typeface="Arial Unicode MS"/>
                <a:cs typeface="Arial Unicode MS"/>
              </a:rPr>
              <a:t>을</a:t>
            </a:r>
            <a:r>
              <a:rPr sz="48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4800" spc="45" dirty="0">
                <a:solidFill>
                  <a:srgbClr val="6AD4CC"/>
                </a:solidFill>
                <a:latin typeface="Arial Unicode MS"/>
                <a:cs typeface="Arial Unicode MS"/>
              </a:rPr>
              <a:t>위</a:t>
            </a:r>
            <a:r>
              <a:rPr sz="4800" spc="-225" dirty="0">
                <a:solidFill>
                  <a:srgbClr val="6AD4CC"/>
                </a:solidFill>
                <a:latin typeface="Arial Unicode MS"/>
                <a:cs typeface="Arial Unicode MS"/>
              </a:rPr>
              <a:t>한  </a:t>
            </a:r>
            <a:r>
              <a:rPr sz="4800" spc="-35" dirty="0">
                <a:solidFill>
                  <a:srgbClr val="6AD4CC"/>
                </a:solidFill>
                <a:latin typeface="Arial Unicode MS"/>
                <a:cs typeface="Arial Unicode MS"/>
              </a:rPr>
              <a:t>어플리케이션	</a:t>
            </a:r>
            <a:r>
              <a:rPr sz="4800" spc="-195" dirty="0">
                <a:solidFill>
                  <a:srgbClr val="6AD4CC"/>
                </a:solidFill>
                <a:latin typeface="Arial Unicode MS"/>
                <a:cs typeface="Arial Unicode MS"/>
              </a:rPr>
              <a:t>부재</a:t>
            </a:r>
            <a:endParaRPr sz="4800" dirty="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01715" y="2960370"/>
            <a:ext cx="1878330" cy="1705610"/>
          </a:xfrm>
          <a:custGeom>
            <a:avLst/>
            <a:gdLst/>
            <a:ahLst/>
            <a:cxnLst/>
            <a:rect l="l" t="t" r="r" b="b"/>
            <a:pathLst>
              <a:path w="1878329" h="1705610">
                <a:moveTo>
                  <a:pt x="1391383" y="1705400"/>
                </a:moveTo>
                <a:lnTo>
                  <a:pt x="1347248" y="1687170"/>
                </a:lnTo>
                <a:lnTo>
                  <a:pt x="1328971" y="1643115"/>
                </a:lnTo>
                <a:lnTo>
                  <a:pt x="1328962" y="1447629"/>
                </a:lnTo>
                <a:lnTo>
                  <a:pt x="1322424" y="1449392"/>
                </a:lnTo>
                <a:lnTo>
                  <a:pt x="1269824" y="1453532"/>
                </a:lnTo>
                <a:lnTo>
                  <a:pt x="1244994" y="1454064"/>
                </a:lnTo>
                <a:lnTo>
                  <a:pt x="1214939" y="1454027"/>
                </a:lnTo>
                <a:lnTo>
                  <a:pt x="1140863" y="1451108"/>
                </a:lnTo>
                <a:lnTo>
                  <a:pt x="1097693" y="1447655"/>
                </a:lnTo>
                <a:lnTo>
                  <a:pt x="1051005" y="1442495"/>
                </a:lnTo>
                <a:lnTo>
                  <a:pt x="1001224" y="1435342"/>
                </a:lnTo>
                <a:lnTo>
                  <a:pt x="948776" y="1425912"/>
                </a:lnTo>
                <a:lnTo>
                  <a:pt x="894088" y="1413919"/>
                </a:lnTo>
                <a:lnTo>
                  <a:pt x="837587" y="1399079"/>
                </a:lnTo>
                <a:lnTo>
                  <a:pt x="779697" y="1381108"/>
                </a:lnTo>
                <a:lnTo>
                  <a:pt x="720847" y="1359720"/>
                </a:lnTo>
                <a:lnTo>
                  <a:pt x="661461" y="1334630"/>
                </a:lnTo>
                <a:lnTo>
                  <a:pt x="601966" y="1305554"/>
                </a:lnTo>
                <a:lnTo>
                  <a:pt x="542790" y="1272208"/>
                </a:lnTo>
                <a:lnTo>
                  <a:pt x="484356" y="1234306"/>
                </a:lnTo>
                <a:lnTo>
                  <a:pt x="427093" y="1191563"/>
                </a:lnTo>
                <a:lnTo>
                  <a:pt x="371427" y="1143695"/>
                </a:lnTo>
                <a:lnTo>
                  <a:pt x="338562" y="1111994"/>
                </a:lnTo>
                <a:lnTo>
                  <a:pt x="307207" y="1078973"/>
                </a:lnTo>
                <a:lnTo>
                  <a:pt x="277364" y="1044635"/>
                </a:lnTo>
                <a:lnTo>
                  <a:pt x="249035" y="1008987"/>
                </a:lnTo>
                <a:lnTo>
                  <a:pt x="222221" y="972032"/>
                </a:lnTo>
                <a:lnTo>
                  <a:pt x="196924" y="933777"/>
                </a:lnTo>
                <a:lnTo>
                  <a:pt x="173146" y="894227"/>
                </a:lnTo>
                <a:lnTo>
                  <a:pt x="150890" y="853385"/>
                </a:lnTo>
                <a:lnTo>
                  <a:pt x="130156" y="811258"/>
                </a:lnTo>
                <a:lnTo>
                  <a:pt x="110946" y="767850"/>
                </a:lnTo>
                <a:lnTo>
                  <a:pt x="93263" y="723167"/>
                </a:lnTo>
                <a:lnTo>
                  <a:pt x="77108" y="677213"/>
                </a:lnTo>
                <a:lnTo>
                  <a:pt x="62483" y="629994"/>
                </a:lnTo>
                <a:lnTo>
                  <a:pt x="49389" y="581514"/>
                </a:lnTo>
                <a:lnTo>
                  <a:pt x="37829" y="531779"/>
                </a:lnTo>
                <a:lnTo>
                  <a:pt x="27805" y="480793"/>
                </a:lnTo>
                <a:lnTo>
                  <a:pt x="19317" y="428562"/>
                </a:lnTo>
                <a:lnTo>
                  <a:pt x="12369" y="375091"/>
                </a:lnTo>
                <a:lnTo>
                  <a:pt x="6961" y="320384"/>
                </a:lnTo>
                <a:lnTo>
                  <a:pt x="3095" y="264447"/>
                </a:lnTo>
                <a:lnTo>
                  <a:pt x="774" y="207285"/>
                </a:lnTo>
                <a:lnTo>
                  <a:pt x="0" y="148903"/>
                </a:lnTo>
                <a:lnTo>
                  <a:pt x="14" y="140859"/>
                </a:lnTo>
                <a:lnTo>
                  <a:pt x="10201" y="70690"/>
                </a:lnTo>
                <a:lnTo>
                  <a:pt x="36147" y="33458"/>
                </a:lnTo>
                <a:lnTo>
                  <a:pt x="74201" y="8645"/>
                </a:lnTo>
                <a:lnTo>
                  <a:pt x="120495" y="0"/>
                </a:lnTo>
                <a:lnTo>
                  <a:pt x="166159" y="9782"/>
                </a:lnTo>
                <a:lnTo>
                  <a:pt x="203312" y="35254"/>
                </a:lnTo>
                <a:lnTo>
                  <a:pt x="228290" y="72655"/>
                </a:lnTo>
                <a:lnTo>
                  <a:pt x="237431" y="118226"/>
                </a:lnTo>
                <a:lnTo>
                  <a:pt x="237211" y="148772"/>
                </a:lnTo>
                <a:lnTo>
                  <a:pt x="238123" y="208494"/>
                </a:lnTo>
                <a:lnTo>
                  <a:pt x="240863" y="266588"/>
                </a:lnTo>
                <a:lnTo>
                  <a:pt x="245427" y="323048"/>
                </a:lnTo>
                <a:lnTo>
                  <a:pt x="251814" y="377866"/>
                </a:lnTo>
                <a:lnTo>
                  <a:pt x="260021" y="431034"/>
                </a:lnTo>
                <a:lnTo>
                  <a:pt x="270044" y="482545"/>
                </a:lnTo>
                <a:lnTo>
                  <a:pt x="281881" y="532392"/>
                </a:lnTo>
                <a:lnTo>
                  <a:pt x="295530" y="580567"/>
                </a:lnTo>
                <a:lnTo>
                  <a:pt x="310988" y="627062"/>
                </a:lnTo>
                <a:lnTo>
                  <a:pt x="328253" y="671871"/>
                </a:lnTo>
                <a:lnTo>
                  <a:pt x="347321" y="714986"/>
                </a:lnTo>
                <a:lnTo>
                  <a:pt x="368191" y="756399"/>
                </a:lnTo>
                <a:lnTo>
                  <a:pt x="390859" y="796102"/>
                </a:lnTo>
                <a:lnTo>
                  <a:pt x="415322" y="834090"/>
                </a:lnTo>
                <a:lnTo>
                  <a:pt x="441580" y="870353"/>
                </a:lnTo>
                <a:lnTo>
                  <a:pt x="469627" y="904885"/>
                </a:lnTo>
                <a:lnTo>
                  <a:pt x="499463" y="937678"/>
                </a:lnTo>
                <a:lnTo>
                  <a:pt x="531084" y="968724"/>
                </a:lnTo>
                <a:lnTo>
                  <a:pt x="586137" y="1015324"/>
                </a:lnTo>
                <a:lnTo>
                  <a:pt x="643452" y="1055769"/>
                </a:lnTo>
                <a:lnTo>
                  <a:pt x="702313" y="1090486"/>
                </a:lnTo>
                <a:lnTo>
                  <a:pt x="762002" y="1119907"/>
                </a:lnTo>
                <a:lnTo>
                  <a:pt x="821805" y="1144460"/>
                </a:lnTo>
                <a:lnTo>
                  <a:pt x="881003" y="1164575"/>
                </a:lnTo>
                <a:lnTo>
                  <a:pt x="938881" y="1180682"/>
                </a:lnTo>
                <a:lnTo>
                  <a:pt x="994723" y="1193210"/>
                </a:lnTo>
                <a:lnTo>
                  <a:pt x="1047812" y="1202588"/>
                </a:lnTo>
                <a:lnTo>
                  <a:pt x="1097431" y="1209247"/>
                </a:lnTo>
                <a:lnTo>
                  <a:pt x="1142865" y="1213615"/>
                </a:lnTo>
                <a:lnTo>
                  <a:pt x="1183396" y="1216122"/>
                </a:lnTo>
                <a:lnTo>
                  <a:pt x="1246886" y="1217272"/>
                </a:lnTo>
                <a:lnTo>
                  <a:pt x="1268412" y="1216774"/>
                </a:lnTo>
                <a:lnTo>
                  <a:pt x="1282170" y="1216133"/>
                </a:lnTo>
                <a:lnTo>
                  <a:pt x="1287444" y="1215779"/>
                </a:lnTo>
                <a:lnTo>
                  <a:pt x="1298148" y="1215357"/>
                </a:lnTo>
                <a:lnTo>
                  <a:pt x="1308659" y="1215903"/>
                </a:lnTo>
                <a:lnTo>
                  <a:pt x="1318944" y="1217356"/>
                </a:lnTo>
                <a:lnTo>
                  <a:pt x="1328966" y="1219653"/>
                </a:lnTo>
                <a:lnTo>
                  <a:pt x="1328966" y="1028511"/>
                </a:lnTo>
                <a:lnTo>
                  <a:pt x="1348892" y="982912"/>
                </a:lnTo>
                <a:lnTo>
                  <a:pt x="1396272" y="966448"/>
                </a:lnTo>
                <a:lnTo>
                  <a:pt x="1412833" y="970042"/>
                </a:lnTo>
                <a:lnTo>
                  <a:pt x="1852547" y="1285394"/>
                </a:lnTo>
                <a:lnTo>
                  <a:pt x="1876553" y="1321139"/>
                </a:lnTo>
                <a:lnTo>
                  <a:pt x="1878302" y="1335775"/>
                </a:lnTo>
                <a:lnTo>
                  <a:pt x="1876553" y="1350408"/>
                </a:lnTo>
                <a:lnTo>
                  <a:pt x="1852547" y="1386148"/>
                </a:lnTo>
                <a:lnTo>
                  <a:pt x="1430902" y="1691358"/>
                </a:lnTo>
                <a:lnTo>
                  <a:pt x="1402374" y="1704444"/>
                </a:lnTo>
                <a:lnTo>
                  <a:pt x="1391383" y="1705400"/>
                </a:lnTo>
                <a:close/>
              </a:path>
            </a:pathLst>
          </a:custGeom>
          <a:solidFill>
            <a:srgbClr val="53A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10890" y="5664835"/>
            <a:ext cx="7661910" cy="296747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 indent="685165">
              <a:lnSpc>
                <a:spcPts val="7200"/>
              </a:lnSpc>
              <a:spcBef>
                <a:spcPts val="1540"/>
              </a:spcBef>
              <a:tabLst>
                <a:tab pos="3103245" algn="l"/>
                <a:tab pos="4711700" algn="l"/>
              </a:tabLst>
            </a:pPr>
            <a:r>
              <a:rPr sz="7200" spc="-110" dirty="0">
                <a:solidFill>
                  <a:srgbClr val="6AD4CC"/>
                </a:solidFill>
                <a:latin typeface="Arial Unicode MS"/>
                <a:cs typeface="Arial Unicode MS"/>
              </a:rPr>
              <a:t>캠핑객을	</a:t>
            </a:r>
            <a:r>
              <a:rPr sz="7200" spc="-290" dirty="0">
                <a:solidFill>
                  <a:srgbClr val="6AD4CC"/>
                </a:solidFill>
                <a:latin typeface="Arial Unicode MS"/>
                <a:cs typeface="Arial Unicode MS"/>
              </a:rPr>
              <a:t>위한 </a:t>
            </a:r>
            <a:r>
              <a:rPr sz="7200" spc="-285" dirty="0">
                <a:solidFill>
                  <a:srgbClr val="6AD4CC"/>
                </a:solidFill>
                <a:latin typeface="Arial Unicode MS"/>
                <a:cs typeface="Arial Unicode MS"/>
              </a:rPr>
              <a:t> </a:t>
            </a:r>
            <a:r>
              <a:rPr sz="7200" spc="70" dirty="0">
                <a:solidFill>
                  <a:srgbClr val="6AD4CC"/>
                </a:solidFill>
                <a:latin typeface="Arial Unicode MS"/>
                <a:cs typeface="Arial Unicode MS"/>
              </a:rPr>
              <a:t>캠핑</a:t>
            </a:r>
            <a:r>
              <a:rPr sz="7200" spc="-650" dirty="0">
                <a:solidFill>
                  <a:srgbClr val="6AD4CC"/>
                </a:solidFill>
                <a:latin typeface="Arial Unicode MS"/>
                <a:cs typeface="Arial Unicode MS"/>
              </a:rPr>
              <a:t>장</a:t>
            </a:r>
            <a:r>
              <a:rPr sz="72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7200" spc="70" dirty="0">
                <a:solidFill>
                  <a:srgbClr val="6AD4CC"/>
                </a:solidFill>
                <a:latin typeface="Arial Unicode MS"/>
                <a:cs typeface="Arial Unicode MS"/>
              </a:rPr>
              <a:t>예약</a:t>
            </a:r>
            <a:r>
              <a:rPr sz="7200" spc="1520" dirty="0">
                <a:solidFill>
                  <a:srgbClr val="6AD4CC"/>
                </a:solidFill>
                <a:latin typeface="Arial Unicode MS"/>
                <a:cs typeface="Arial Unicode MS"/>
              </a:rPr>
              <a:t>/</a:t>
            </a:r>
            <a:r>
              <a:rPr sz="7200" spc="70" dirty="0">
                <a:solidFill>
                  <a:srgbClr val="6AD4CC"/>
                </a:solidFill>
                <a:latin typeface="Arial Unicode MS"/>
                <a:cs typeface="Arial Unicode MS"/>
              </a:rPr>
              <a:t>조</a:t>
            </a:r>
            <a:r>
              <a:rPr sz="7200" spc="-650" dirty="0">
                <a:solidFill>
                  <a:srgbClr val="6AD4CC"/>
                </a:solidFill>
                <a:latin typeface="Arial Unicode MS"/>
                <a:cs typeface="Arial Unicode MS"/>
              </a:rPr>
              <a:t>회</a:t>
            </a:r>
            <a:endParaRPr sz="7200" dirty="0">
              <a:latin typeface="Arial Unicode MS"/>
              <a:cs typeface="Arial Unicode MS"/>
            </a:endParaRPr>
          </a:p>
          <a:p>
            <a:pPr marL="857885">
              <a:lnSpc>
                <a:spcPts val="7200"/>
              </a:lnSpc>
            </a:pPr>
            <a:r>
              <a:rPr sz="7200" spc="-50" dirty="0">
                <a:solidFill>
                  <a:srgbClr val="6AD4CC"/>
                </a:solidFill>
                <a:latin typeface="Arial Unicode MS"/>
                <a:cs typeface="Arial Unicode MS"/>
              </a:rPr>
              <a:t>어플리케이션</a:t>
            </a:r>
            <a:endParaRPr sz="7200" dirty="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66500" y="5320030"/>
            <a:ext cx="1873250" cy="1704975"/>
          </a:xfrm>
          <a:custGeom>
            <a:avLst/>
            <a:gdLst/>
            <a:ahLst/>
            <a:cxnLst/>
            <a:rect l="l" t="t" r="r" b="b"/>
            <a:pathLst>
              <a:path w="1873250" h="1704975">
                <a:moveTo>
                  <a:pt x="627679" y="1454064"/>
                </a:moveTo>
                <a:lnTo>
                  <a:pt x="692586" y="1453136"/>
                </a:lnTo>
                <a:lnTo>
                  <a:pt x="731810" y="1451108"/>
                </a:lnTo>
                <a:lnTo>
                  <a:pt x="774980" y="1447655"/>
                </a:lnTo>
                <a:lnTo>
                  <a:pt x="821668" y="1442495"/>
                </a:lnTo>
                <a:lnTo>
                  <a:pt x="871449" y="1435342"/>
                </a:lnTo>
                <a:lnTo>
                  <a:pt x="923897" y="1425912"/>
                </a:lnTo>
                <a:lnTo>
                  <a:pt x="978585" y="1413919"/>
                </a:lnTo>
                <a:lnTo>
                  <a:pt x="1035087" y="1399079"/>
                </a:lnTo>
                <a:lnTo>
                  <a:pt x="1092976" y="1381108"/>
                </a:lnTo>
                <a:lnTo>
                  <a:pt x="1151826" y="1359720"/>
                </a:lnTo>
                <a:lnTo>
                  <a:pt x="1211212" y="1334630"/>
                </a:lnTo>
                <a:lnTo>
                  <a:pt x="1270707" y="1305554"/>
                </a:lnTo>
                <a:lnTo>
                  <a:pt x="1329884" y="1272208"/>
                </a:lnTo>
                <a:lnTo>
                  <a:pt x="1388317" y="1234306"/>
                </a:lnTo>
                <a:lnTo>
                  <a:pt x="1445580" y="1191563"/>
                </a:lnTo>
                <a:lnTo>
                  <a:pt x="1501246" y="1143695"/>
                </a:lnTo>
                <a:lnTo>
                  <a:pt x="1534111" y="1111994"/>
                </a:lnTo>
                <a:lnTo>
                  <a:pt x="1565466" y="1078973"/>
                </a:lnTo>
                <a:lnTo>
                  <a:pt x="1595309" y="1044635"/>
                </a:lnTo>
                <a:lnTo>
                  <a:pt x="1623638" y="1008987"/>
                </a:lnTo>
                <a:lnTo>
                  <a:pt x="1650452" y="972032"/>
                </a:lnTo>
                <a:lnTo>
                  <a:pt x="1675749" y="933777"/>
                </a:lnTo>
                <a:lnTo>
                  <a:pt x="1699527" y="894227"/>
                </a:lnTo>
                <a:lnTo>
                  <a:pt x="1721783" y="853385"/>
                </a:lnTo>
                <a:lnTo>
                  <a:pt x="1742517" y="811258"/>
                </a:lnTo>
                <a:lnTo>
                  <a:pt x="1761727" y="767850"/>
                </a:lnTo>
                <a:lnTo>
                  <a:pt x="1779410" y="723167"/>
                </a:lnTo>
                <a:lnTo>
                  <a:pt x="1795565" y="677213"/>
                </a:lnTo>
                <a:lnTo>
                  <a:pt x="1810190" y="629994"/>
                </a:lnTo>
                <a:lnTo>
                  <a:pt x="1823284" y="581514"/>
                </a:lnTo>
                <a:lnTo>
                  <a:pt x="1834844" y="531779"/>
                </a:lnTo>
                <a:lnTo>
                  <a:pt x="1844868" y="480793"/>
                </a:lnTo>
                <a:lnTo>
                  <a:pt x="1853356" y="428562"/>
                </a:lnTo>
                <a:lnTo>
                  <a:pt x="1860305" y="375091"/>
                </a:lnTo>
                <a:lnTo>
                  <a:pt x="1865712" y="320384"/>
                </a:lnTo>
                <a:lnTo>
                  <a:pt x="1869578" y="264447"/>
                </a:lnTo>
                <a:lnTo>
                  <a:pt x="1871899" y="207285"/>
                </a:lnTo>
                <a:lnTo>
                  <a:pt x="1872674" y="148903"/>
                </a:lnTo>
                <a:lnTo>
                  <a:pt x="1872563" y="127166"/>
                </a:lnTo>
                <a:lnTo>
                  <a:pt x="1862472" y="70690"/>
                </a:lnTo>
                <a:lnTo>
                  <a:pt x="1836526" y="33458"/>
                </a:lnTo>
                <a:lnTo>
                  <a:pt x="1798472" y="8645"/>
                </a:lnTo>
                <a:lnTo>
                  <a:pt x="1752178" y="0"/>
                </a:lnTo>
                <a:lnTo>
                  <a:pt x="1706514" y="9782"/>
                </a:lnTo>
                <a:lnTo>
                  <a:pt x="1669361" y="35254"/>
                </a:lnTo>
                <a:lnTo>
                  <a:pt x="1644383" y="72655"/>
                </a:lnTo>
                <a:lnTo>
                  <a:pt x="1635242" y="118226"/>
                </a:lnTo>
                <a:lnTo>
                  <a:pt x="1635346" y="127166"/>
                </a:lnTo>
                <a:lnTo>
                  <a:pt x="1635460" y="148903"/>
                </a:lnTo>
                <a:lnTo>
                  <a:pt x="1634550" y="208494"/>
                </a:lnTo>
                <a:lnTo>
                  <a:pt x="1631810" y="266588"/>
                </a:lnTo>
                <a:lnTo>
                  <a:pt x="1627246" y="323048"/>
                </a:lnTo>
                <a:lnTo>
                  <a:pt x="1620859" y="377866"/>
                </a:lnTo>
                <a:lnTo>
                  <a:pt x="1612652" y="431034"/>
                </a:lnTo>
                <a:lnTo>
                  <a:pt x="1602629" y="482545"/>
                </a:lnTo>
                <a:lnTo>
                  <a:pt x="1590792" y="532392"/>
                </a:lnTo>
                <a:lnTo>
                  <a:pt x="1577143" y="580567"/>
                </a:lnTo>
                <a:lnTo>
                  <a:pt x="1561685" y="627062"/>
                </a:lnTo>
                <a:lnTo>
                  <a:pt x="1544420" y="671871"/>
                </a:lnTo>
                <a:lnTo>
                  <a:pt x="1525352" y="714986"/>
                </a:lnTo>
                <a:lnTo>
                  <a:pt x="1504482" y="756399"/>
                </a:lnTo>
                <a:lnTo>
                  <a:pt x="1481814" y="796102"/>
                </a:lnTo>
                <a:lnTo>
                  <a:pt x="1457351" y="834090"/>
                </a:lnTo>
                <a:lnTo>
                  <a:pt x="1431093" y="870353"/>
                </a:lnTo>
                <a:lnTo>
                  <a:pt x="1403046" y="904885"/>
                </a:lnTo>
                <a:lnTo>
                  <a:pt x="1373210" y="937678"/>
                </a:lnTo>
                <a:lnTo>
                  <a:pt x="1341589" y="968724"/>
                </a:lnTo>
                <a:lnTo>
                  <a:pt x="1286536" y="1015324"/>
                </a:lnTo>
                <a:lnTo>
                  <a:pt x="1229221" y="1055768"/>
                </a:lnTo>
                <a:lnTo>
                  <a:pt x="1170360" y="1090486"/>
                </a:lnTo>
                <a:lnTo>
                  <a:pt x="1110671" y="1119907"/>
                </a:lnTo>
                <a:lnTo>
                  <a:pt x="1050868" y="1144460"/>
                </a:lnTo>
                <a:lnTo>
                  <a:pt x="991670" y="1164575"/>
                </a:lnTo>
                <a:lnTo>
                  <a:pt x="933792" y="1180682"/>
                </a:lnTo>
                <a:lnTo>
                  <a:pt x="877950" y="1193210"/>
                </a:lnTo>
                <a:lnTo>
                  <a:pt x="824861" y="1202588"/>
                </a:lnTo>
                <a:lnTo>
                  <a:pt x="775242" y="1209247"/>
                </a:lnTo>
                <a:lnTo>
                  <a:pt x="729808" y="1213615"/>
                </a:lnTo>
                <a:lnTo>
                  <a:pt x="689277" y="1216122"/>
                </a:lnTo>
                <a:lnTo>
                  <a:pt x="554319" y="1217272"/>
                </a:lnTo>
                <a:lnTo>
                  <a:pt x="553729" y="1217356"/>
                </a:lnTo>
                <a:lnTo>
                  <a:pt x="543707" y="1219653"/>
                </a:lnTo>
                <a:lnTo>
                  <a:pt x="110947" y="1219653"/>
                </a:lnTo>
                <a:lnTo>
                  <a:pt x="20126" y="1285394"/>
                </a:lnTo>
                <a:lnTo>
                  <a:pt x="9277" y="1295406"/>
                </a:lnTo>
                <a:lnTo>
                  <a:pt x="1182" y="1307501"/>
                </a:lnTo>
                <a:lnTo>
                  <a:pt x="0" y="1310687"/>
                </a:lnTo>
                <a:lnTo>
                  <a:pt x="0" y="1360860"/>
                </a:lnTo>
                <a:lnTo>
                  <a:pt x="1182" y="1364045"/>
                </a:lnTo>
                <a:lnTo>
                  <a:pt x="9277" y="1376140"/>
                </a:lnTo>
                <a:lnTo>
                  <a:pt x="20126" y="1386148"/>
                </a:lnTo>
                <a:lnTo>
                  <a:pt x="105062" y="1447629"/>
                </a:lnTo>
                <a:lnTo>
                  <a:pt x="543711" y="1447629"/>
                </a:lnTo>
                <a:lnTo>
                  <a:pt x="550249" y="1449392"/>
                </a:lnTo>
                <a:lnTo>
                  <a:pt x="602849" y="1453532"/>
                </a:lnTo>
                <a:lnTo>
                  <a:pt x="627679" y="1454064"/>
                </a:lnTo>
                <a:close/>
              </a:path>
              <a:path w="1873250" h="1704975">
                <a:moveTo>
                  <a:pt x="110947" y="1219653"/>
                </a:moveTo>
                <a:lnTo>
                  <a:pt x="543707" y="1219653"/>
                </a:lnTo>
                <a:lnTo>
                  <a:pt x="543707" y="1028511"/>
                </a:lnTo>
                <a:lnTo>
                  <a:pt x="523781" y="982912"/>
                </a:lnTo>
                <a:lnTo>
                  <a:pt x="476401" y="966448"/>
                </a:lnTo>
                <a:lnTo>
                  <a:pt x="459840" y="970042"/>
                </a:lnTo>
                <a:lnTo>
                  <a:pt x="444610" y="978130"/>
                </a:lnTo>
                <a:lnTo>
                  <a:pt x="110947" y="1219653"/>
                </a:lnTo>
                <a:close/>
              </a:path>
              <a:path w="1873250" h="1704975">
                <a:moveTo>
                  <a:pt x="554319" y="1217272"/>
                </a:moveTo>
                <a:lnTo>
                  <a:pt x="625787" y="1217272"/>
                </a:lnTo>
                <a:lnTo>
                  <a:pt x="604261" y="1216774"/>
                </a:lnTo>
                <a:lnTo>
                  <a:pt x="590503" y="1216133"/>
                </a:lnTo>
                <a:lnTo>
                  <a:pt x="585229" y="1215779"/>
                </a:lnTo>
                <a:lnTo>
                  <a:pt x="574525" y="1215357"/>
                </a:lnTo>
                <a:lnTo>
                  <a:pt x="564014" y="1215903"/>
                </a:lnTo>
                <a:lnTo>
                  <a:pt x="554319" y="1217272"/>
                </a:lnTo>
                <a:close/>
              </a:path>
              <a:path w="1873250" h="1704975">
                <a:moveTo>
                  <a:pt x="476254" y="1704962"/>
                </a:moveTo>
                <a:lnTo>
                  <a:pt x="483466" y="1704962"/>
                </a:lnTo>
                <a:lnTo>
                  <a:pt x="505584" y="1700509"/>
                </a:lnTo>
                <a:lnTo>
                  <a:pt x="525425" y="1687170"/>
                </a:lnTo>
                <a:lnTo>
                  <a:pt x="538805" y="1667385"/>
                </a:lnTo>
                <a:lnTo>
                  <a:pt x="543711" y="1643153"/>
                </a:lnTo>
                <a:lnTo>
                  <a:pt x="543711" y="1447629"/>
                </a:lnTo>
                <a:lnTo>
                  <a:pt x="105062" y="1447629"/>
                </a:lnTo>
                <a:lnTo>
                  <a:pt x="441771" y="1691358"/>
                </a:lnTo>
                <a:lnTo>
                  <a:pt x="450375" y="1697256"/>
                </a:lnTo>
                <a:lnTo>
                  <a:pt x="459940" y="1701673"/>
                </a:lnTo>
                <a:lnTo>
                  <a:pt x="470299" y="1704444"/>
                </a:lnTo>
                <a:lnTo>
                  <a:pt x="476254" y="1704962"/>
                </a:lnTo>
                <a:close/>
              </a:path>
            </a:pathLst>
          </a:custGeom>
          <a:solidFill>
            <a:srgbClr val="53A3A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1" y="1131990"/>
            <a:ext cx="5486396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179320" algn="l"/>
              </a:tabLst>
            </a:pPr>
            <a:r>
              <a:rPr spc="70" dirty="0"/>
              <a:t>주</a:t>
            </a:r>
            <a:r>
              <a:rPr spc="-650" dirty="0"/>
              <a:t>요</a:t>
            </a:r>
            <a:r>
              <a:rPr dirty="0"/>
              <a:t>	</a:t>
            </a:r>
            <a:r>
              <a:rPr spc="70" dirty="0"/>
              <a:t>기</a:t>
            </a:r>
            <a:r>
              <a:rPr spc="-650" dirty="0"/>
              <a:t>능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7945" y="4674235"/>
            <a:ext cx="171450" cy="1714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7945" y="5741035"/>
            <a:ext cx="171450" cy="1714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02790" y="2331720"/>
            <a:ext cx="14230985" cy="7225030"/>
            <a:chOff x="2002790" y="2331720"/>
            <a:chExt cx="14230985" cy="7225030"/>
          </a:xfrm>
        </p:grpSpPr>
        <p:sp>
          <p:nvSpPr>
            <p:cNvPr id="6" name="object 6"/>
            <p:cNvSpPr/>
            <p:nvPr/>
          </p:nvSpPr>
          <p:spPr>
            <a:xfrm>
              <a:off x="9119870" y="2355215"/>
              <a:ext cx="0" cy="7201535"/>
            </a:xfrm>
            <a:custGeom>
              <a:avLst/>
              <a:gdLst/>
              <a:ahLst/>
              <a:cxnLst/>
              <a:rect l="l" t="t" r="r" b="b"/>
              <a:pathLst>
                <a:path h="7201534">
                  <a:moveTo>
                    <a:pt x="0" y="0"/>
                  </a:moveTo>
                  <a:lnTo>
                    <a:pt x="0" y="7200941"/>
                  </a:lnTo>
                </a:path>
              </a:pathLst>
            </a:custGeom>
            <a:ln w="47642">
              <a:solidFill>
                <a:srgbClr val="53A3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2790" y="2355215"/>
              <a:ext cx="14230985" cy="0"/>
            </a:xfrm>
            <a:custGeom>
              <a:avLst/>
              <a:gdLst/>
              <a:ahLst/>
              <a:cxnLst/>
              <a:rect l="l" t="t" r="r" b="b"/>
              <a:pathLst>
                <a:path w="14230985">
                  <a:moveTo>
                    <a:pt x="0" y="0"/>
                  </a:moveTo>
                  <a:lnTo>
                    <a:pt x="14230484" y="0"/>
                  </a:lnTo>
                </a:path>
              </a:pathLst>
            </a:custGeom>
            <a:ln w="47624">
              <a:solidFill>
                <a:srgbClr val="53A3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02915" y="2634615"/>
            <a:ext cx="4799330" cy="349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00"/>
              </a:spcBef>
              <a:tabLst>
                <a:tab pos="3138805" algn="l"/>
              </a:tabLst>
            </a:pPr>
            <a:r>
              <a:rPr sz="6000" spc="-140" dirty="0">
                <a:solidFill>
                  <a:srgbClr val="6AD4CC"/>
                </a:solidFill>
                <a:latin typeface="Arial Unicode MS"/>
                <a:cs typeface="Arial Unicode MS"/>
              </a:rPr>
              <a:t>캠핑장	</a:t>
            </a:r>
            <a:r>
              <a:rPr sz="6000" spc="-240" dirty="0">
                <a:solidFill>
                  <a:srgbClr val="6AD4CC"/>
                </a:solidFill>
                <a:latin typeface="Arial Unicode MS"/>
                <a:cs typeface="Arial Unicode MS"/>
              </a:rPr>
              <a:t>이용</a:t>
            </a:r>
            <a:endParaRPr sz="60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400" dirty="0">
              <a:latin typeface="Arial Unicode MS"/>
              <a:cs typeface="Arial Unicode MS"/>
            </a:endParaRPr>
          </a:p>
          <a:p>
            <a:pPr marL="12700">
              <a:lnSpc>
                <a:spcPts val="5395"/>
              </a:lnSpc>
              <a:tabLst>
                <a:tab pos="2072639" algn="l"/>
              </a:tabLst>
            </a:pPr>
            <a:r>
              <a:rPr sz="4800" spc="-114" dirty="0">
                <a:solidFill>
                  <a:srgbClr val="6AD4CC"/>
                </a:solidFill>
                <a:latin typeface="Arial Unicode MS"/>
                <a:cs typeface="Arial Unicode MS"/>
              </a:rPr>
              <a:t>캠핑장	</a:t>
            </a:r>
            <a:r>
              <a:rPr sz="4800" spc="-195" dirty="0">
                <a:solidFill>
                  <a:srgbClr val="6AD4CC"/>
                </a:solidFill>
                <a:latin typeface="Arial Unicode MS"/>
                <a:cs typeface="Arial Unicode MS"/>
              </a:rPr>
              <a:t>예약</a:t>
            </a:r>
            <a:endParaRPr sz="4800" dirty="0">
              <a:latin typeface="Arial Unicode MS"/>
              <a:cs typeface="Arial Unicode MS"/>
            </a:endParaRPr>
          </a:p>
          <a:p>
            <a:pPr marL="530225">
              <a:lnSpc>
                <a:spcPts val="3479"/>
              </a:lnSpc>
              <a:tabLst>
                <a:tab pos="1614170" algn="l"/>
              </a:tabLst>
            </a:pPr>
            <a:r>
              <a:rPr sz="3600" spc="35" dirty="0">
                <a:solidFill>
                  <a:srgbClr val="6AD4CC"/>
                </a:solidFill>
                <a:latin typeface="Arial Unicode MS"/>
                <a:cs typeface="Arial Unicode MS"/>
              </a:rPr>
              <a:t>예</a:t>
            </a:r>
            <a:r>
              <a:rPr sz="3600" spc="-325" dirty="0">
                <a:solidFill>
                  <a:srgbClr val="6AD4CC"/>
                </a:solidFill>
                <a:latin typeface="Arial Unicode MS"/>
                <a:cs typeface="Arial Unicode MS"/>
              </a:rPr>
              <a:t>약</a:t>
            </a:r>
            <a:r>
              <a:rPr sz="36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3600" spc="35" dirty="0">
                <a:solidFill>
                  <a:srgbClr val="6AD4CC"/>
                </a:solidFill>
                <a:latin typeface="Arial Unicode MS"/>
                <a:cs typeface="Arial Unicode MS"/>
              </a:rPr>
              <a:t>신청</a:t>
            </a:r>
            <a:r>
              <a:rPr sz="3600" spc="760" dirty="0">
                <a:solidFill>
                  <a:srgbClr val="6AD4CC"/>
                </a:solidFill>
                <a:latin typeface="Arial Unicode MS"/>
                <a:cs typeface="Arial Unicode MS"/>
              </a:rPr>
              <a:t>/</a:t>
            </a:r>
            <a:r>
              <a:rPr sz="3600" spc="35" dirty="0">
                <a:solidFill>
                  <a:srgbClr val="6AD4CC"/>
                </a:solidFill>
                <a:latin typeface="Arial Unicode MS"/>
                <a:cs typeface="Arial Unicode MS"/>
              </a:rPr>
              <a:t>조회</a:t>
            </a:r>
            <a:r>
              <a:rPr sz="3600" spc="760" dirty="0">
                <a:solidFill>
                  <a:srgbClr val="6AD4CC"/>
                </a:solidFill>
                <a:latin typeface="Arial Unicode MS"/>
                <a:cs typeface="Arial Unicode MS"/>
              </a:rPr>
              <a:t>/</a:t>
            </a:r>
            <a:r>
              <a:rPr sz="3600" spc="35" dirty="0">
                <a:solidFill>
                  <a:srgbClr val="6AD4CC"/>
                </a:solidFill>
                <a:latin typeface="Arial Unicode MS"/>
                <a:cs typeface="Arial Unicode MS"/>
              </a:rPr>
              <a:t>취</a:t>
            </a:r>
            <a:r>
              <a:rPr sz="3600" spc="-325" dirty="0">
                <a:solidFill>
                  <a:srgbClr val="6AD4CC"/>
                </a:solidFill>
                <a:latin typeface="Arial Unicode MS"/>
                <a:cs typeface="Arial Unicode MS"/>
              </a:rPr>
              <a:t>소</a:t>
            </a:r>
            <a:endParaRPr sz="3600" dirty="0">
              <a:latin typeface="Arial Unicode MS"/>
              <a:cs typeface="Arial Unicode MS"/>
            </a:endParaRPr>
          </a:p>
          <a:p>
            <a:pPr marL="12700">
              <a:lnSpc>
                <a:spcPts val="5290"/>
              </a:lnSpc>
              <a:tabLst>
                <a:tab pos="2072639" algn="l"/>
                <a:tab pos="3517265" algn="l"/>
              </a:tabLst>
            </a:pPr>
            <a:r>
              <a:rPr sz="4800" spc="-114" dirty="0">
                <a:solidFill>
                  <a:srgbClr val="6AD4CC"/>
                </a:solidFill>
                <a:latin typeface="Arial Unicode MS"/>
                <a:cs typeface="Arial Unicode MS"/>
              </a:rPr>
              <a:t>캠핑장	</a:t>
            </a:r>
            <a:r>
              <a:rPr sz="4800" spc="-195" dirty="0">
                <a:solidFill>
                  <a:srgbClr val="6AD4CC"/>
                </a:solidFill>
                <a:latin typeface="Arial Unicode MS"/>
                <a:cs typeface="Arial Unicode MS"/>
              </a:rPr>
              <a:t>예약	대기</a:t>
            </a:r>
            <a:endParaRPr sz="4800" dirty="0">
              <a:latin typeface="Arial Unicode MS"/>
              <a:cs typeface="Arial Unicode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72650" y="4381500"/>
            <a:ext cx="171450" cy="1714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72650" y="5448300"/>
            <a:ext cx="171450" cy="1714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72650" y="6057900"/>
            <a:ext cx="171450" cy="1714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67620" y="2620010"/>
            <a:ext cx="6066155" cy="39113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6400" algn="ctr">
              <a:lnSpc>
                <a:spcPct val="100000"/>
              </a:lnSpc>
              <a:spcBef>
                <a:spcPts val="100"/>
              </a:spcBef>
            </a:pPr>
            <a:r>
              <a:rPr sz="6000" spc="-90" dirty="0">
                <a:solidFill>
                  <a:srgbClr val="6AD4CC"/>
                </a:solidFill>
                <a:latin typeface="Arial Unicode MS"/>
                <a:cs typeface="Arial Unicode MS"/>
              </a:rPr>
              <a:t>커뮤니티</a:t>
            </a:r>
            <a:endParaRPr sz="60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Arial Unicode MS"/>
              <a:cs typeface="Arial Unicode MS"/>
            </a:endParaRPr>
          </a:p>
          <a:p>
            <a:pPr marL="12700">
              <a:lnSpc>
                <a:spcPts val="5395"/>
              </a:lnSpc>
              <a:spcBef>
                <a:spcPts val="5"/>
              </a:spcBef>
            </a:pPr>
            <a:r>
              <a:rPr sz="4800" spc="-114" dirty="0">
                <a:solidFill>
                  <a:srgbClr val="6AD4CC"/>
                </a:solidFill>
                <a:latin typeface="Arial Unicode MS"/>
                <a:cs typeface="Arial Unicode MS"/>
              </a:rPr>
              <a:t>게시판</a:t>
            </a:r>
            <a:endParaRPr sz="4800" dirty="0">
              <a:latin typeface="Arial Unicode MS"/>
              <a:cs typeface="Arial Unicode MS"/>
            </a:endParaRPr>
          </a:p>
          <a:p>
            <a:pPr marL="530225">
              <a:lnSpc>
                <a:spcPts val="3479"/>
              </a:lnSpc>
              <a:tabLst>
                <a:tab pos="1151890" algn="l"/>
              </a:tabLst>
            </a:pPr>
            <a:r>
              <a:rPr sz="3600" spc="-325" dirty="0">
                <a:solidFill>
                  <a:srgbClr val="6AD4CC"/>
                </a:solidFill>
                <a:latin typeface="Arial Unicode MS"/>
                <a:cs typeface="Arial Unicode MS"/>
              </a:rPr>
              <a:t>글	</a:t>
            </a:r>
            <a:r>
              <a:rPr sz="3600" spc="35" dirty="0">
                <a:solidFill>
                  <a:srgbClr val="6AD4CC"/>
                </a:solidFill>
                <a:latin typeface="Arial Unicode MS"/>
                <a:cs typeface="Arial Unicode MS"/>
              </a:rPr>
              <a:t>작성</a:t>
            </a:r>
            <a:r>
              <a:rPr sz="3600" spc="760" dirty="0">
                <a:solidFill>
                  <a:srgbClr val="6AD4CC"/>
                </a:solidFill>
                <a:latin typeface="Arial Unicode MS"/>
                <a:cs typeface="Arial Unicode MS"/>
              </a:rPr>
              <a:t>/</a:t>
            </a:r>
            <a:r>
              <a:rPr sz="3600" spc="35" dirty="0">
                <a:solidFill>
                  <a:srgbClr val="6AD4CC"/>
                </a:solidFill>
                <a:latin typeface="Arial Unicode MS"/>
                <a:cs typeface="Arial Unicode MS"/>
              </a:rPr>
              <a:t>수정</a:t>
            </a:r>
            <a:r>
              <a:rPr sz="3600" spc="760" dirty="0">
                <a:solidFill>
                  <a:srgbClr val="6AD4CC"/>
                </a:solidFill>
                <a:latin typeface="Arial Unicode MS"/>
                <a:cs typeface="Arial Unicode MS"/>
              </a:rPr>
              <a:t>/</a:t>
            </a:r>
            <a:r>
              <a:rPr sz="3600" spc="35" dirty="0">
                <a:solidFill>
                  <a:srgbClr val="6AD4CC"/>
                </a:solidFill>
                <a:latin typeface="Arial Unicode MS"/>
                <a:cs typeface="Arial Unicode MS"/>
              </a:rPr>
              <a:t>조회</a:t>
            </a:r>
            <a:r>
              <a:rPr sz="3600" spc="760" dirty="0">
                <a:solidFill>
                  <a:srgbClr val="6AD4CC"/>
                </a:solidFill>
                <a:latin typeface="Arial Unicode MS"/>
                <a:cs typeface="Arial Unicode MS"/>
              </a:rPr>
              <a:t>/</a:t>
            </a:r>
            <a:r>
              <a:rPr sz="3600" spc="35" dirty="0">
                <a:solidFill>
                  <a:srgbClr val="6AD4CC"/>
                </a:solidFill>
                <a:latin typeface="Arial Unicode MS"/>
                <a:cs typeface="Arial Unicode MS"/>
              </a:rPr>
              <a:t>삭</a:t>
            </a:r>
            <a:r>
              <a:rPr sz="3600" spc="-325" dirty="0">
                <a:solidFill>
                  <a:srgbClr val="6AD4CC"/>
                </a:solidFill>
                <a:latin typeface="Arial Unicode MS"/>
                <a:cs typeface="Arial Unicode MS"/>
              </a:rPr>
              <a:t>제</a:t>
            </a:r>
            <a:endParaRPr sz="3600" dirty="0">
              <a:latin typeface="Arial Unicode MS"/>
              <a:cs typeface="Arial Unicode MS"/>
            </a:endParaRPr>
          </a:p>
          <a:p>
            <a:pPr marL="12700" marR="3061970">
              <a:lnSpc>
                <a:spcPts val="4800"/>
              </a:lnSpc>
              <a:spcBef>
                <a:spcPts val="484"/>
              </a:spcBef>
            </a:pPr>
            <a:r>
              <a:rPr sz="4800" spc="45" dirty="0">
                <a:solidFill>
                  <a:srgbClr val="6AD4CC"/>
                </a:solidFill>
                <a:latin typeface="Arial Unicode MS"/>
                <a:cs typeface="Arial Unicode MS"/>
              </a:rPr>
              <a:t>공지사</a:t>
            </a:r>
            <a:r>
              <a:rPr sz="4800" spc="-225" dirty="0">
                <a:solidFill>
                  <a:srgbClr val="6AD4CC"/>
                </a:solidFill>
                <a:latin typeface="Arial Unicode MS"/>
                <a:cs typeface="Arial Unicode MS"/>
              </a:rPr>
              <a:t>항  </a:t>
            </a:r>
            <a:r>
              <a:rPr sz="4800" spc="65" dirty="0">
                <a:solidFill>
                  <a:srgbClr val="6AD4CC"/>
                </a:solidFill>
                <a:latin typeface="Arial Unicode MS"/>
                <a:cs typeface="Arial Unicode MS"/>
              </a:rPr>
              <a:t>Q</a:t>
            </a:r>
            <a:r>
              <a:rPr sz="4800" spc="-15" dirty="0">
                <a:solidFill>
                  <a:srgbClr val="6AD4CC"/>
                </a:solidFill>
                <a:latin typeface="Arial Unicode MS"/>
                <a:cs typeface="Arial Unicode MS"/>
              </a:rPr>
              <a:t>&amp;</a:t>
            </a:r>
            <a:r>
              <a:rPr sz="4800" spc="-855" dirty="0">
                <a:solidFill>
                  <a:srgbClr val="6AD4CC"/>
                </a:solidFill>
                <a:latin typeface="Arial Unicode MS"/>
                <a:cs typeface="Arial Unicode MS"/>
              </a:rPr>
              <a:t> </a:t>
            </a:r>
            <a:r>
              <a:rPr sz="4800" spc="-45" dirty="0">
                <a:solidFill>
                  <a:srgbClr val="6AD4CC"/>
                </a:solidFill>
                <a:latin typeface="Arial Unicode MS"/>
                <a:cs typeface="Arial Unicode MS"/>
              </a:rPr>
              <a:t>A</a:t>
            </a:r>
            <a:endParaRPr sz="48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5605" y="1132205"/>
            <a:ext cx="73361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2670" algn="l"/>
                <a:tab pos="5268595" algn="l"/>
              </a:tabLst>
            </a:pPr>
            <a:r>
              <a:rPr spc="355" dirty="0"/>
              <a:t>U</a:t>
            </a:r>
            <a:r>
              <a:rPr spc="280" dirty="0"/>
              <a:t>S</a:t>
            </a:r>
            <a:r>
              <a:rPr spc="-570" dirty="0"/>
              <a:t>E</a:t>
            </a:r>
            <a:r>
              <a:rPr dirty="0"/>
              <a:t>	</a:t>
            </a:r>
            <a:r>
              <a:rPr spc="55" dirty="0"/>
              <a:t>C</a:t>
            </a:r>
            <a:r>
              <a:rPr spc="655" dirty="0"/>
              <a:t>A</a:t>
            </a:r>
            <a:r>
              <a:rPr spc="280" dirty="0"/>
              <a:t>S</a:t>
            </a:r>
            <a:r>
              <a:rPr spc="-570" dirty="0"/>
              <a:t>E</a:t>
            </a:r>
            <a:r>
              <a:rPr dirty="0"/>
              <a:t>	</a:t>
            </a:r>
            <a:r>
              <a:rPr spc="560" dirty="0"/>
              <a:t>L</a:t>
            </a:r>
            <a:r>
              <a:rPr spc="415" dirty="0"/>
              <a:t>I</a:t>
            </a:r>
            <a:r>
              <a:rPr spc="280" dirty="0"/>
              <a:t>S</a:t>
            </a:r>
            <a:r>
              <a:rPr spc="-290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2002790" y="2355215"/>
            <a:ext cx="14230985" cy="0"/>
          </a:xfrm>
          <a:custGeom>
            <a:avLst/>
            <a:gdLst/>
            <a:ahLst/>
            <a:cxnLst/>
            <a:rect l="l" t="t" r="r" b="b"/>
            <a:pathLst>
              <a:path w="14230985">
                <a:moveTo>
                  <a:pt x="0" y="0"/>
                </a:moveTo>
                <a:lnTo>
                  <a:pt x="14230484" y="0"/>
                </a:lnTo>
              </a:path>
            </a:pathLst>
          </a:custGeom>
          <a:ln w="47624">
            <a:solidFill>
              <a:srgbClr val="53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28700" y="3550285"/>
            <a:ext cx="16235680" cy="4200525"/>
            <a:chOff x="1028700" y="3550285"/>
            <a:chExt cx="16235680" cy="4200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550285"/>
              <a:ext cx="8096250" cy="4191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7495" y="3550285"/>
              <a:ext cx="8096250" cy="4200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9420" y="1132205"/>
            <a:ext cx="9789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2670" algn="l"/>
                <a:tab pos="5268595" algn="l"/>
              </a:tabLst>
            </a:pPr>
            <a:r>
              <a:rPr spc="355" dirty="0"/>
              <a:t>U</a:t>
            </a:r>
            <a:r>
              <a:rPr spc="280" dirty="0"/>
              <a:t>S</a:t>
            </a:r>
            <a:r>
              <a:rPr spc="-570" dirty="0"/>
              <a:t>E</a:t>
            </a:r>
            <a:r>
              <a:rPr dirty="0"/>
              <a:t>	</a:t>
            </a:r>
            <a:r>
              <a:rPr spc="55" dirty="0"/>
              <a:t>C</a:t>
            </a:r>
            <a:r>
              <a:rPr spc="655" dirty="0"/>
              <a:t>A</a:t>
            </a:r>
            <a:r>
              <a:rPr spc="280" dirty="0"/>
              <a:t>S</a:t>
            </a:r>
            <a:r>
              <a:rPr spc="-570" dirty="0"/>
              <a:t>E</a:t>
            </a:r>
            <a:r>
              <a:rPr dirty="0"/>
              <a:t>	</a:t>
            </a:r>
            <a:r>
              <a:rPr spc="330" dirty="0"/>
              <a:t>D</a:t>
            </a:r>
            <a:r>
              <a:rPr spc="415" dirty="0"/>
              <a:t>I</a:t>
            </a:r>
            <a:r>
              <a:rPr spc="655" dirty="0"/>
              <a:t>A</a:t>
            </a:r>
            <a:r>
              <a:rPr spc="-160" dirty="0"/>
              <a:t>G</a:t>
            </a:r>
            <a:r>
              <a:rPr spc="55" dirty="0"/>
              <a:t>R</a:t>
            </a:r>
            <a:r>
              <a:rPr spc="655" dirty="0"/>
              <a:t>A</a:t>
            </a:r>
            <a:r>
              <a:rPr spc="-65" dirty="0"/>
              <a:t>M</a:t>
            </a:r>
          </a:p>
        </p:txBody>
      </p:sp>
      <p:sp>
        <p:nvSpPr>
          <p:cNvPr id="3" name="object 3"/>
          <p:cNvSpPr/>
          <p:nvPr/>
        </p:nvSpPr>
        <p:spPr>
          <a:xfrm>
            <a:off x="2002790" y="2355215"/>
            <a:ext cx="14230985" cy="0"/>
          </a:xfrm>
          <a:custGeom>
            <a:avLst/>
            <a:gdLst/>
            <a:ahLst/>
            <a:cxnLst/>
            <a:rect l="l" t="t" r="r" b="b"/>
            <a:pathLst>
              <a:path w="14230985">
                <a:moveTo>
                  <a:pt x="0" y="0"/>
                </a:moveTo>
                <a:lnTo>
                  <a:pt x="14230484" y="0"/>
                </a:lnTo>
              </a:path>
            </a:pathLst>
          </a:custGeom>
          <a:ln w="47624">
            <a:solidFill>
              <a:srgbClr val="53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3630" y="3138170"/>
            <a:ext cx="11001375" cy="6000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135" y="3339465"/>
            <a:ext cx="11296650" cy="5915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59070" y="1127125"/>
            <a:ext cx="7770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2670" algn="l"/>
                <a:tab pos="5268595" algn="l"/>
              </a:tabLst>
            </a:pPr>
            <a:r>
              <a:rPr sz="7200" spc="355" dirty="0">
                <a:solidFill>
                  <a:srgbClr val="6AD4CC"/>
                </a:solidFill>
                <a:latin typeface="Arial Unicode MS"/>
                <a:cs typeface="Arial Unicode MS"/>
              </a:rPr>
              <a:t>U</a:t>
            </a:r>
            <a:r>
              <a:rPr sz="7200" spc="28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spc="-570" dirty="0">
                <a:solidFill>
                  <a:srgbClr val="6AD4CC"/>
                </a:solidFill>
                <a:latin typeface="Arial Unicode MS"/>
                <a:cs typeface="Arial Unicode MS"/>
              </a:rPr>
              <a:t>E</a:t>
            </a:r>
            <a:r>
              <a:rPr sz="72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7200" spc="5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7200" spc="655" dirty="0">
                <a:solidFill>
                  <a:srgbClr val="6AD4CC"/>
                </a:solidFill>
                <a:latin typeface="Arial Unicode MS"/>
                <a:cs typeface="Arial Unicode MS"/>
              </a:rPr>
              <a:t>A</a:t>
            </a:r>
            <a:r>
              <a:rPr sz="7200" spc="28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spc="-570" dirty="0">
                <a:solidFill>
                  <a:srgbClr val="6AD4CC"/>
                </a:solidFill>
                <a:latin typeface="Arial Unicode MS"/>
                <a:cs typeface="Arial Unicode MS"/>
              </a:rPr>
              <a:t>E</a:t>
            </a:r>
            <a:r>
              <a:rPr sz="72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7200" spc="280" dirty="0">
                <a:solidFill>
                  <a:srgbClr val="6AD4CC"/>
                </a:solidFill>
                <a:latin typeface="Arial Unicode MS"/>
                <a:cs typeface="Arial Unicode MS"/>
              </a:rPr>
              <a:t>S</a:t>
            </a:r>
            <a:r>
              <a:rPr sz="7200" spc="220" dirty="0">
                <a:solidFill>
                  <a:srgbClr val="6AD4CC"/>
                </a:solidFill>
                <a:latin typeface="Arial Unicode MS"/>
                <a:cs typeface="Arial Unicode MS"/>
              </a:rPr>
              <a:t>P</a:t>
            </a:r>
            <a:r>
              <a:rPr sz="7200" spc="150" dirty="0">
                <a:solidFill>
                  <a:srgbClr val="6AD4CC"/>
                </a:solidFill>
                <a:latin typeface="Arial Unicode MS"/>
                <a:cs typeface="Arial Unicode MS"/>
              </a:rPr>
              <a:t>E</a:t>
            </a:r>
            <a:r>
              <a:rPr sz="7200" spc="-66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endParaRPr sz="7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8980" y="2660650"/>
            <a:ext cx="1590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4540" algn="l"/>
              </a:tabLst>
            </a:pPr>
            <a:r>
              <a:rPr sz="3200" spc="150" dirty="0">
                <a:solidFill>
                  <a:srgbClr val="6AD4CC"/>
                </a:solidFill>
                <a:latin typeface="Arial Unicode MS"/>
                <a:cs typeface="Arial Unicode MS"/>
              </a:rPr>
              <a:t>U</a:t>
            </a:r>
            <a:r>
              <a:rPr sz="3200" spc="-295" dirty="0">
                <a:solidFill>
                  <a:srgbClr val="6AD4CC"/>
                </a:solidFill>
                <a:latin typeface="Arial Unicode MS"/>
                <a:cs typeface="Arial Unicode MS"/>
              </a:rPr>
              <a:t>C</a:t>
            </a:r>
            <a:r>
              <a:rPr sz="3200" dirty="0">
                <a:solidFill>
                  <a:srgbClr val="6AD4CC"/>
                </a:solidFill>
                <a:latin typeface="Arial Unicode MS"/>
                <a:cs typeface="Arial Unicode MS"/>
              </a:rPr>
              <a:t>	</a:t>
            </a:r>
            <a:r>
              <a:rPr sz="3200" spc="455" dirty="0">
                <a:solidFill>
                  <a:srgbClr val="6AD4CC"/>
                </a:solidFill>
                <a:latin typeface="Arial Unicode MS"/>
                <a:cs typeface="Arial Unicode MS"/>
              </a:rPr>
              <a:t>00</a:t>
            </a:r>
            <a:r>
              <a:rPr sz="3200" spc="140" dirty="0">
                <a:solidFill>
                  <a:srgbClr val="6AD4CC"/>
                </a:solidFill>
                <a:latin typeface="Arial Unicode MS"/>
                <a:cs typeface="Arial Unicode MS"/>
              </a:rPr>
              <a:t>4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Pages>19</Pages>
  <Words>253</Words>
  <Characters>0</Characters>
  <Application>Microsoft Office PowerPoint</Application>
  <DocSecurity>0</DocSecurity>
  <PresentationFormat>사용자 지정</PresentationFormat>
  <Lines>0</Lines>
  <Paragraphs>79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Arial Unicode MS</vt:lpstr>
      <vt:lpstr>WenQuanYi Micro Hei</vt:lpstr>
      <vt:lpstr>맑은 고딕</vt:lpstr>
      <vt:lpstr>Arial</vt:lpstr>
      <vt:lpstr>Calibri</vt:lpstr>
      <vt:lpstr>Microsoft Sans Serif</vt:lpstr>
      <vt:lpstr>Office Theme</vt:lpstr>
      <vt:lpstr>Office theme</vt:lpstr>
      <vt:lpstr>PowerPoint 프레젠테이션</vt:lpstr>
      <vt:lpstr>목       차</vt:lpstr>
      <vt:lpstr>민주적 팀구성</vt:lpstr>
      <vt:lpstr>역할 분담</vt:lpstr>
      <vt:lpstr>코로나 19 로 인한  캠핑객 증가</vt:lpstr>
      <vt:lpstr>주요 기능</vt:lpstr>
      <vt:lpstr>USE CASE LIST</vt:lpstr>
      <vt:lpstr>USE CASE DIAGRAM</vt:lpstr>
      <vt:lpstr>PowerPoint 프레젠테이션</vt:lpstr>
      <vt:lpstr>PowerPoint 프레젠테이션</vt:lpstr>
      <vt:lpstr>PowerPoint 프레젠테이션</vt:lpstr>
      <vt:lpstr>CLASS DIAGRAM</vt:lpstr>
      <vt:lpstr>PowerPoint 프레젠테이션</vt:lpstr>
      <vt:lpstr>PowerPoint 프레젠테이션</vt:lpstr>
      <vt:lpstr>PowerPoint 프레젠테이션</vt:lpstr>
      <vt:lpstr>SEQUENCE DIAGRAM</vt:lpstr>
      <vt:lpstr>SEQUENCE DIAGRAM</vt:lpstr>
      <vt:lpstr>SEQUENCE DIAGRAM</vt:lpstr>
      <vt:lpstr>어려웠던 점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younghoon jeong</dc:creator>
  <cp:lastModifiedBy>jeong younghoon</cp:lastModifiedBy>
  <cp:revision>5</cp:revision>
  <dcterms:modified xsi:type="dcterms:W3CDTF">2021-06-20T03:46:36Z</dcterms:modified>
  <cp:version>9.102.51.41307</cp:version>
</cp:coreProperties>
</file>