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userDrawn="1">
          <p15:clr>
            <a:srgbClr val="A4A3A4"/>
          </p15:clr>
        </p15:guide>
        <p15:guide id="1" pos="2879" userDrawn="1">
          <p15:clr>
            <a:srgbClr val="A4A3A4"/>
          </p15:clr>
        </p15:guide>
        <p15:guide id="2" pos="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>
          <p15:clr>
            <a:srgbClr val="A4A3A4"/>
          </p15:clr>
        </p15:guide>
        <p15:guide id="2" pos="2879">
          <p15:clr>
            <a:srgbClr val="A4A3A4"/>
          </p15:clr>
        </p15:guide>
        <p15:guide id="3" pos="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>
      <p:cViewPr varScale="1">
        <p:scale>
          <a:sx n="68" d="100"/>
          <a:sy n="68" d="100"/>
        </p:scale>
        <p:origin x="672" y="60"/>
      </p:cViewPr>
      <p:guideLst>
        <p:guide orient="horz"/>
        <p:guide pos="2879"/>
        <p:guide pos="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/>
        <p:guide pos="2879"/>
        <p:guide pos="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10" y="1954530"/>
            <a:ext cx="7773035" cy="1017905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669530" y="4372610"/>
            <a:ext cx="831850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/>
              <a:t>MISO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rtl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다이어그램(UC007)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예약 대기 상황을 확인한다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5" descr="C:/Users/dkhsj/AppData/Roaming/PolarisOffice/ETemp/8856_15020472/fImage345591132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195"/>
            <a:ext cx="9144635" cy="3737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rtl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다이어그램(UC008)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예약을 취소한다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6" descr="C:/Users/dkhsj/AppData/Roaming/PolarisOffice/ETemp/8856_15020472/fImage3490012011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735"/>
            <a:ext cx="9144635" cy="3478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다이어그램(UC009)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게시판에 글을 작성한다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7" descr="C:/Users/dkhsj/AppData/Roaming/PolarisOffice/ETemp/8856_15020472/fImage45371129977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1166495"/>
            <a:ext cx="7032625" cy="5025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다이어그램(UC010)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게시판에 글을 수정한다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8" descr="C:/Users/dkhsj/AppData/Roaming/PolarisOffice/ETemp/8856_15020472/fImage537101365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655"/>
            <a:ext cx="9144635" cy="4568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다이어그램(UC011)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게시판의 글을 삭제한다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9" descr="C:/Users/dkhsj/AppData/Roaming/PolarisOffice/ETemp/8856_15020472/fImage3457914378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1831340"/>
            <a:ext cx="8713470" cy="362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다이어그램(UC012)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게시판의 글을 조회한다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20" descr="C:/Users/dkhsj/AppData/Roaming/PolarisOffice/ETemp/8856_15020472/fImage2908915020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207135"/>
            <a:ext cx="6225540" cy="488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/>
        </p:nvGraphicFramePr>
        <p:xfrm>
          <a:off x="281305" y="1025525"/>
          <a:ext cx="858266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2021.05.30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rtl="0" latinLnBrk="0">
              <a:buFontTx/>
              <a:buNone/>
            </a:pPr>
            <a:r>
              <a:rPr lang="ko-KR" altLang="en-US"/>
              <a:t>클래스 다이어그램</a:t>
            </a:r>
          </a:p>
        </p:txBody>
      </p:sp>
      <p:pic>
        <p:nvPicPr>
          <p:cNvPr id="4" name="그림 1" descr="C:/Users/dkhsj/AppData/Roaming/PolarisOffice/ETemp/8856_15020472/fImage1520204758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0" y="361950"/>
            <a:ext cx="6426835" cy="6240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시퀀스 다이어그램 (UC001) </a:t>
            </a:r>
            <a:r>
              <a:rPr lang="en-US" altLang="ko-KR" dirty="0"/>
              <a:t>: </a:t>
            </a:r>
            <a:r>
              <a:rPr lang="ko-KR" altLang="en-US" dirty="0"/>
              <a:t>회원가입을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9" descr="C:/Users/dkhsj/AppData/Roaming/PolarisOffice/ETemp/8856_15020472/fImage552178327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1149985"/>
            <a:ext cx="6487160" cy="5066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rtl="0" latinLnBrk="0">
              <a:buFontTx/>
              <a:buNone/>
            </a:pPr>
            <a:r>
              <a:rPr lang="ko-KR" altLang="en-US" dirty="0"/>
              <a:t>시퀀스 다이어그램(UC002) </a:t>
            </a:r>
            <a:r>
              <a:rPr lang="en-US" altLang="ko-KR" dirty="0"/>
              <a:t>: </a:t>
            </a:r>
            <a:r>
              <a:rPr lang="ko-KR" altLang="en-US" dirty="0"/>
              <a:t>로그인을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10" descr="C:/Users/dkhsj/AppData/Roaming/PolarisOffice/ETemp/8856_15020472/fImage346968414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135380"/>
            <a:ext cx="6820535" cy="4944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rtl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다이어그램(UC003)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dirty="0">
                <a:ea typeface="HY울릉도B" charset="0"/>
              </a:rPr>
              <a:t>캠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핑장 홈페이지로 전환한다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1" descr="C:/Users/dkhsj/AppData/Roaming/PolarisOffice/ETemp/8856_15020472/fImage13523859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95" y="1826260"/>
            <a:ext cx="5815965" cy="3674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algn="l" rtl="0" eaLnBrk="1" fontAlgn="ctr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다이어그램(UC004)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캠핑장을 예약한다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2" descr="C:/Users/dkhsj/AppData/Roaming/PolarisOffice/ETemp/8856_15020472/fImage46454924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" y="1050290"/>
            <a:ext cx="8237220" cy="5296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rtl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다이어그램(UC005)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예약에 대한 결제를 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3" descr="C:/Users/dkhsj/AppData/Roaming/PolarisOffice/ETemp/8856_15020472/fImage90999991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35" y="1724025"/>
            <a:ext cx="3305810" cy="3753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>
                <a:latin typeface="Times New Roman" charset="0"/>
              </a:defRPr>
            </a:lvl1pPr>
          </a:lstStyle>
          <a:p>
            <a:pPr marL="0" indent="0" rtl="0" latinLnBrk="0">
              <a:buFontTx/>
              <a:buNone/>
            </a:pP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시퀀스 다이어그램(UC006) 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예약 현황을 확인한다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HY울릉도B" charset="0"/>
                <a:cs typeface="+mj-cs"/>
              </a:rPr>
              <a:t>.</a:t>
            </a:r>
            <a:endParaRPr lang="ko-KR" altLang="en-US" dirty="0"/>
          </a:p>
        </p:txBody>
      </p:sp>
      <p:pic>
        <p:nvPicPr>
          <p:cNvPr id="3" name="그림 14" descr="C:/Users/dkhsj/AppData/Roaming/PolarisOffice/ETemp/8856_15020472/fImage3210310611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621790"/>
            <a:ext cx="8646795" cy="4105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15</Pages>
  <Words>139</Words>
  <Characters>0</Characters>
  <Application>Microsoft Office PowerPoint</Application>
  <DocSecurity>0</DocSecurity>
  <PresentationFormat>화면 슬라이드 쇼(4:3)</PresentationFormat>
  <Lines>0</Lines>
  <Paragraphs>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클래스 다이어그램</vt:lpstr>
      <vt:lpstr>시퀀스 다이어그램 (UC001) : 회원가입을 한다.</vt:lpstr>
      <vt:lpstr>시퀀스 다이어그램(UC002) : 로그인을 한다.</vt:lpstr>
      <vt:lpstr>시퀀스 다이어그램(UC003) : 캠핑장 홈페이지로 전환한다.</vt:lpstr>
      <vt:lpstr>시퀀스 다이어그램(UC004) : 캠핑장을 예약한다.</vt:lpstr>
      <vt:lpstr>시퀀스 다이어그램(UC005) : 예약에 대한 결제를 한다.</vt:lpstr>
      <vt:lpstr>시퀀스 다이어그램(UC006) : 예약 현황을 확인한다.</vt:lpstr>
      <vt:lpstr>시퀀스 다이어그램(UC007) : 예약 대기 상황을 확인한다.</vt:lpstr>
      <vt:lpstr>시퀀스 다이어그램(UC008) : 예약을 취소한다.</vt:lpstr>
      <vt:lpstr>시퀀스 다이어그램(UC009) : 게시판에 글을 작성한다.</vt:lpstr>
      <vt:lpstr>시퀀스 다이어그램(UC010) : 게시판에 글을 수정한다.</vt:lpstr>
      <vt:lpstr>시퀀스 다이어그램(UC011) : 게시판의 글을 삭제한다.</vt:lpstr>
      <vt:lpstr>시퀀스 다이어그램(UC012) : 게시판의 글을 조회한다.</vt:lpstr>
    </vt:vector>
  </TitlesOfParts>
  <Company>SMU SELab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owner</cp:lastModifiedBy>
  <cp:revision>4</cp:revision>
  <dcterms:modified xsi:type="dcterms:W3CDTF">2021-05-30T06:54:05Z</dcterms:modified>
  <cp:version>9.102.51.41307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