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64" r:id="rId4"/>
    <p:sldId id="260" r:id="rId5"/>
    <p:sldId id="262" r:id="rId6"/>
    <p:sldId id="261" r:id="rId7"/>
    <p:sldId id="263" r:id="rId8"/>
    <p:sldId id="259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A8EBE-8FA2-4942-B1E8-179E39425601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6B54B-EDC3-4A6A-B482-60C6769D3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68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9BBF8-F683-498E-8C8C-E3546FB2F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C9D0B5-0019-47C8-A885-81DFAB22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A5CADD-3833-4E08-8236-CB0325AF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1F19-3DEB-480A-A532-DC9B84B89073}" type="datetime1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874D30-4D94-4291-9112-2EF3277E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CF5EA7-8589-4AEE-8AD0-E38EF75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03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EB0A0-6C27-4395-8CC8-0C35F2EC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B07819-22CB-44D3-984C-8E173AE99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6916F2-321F-4C6E-80BB-1309F35E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305B-D4C2-4C24-AA64-8D104329647D}" type="datetime1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89F0D6-A0C6-4B36-BF4A-F2AF00ED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E927D-8F81-42A3-AC4A-9D303783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21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F2459E-DA20-4478-9DDF-EABD6867A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1AC451-FEC9-4554-8DE1-1DAF11E19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50846A-E843-45CF-BE11-CE1E82B9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DF5F-5B38-40A7-B2D1-7DE84890BBF1}" type="datetime1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787C82-7C35-45D6-AB64-C579DAB2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873C0-EB0B-43B7-883A-71EEA9B5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15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78018-997D-4BDF-8FC3-C637CC1E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71819-8AAE-4B68-BA65-A3AE18D84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2DDBE5-D9FC-49F9-B367-1F88456A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A461-D421-4C4C-B6DE-58A416556306}" type="datetime1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DD4B18-EBD7-4754-B2E7-EF4C1757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0226F-3BA6-46DF-A93F-10230EBD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09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539B2-CB92-4695-8661-B8A772A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301C59-1873-4F08-B618-585062E77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EFEC3-B7C6-447D-BFF5-4D1CF43B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BC8-F677-46DA-B721-DD53D30DDE14}" type="datetime1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AE1B2F-3367-450A-87F4-B80AE9BD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39C722-81EB-4740-A747-A98BEC42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93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7B840-17A5-40C9-90FF-EE9116CA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A20BF-A99E-4F47-BD9E-EFEE43D0A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A266C8-8B71-4F38-ABB0-624297E9D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06137D-BDA3-48D2-A123-518F86E8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9369-4C22-4444-BDC9-A747971E5F8E}" type="datetime1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8E2F84-F9C8-4AEE-800B-0708BEC4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77A61B-D4CD-4189-9370-1B28CE16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66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BDF72-3605-4458-B456-9FB8E919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5EE7B6-AA43-4697-9B81-BB7CEAF5F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9F90B0-A9E1-43C3-B17D-BE40B3B0B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971195-CF88-4454-A94C-8E150CB34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76E1FE-21BF-4A2B-91C8-3E94BDA3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37B55D-6C55-4372-9024-360135FF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8834-840D-4CD0-81DF-5FB53EE107DA}" type="datetime1">
              <a:rPr lang="ru-RU" smtClean="0"/>
              <a:t>04.03.2023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C37BF3-9B44-455F-87D0-7A972E75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2AE2B8-ADA5-4649-AD90-9AB00961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88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74B3C-957E-4E81-ABF9-6D52F53E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3AF2B1-3E90-41F6-8C0A-4CC3D3DE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CF25-EAE7-4053-9BDF-62042BC47C45}" type="datetime1">
              <a:rPr lang="ru-RU" smtClean="0"/>
              <a:t>04.03.2023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F7CB6B-3993-4D6F-A970-24D036AC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0701E1-3CD6-45C3-893C-B7458629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76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3F1E07-D2D9-4C70-A791-472D3DAB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4F4D-B9C2-4169-8CA4-16ABBFF941DA}" type="datetime1">
              <a:rPr lang="ru-RU" smtClean="0"/>
              <a:t>04.03.2023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818C35-ABDC-4C61-BDE4-031D2ABB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FD05CF-CC1F-4B02-BF28-EFD9F20F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5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FB868-1395-4D14-AB09-E00D33F5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B8A06F-8D9C-45CF-8BF8-97A02654C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64FC69-C7E1-4274-8F37-9BCDC0BCA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484049-C6A6-4961-97D4-EA8389C4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EB0E-EC79-4832-B077-AC0839829E73}" type="datetime1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770F05-A072-414A-8F0E-024233B3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DC8873-6692-452D-82C6-D106A2DD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6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0C52C-619F-489D-AB5D-30A738B6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CEB8D6-FCDD-4941-BF5A-EF37819F2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DF4786-588B-4A73-B186-7BE253C74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9044B8-F32F-45BC-A25C-A9AD618C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B94E-2D78-48A0-91AA-84B179C0E1CF}" type="datetime1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9401BF-D7EA-40F2-8CF9-F0A6D131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5344B4-80D0-4868-84C4-BDADE40D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4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E6AB1-C2DB-4F7F-9B43-613FF861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102621-EF4D-4C0A-AB4E-E944629E1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AE441B-1B3D-4B54-AC9A-D31281813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0FD7C-C4C5-4972-B4BE-298A16F02BEF}" type="datetime1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F8F6F2-413E-4C11-88DC-38281487C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AB2BDA-B38E-43BA-A9E1-B71FBB124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F3D27-DF0C-42A9-A97B-57116AE586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69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71BD0-5E99-4F22-85F9-E53E827C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титульник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B3C52F9-429B-4C45-9BB4-0B18C46E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6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D3656F-F76B-4FDE-9145-A69580674498}"/>
              </a:ext>
            </a:extLst>
          </p:cNvPr>
          <p:cNvSpPr txBox="1"/>
          <p:nvPr/>
        </p:nvSpPr>
        <p:spPr>
          <a:xfrm>
            <a:off x="403964" y="751220"/>
            <a:ext cx="60939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блокчейна начинается в 2008 году, когда человек (или группа людей), скрывающийся под псевдонимом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Сатоши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Накамото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опубликовал документ "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Electronic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В этом документе была описана технология блокчейна, которая стала основой для создания криптовалюты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788476-1B09-4F5F-A735-C4BA3E96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2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CFB1F1-9897-48E0-B072-277D5A17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447" y="751220"/>
            <a:ext cx="3914775" cy="4438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D4DCE5-4B82-4167-A989-98451C27EAA5}"/>
              </a:ext>
            </a:extLst>
          </p:cNvPr>
          <p:cNvSpPr txBox="1"/>
          <p:nvPr/>
        </p:nvSpPr>
        <p:spPr>
          <a:xfrm>
            <a:off x="7559447" y="5189870"/>
            <a:ext cx="3914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Satoshi Nakamoto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E5AA0-74CE-4C9D-A084-BF13ECF1C1DE}"/>
              </a:ext>
            </a:extLst>
          </p:cNvPr>
          <p:cNvSpPr txBox="1"/>
          <p:nvPr/>
        </p:nvSpPr>
        <p:spPr>
          <a:xfrm>
            <a:off x="403238" y="2670462"/>
            <a:ext cx="60946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	</a:t>
            </a:r>
            <a:r>
              <a:rPr lang="ru-RU" dirty="0"/>
              <a:t>В 2009 году </a:t>
            </a:r>
            <a:r>
              <a:rPr lang="ru-RU" dirty="0" err="1"/>
              <a:t>Сатоши</a:t>
            </a:r>
            <a:r>
              <a:rPr lang="ru-RU" dirty="0"/>
              <a:t> </a:t>
            </a:r>
            <a:r>
              <a:rPr lang="ru-RU" dirty="0" err="1"/>
              <a:t>Накамото</a:t>
            </a:r>
            <a:r>
              <a:rPr lang="ru-RU" dirty="0"/>
              <a:t> выпустил первую версию программного обеспечения </a:t>
            </a:r>
            <a:r>
              <a:rPr lang="ru-RU" dirty="0" err="1"/>
              <a:t>Bitcoin</a:t>
            </a:r>
            <a:r>
              <a:rPr lang="ru-RU" dirty="0"/>
              <a:t>, которая позволяла пользователям создавать цифровые кошельки и осуществлять транзакции между ними. </a:t>
            </a:r>
            <a:r>
              <a:rPr lang="ru-RU" dirty="0" err="1"/>
              <a:t>Bitcoin</a:t>
            </a:r>
            <a:r>
              <a:rPr lang="ru-RU" dirty="0"/>
              <a:t> был первой криптовалютой, использующей технологию блокчейн.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6D2CF-E730-4831-B336-0EBDC20F0257}"/>
              </a:ext>
            </a:extLst>
          </p:cNvPr>
          <p:cNvSpPr txBox="1"/>
          <p:nvPr/>
        </p:nvSpPr>
        <p:spPr>
          <a:xfrm>
            <a:off x="403964" y="4343484"/>
            <a:ext cx="60946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	</a:t>
            </a:r>
            <a:r>
              <a:rPr lang="ru-RU" dirty="0"/>
              <a:t>С тех пор технология блокчейн стала широко известна и использована в различных областях, не только в криптовалютах. Блокчейн применяется для создания децентрализованных приложений (</a:t>
            </a:r>
            <a:r>
              <a:rPr lang="ru-RU" dirty="0" err="1"/>
              <a:t>DApps</a:t>
            </a:r>
            <a:r>
              <a:rPr lang="ru-RU" dirty="0"/>
              <a:t>), управления цепочками поставок, хранения медицинских записей, управления правами на интеллектуальную собственность и многих других задач.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3017BC-8883-4804-A013-3F7B207BC3E3}"/>
              </a:ext>
            </a:extLst>
          </p:cNvPr>
          <p:cNvSpPr txBox="1"/>
          <p:nvPr/>
        </p:nvSpPr>
        <p:spPr>
          <a:xfrm>
            <a:off x="0" y="7094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блокчейна</a:t>
            </a:r>
          </a:p>
        </p:txBody>
      </p:sp>
    </p:spTree>
    <p:extLst>
      <p:ext uri="{BB962C8B-B14F-4D97-AF65-F5344CB8AC3E}">
        <p14:creationId xmlns:p14="http://schemas.microsoft.com/office/powerpoint/2010/main" val="100485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F50F948-1F43-419A-9EAD-98259D0B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6926C-F423-4844-BEB4-0D1FF83E0B83}"/>
              </a:ext>
            </a:extLst>
          </p:cNvPr>
          <p:cNvSpPr txBox="1"/>
          <p:nvPr/>
        </p:nvSpPr>
        <p:spPr>
          <a:xfrm>
            <a:off x="532722" y="819632"/>
            <a:ext cx="6962093" cy="52187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ru-RU" dirty="0"/>
              <a:t>	Криптовалюты имеют ценность, потому что они являются уникальными цифровыми активами, которые могут быть использованы для проведения безопасных, быстрых и анонимных транзакций без участия посредников. В отличие от традиционных валют, которые контролируются центральными банками и правительствами, криптовалюты не имеют централизованной власти.</a:t>
            </a:r>
          </a:p>
          <a:p>
            <a:pPr>
              <a:lnSpc>
                <a:spcPct val="150000"/>
              </a:lnSpc>
            </a:pPr>
            <a:r>
              <a:rPr lang="ru-RU" dirty="0"/>
              <a:t>	Цена криптовалют определяется спросом и предложением на рынке. Кроме того, криптовалюты имеют ограниченный выпуск, что также может влиять на их цену. Например, </a:t>
            </a:r>
            <a:r>
              <a:rPr lang="ru-RU" dirty="0" err="1"/>
              <a:t>Bitcoin</a:t>
            </a:r>
            <a:r>
              <a:rPr lang="ru-RU" dirty="0"/>
              <a:t> имеет ограниченное количество в 21 миллион монет, что может привести к дефициту и повышению цены в долгосрочной перспективе. </a:t>
            </a:r>
          </a:p>
          <a:p>
            <a:pPr>
              <a:lnSpc>
                <a:spcPct val="150000"/>
              </a:lnSpc>
            </a:pPr>
            <a:r>
              <a:rPr lang="ru-RU" dirty="0"/>
              <a:t>	В целом, цена криптовалют определяется множеством факторов, но главным образом это спрос и предложение на рынке, ограниченный выпуск и спекулятивные инвестиции.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C5D9E5-88C8-4245-A695-88437D350B96}"/>
              </a:ext>
            </a:extLst>
          </p:cNvPr>
          <p:cNvSpPr txBox="1"/>
          <p:nvPr/>
        </p:nvSpPr>
        <p:spPr>
          <a:xfrm>
            <a:off x="0" y="7094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криптовалюты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641FF3-6384-4BC9-867B-948CB3A4A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50" y="1515836"/>
            <a:ext cx="3826328" cy="382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1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788476-1B09-4F5F-A735-C4BA3E96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4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3017BC-8883-4804-A013-3F7B207BC3E3}"/>
              </a:ext>
            </a:extLst>
          </p:cNvPr>
          <p:cNvSpPr txBox="1"/>
          <p:nvPr/>
        </p:nvSpPr>
        <p:spPr>
          <a:xfrm>
            <a:off x="0" y="3012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блокчейна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EEFF55-D61A-4CEE-B532-56F36F516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71500"/>
            <a:ext cx="952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4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788476-1B09-4F5F-A735-C4BA3E96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5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3017BC-8883-4804-A013-3F7B207BC3E3}"/>
              </a:ext>
            </a:extLst>
          </p:cNvPr>
          <p:cNvSpPr txBox="1"/>
          <p:nvPr/>
        </p:nvSpPr>
        <p:spPr>
          <a:xfrm>
            <a:off x="0" y="3012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блокчейна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FFC19B-A3FB-47EC-BCE6-B6CDF7E8D7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99" y="718457"/>
            <a:ext cx="10284802" cy="5421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382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788476-1B09-4F5F-A735-C4BA3E96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6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3017BC-8883-4804-A013-3F7B207BC3E3}"/>
              </a:ext>
            </a:extLst>
          </p:cNvPr>
          <p:cNvSpPr txBox="1"/>
          <p:nvPr/>
        </p:nvSpPr>
        <p:spPr>
          <a:xfrm>
            <a:off x="0" y="3012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блокчейна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Merkle tree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1F7565-253C-41C3-BBC2-0F2737D88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57" y="504318"/>
            <a:ext cx="9459686" cy="62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4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788476-1B09-4F5F-A735-C4BA3E96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7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3017BC-8883-4804-A013-3F7B207BC3E3}"/>
              </a:ext>
            </a:extLst>
          </p:cNvPr>
          <p:cNvSpPr txBox="1"/>
          <p:nvPr/>
        </p:nvSpPr>
        <p:spPr>
          <a:xfrm>
            <a:off x="0" y="3012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блокчейна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Merkle tree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142FDD-0FD1-4519-B940-7BFA234BE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10" y="563335"/>
            <a:ext cx="10172580" cy="573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0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F50F948-1F43-419A-9EAD-98259D0B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8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6926C-F423-4844-BEB4-0D1FF83E0B83}"/>
              </a:ext>
            </a:extLst>
          </p:cNvPr>
          <p:cNvSpPr txBox="1"/>
          <p:nvPr/>
        </p:nvSpPr>
        <p:spPr>
          <a:xfrm>
            <a:off x="328030" y="481101"/>
            <a:ext cx="11404049" cy="2264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Запрос на транзакцию отправляется от пользователя в блокчейн.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Запрос передается всем участникам сети блокчейн.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Каждый участник сети подтверждает, что транзакция действительна.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Действительная транзакция хранится в блоке.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Когда блок заполнен, он проверяется с помощью механизма консенсуса, чтобы быть полностью точным и заблокированным.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После достижения консенсуса блок добавляется в цепочку блоков, где хранится навсегда.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C5D9E5-88C8-4245-A695-88437D350B96}"/>
              </a:ext>
            </a:extLst>
          </p:cNvPr>
          <p:cNvSpPr txBox="1"/>
          <p:nvPr/>
        </p:nvSpPr>
        <p:spPr>
          <a:xfrm>
            <a:off x="0" y="11176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 цикл транзакции блокчейна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57DAE2-D98C-4074-93A5-26020DFF4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05" y="2745182"/>
            <a:ext cx="7796698" cy="38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2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4A9FA48-338E-44B7-A5E4-EFC13F4B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D27-DF0C-42A9-A97B-57116AE586A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3576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350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титульник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титульник</dc:title>
  <dc:creator>Nick Hi</dc:creator>
  <cp:lastModifiedBy>Nick Hi</cp:lastModifiedBy>
  <cp:revision>1</cp:revision>
  <dcterms:created xsi:type="dcterms:W3CDTF">2023-03-04T15:57:41Z</dcterms:created>
  <dcterms:modified xsi:type="dcterms:W3CDTF">2023-03-06T09:04:14Z</dcterms:modified>
</cp:coreProperties>
</file>