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6" r:id="rId6"/>
    <p:sldId id="257" r:id="rId7"/>
    <p:sldId id="313" r:id="rId8"/>
    <p:sldId id="315" r:id="rId9"/>
    <p:sldId id="314" r:id="rId10"/>
    <p:sldId id="261" r:id="rId11"/>
    <p:sldId id="316" r:id="rId12"/>
    <p:sldId id="287" r:id="rId13"/>
    <p:sldId id="317" r:id="rId14"/>
    <p:sldId id="318" r:id="rId1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g71abd52bdf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abd52bdf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8" name="Shape 778"/>
        <p:cNvGrpSpPr/>
        <p:nvPr/>
      </p:nvGrpSpPr>
      <p:grpSpPr>
        <a:xfrm>
          <a:off x="0" y="0"/>
          <a:ext cx="0" cy="0"/>
          <a:chOff x="0" y="0"/>
          <a:chExt cx="0" cy="0"/>
        </a:xfrm>
      </p:grpSpPr>
      <p:sp>
        <p:nvSpPr>
          <p:cNvPr id="779" name="Google Shape;779;g903916e60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903916e60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771b5f3f19_0_6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71b5f3f19_0_6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907d9a1b06_1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07d9a1b06_1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2" name="Shape 1082"/>
        <p:cNvGrpSpPr/>
        <p:nvPr/>
      </p:nvGrpSpPr>
      <p:grpSpPr>
        <a:xfrm>
          <a:off x="0" y="0"/>
          <a:ext cx="0" cy="0"/>
          <a:chOff x="0" y="0"/>
          <a:chExt cx="0" cy="0"/>
        </a:xfrm>
      </p:grpSpPr>
      <p:sp>
        <p:nvSpPr>
          <p:cNvPr id="1083" name="Google Shape;1083;g903916e606_0_2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903916e606_0_2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5083"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10" name="Google Shape;10;p2"/>
          <p:cNvSpPr txBox="1"/>
          <p:nvPr>
            <p:ph type="subTitle" idx="1"/>
          </p:nvPr>
        </p:nvSpPr>
        <p:spPr>
          <a:xfrm>
            <a:off x="615575" y="4034776"/>
            <a:ext cx="2242500" cy="597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8" name="Shape 68"/>
        <p:cNvGrpSpPr/>
        <p:nvPr/>
      </p:nvGrpSpPr>
      <p:grpSpPr>
        <a:xfrm>
          <a:off x="0" y="0"/>
          <a:ext cx="0" cy="0"/>
          <a:chOff x="0" y="0"/>
          <a:chExt cx="0" cy="0"/>
        </a:xfrm>
      </p:grpSpPr>
      <p:sp>
        <p:nvSpPr>
          <p:cNvPr id="69" name="Google Shape;69;p11"/>
          <p:cNvSpPr/>
          <p:nvPr/>
        </p:nvSpPr>
        <p:spPr>
          <a:xfrm>
            <a:off x="-131650" y="995375"/>
            <a:ext cx="9403125" cy="3612150"/>
          </a:xfrm>
          <a:custGeom>
            <a:avLst/>
            <a:gdLst/>
            <a:ahLst/>
            <a:cxnLst/>
            <a:rect l="l" t="t" r="r" b="b"/>
            <a:pathLst>
              <a:path w="376125" h="144486" extrusionOk="0">
                <a:moveTo>
                  <a:pt x="207" y="21909"/>
                </a:moveTo>
                <a:lnTo>
                  <a:pt x="0" y="144486"/>
                </a:lnTo>
                <a:lnTo>
                  <a:pt x="376125" y="121918"/>
                </a:lnTo>
                <a:lnTo>
                  <a:pt x="376085" y="9585"/>
                </a:lnTo>
                <a:lnTo>
                  <a:pt x="185750" y="0"/>
                </a:lnTo>
                <a:close/>
              </a:path>
            </a:pathLst>
          </a:custGeom>
          <a:solidFill>
            <a:schemeClr val="lt2"/>
          </a:solidFill>
          <a:ln>
            <a:noFill/>
          </a:ln>
        </p:spPr>
      </p:sp>
      <p:sp>
        <p:nvSpPr>
          <p:cNvPr id="70" name="Google Shape;70;p11"/>
          <p:cNvSpPr/>
          <p:nvPr/>
        </p:nvSpPr>
        <p:spPr>
          <a:xfrm>
            <a:off x="-128375" y="1252091"/>
            <a:ext cx="1787600" cy="207500"/>
          </a:xfrm>
          <a:custGeom>
            <a:avLst/>
            <a:gdLst/>
            <a:ahLst/>
            <a:cxnLst/>
            <a:rect l="l" t="t" r="r" b="b"/>
            <a:pathLst>
              <a:path w="71504" h="8300" extrusionOk="0">
                <a:moveTo>
                  <a:pt x="0" y="0"/>
                </a:moveTo>
                <a:lnTo>
                  <a:pt x="76" y="8300"/>
                </a:lnTo>
                <a:lnTo>
                  <a:pt x="71504" y="856"/>
                </a:lnTo>
                <a:close/>
              </a:path>
            </a:pathLst>
          </a:custGeom>
          <a:solidFill>
            <a:schemeClr val="accent3"/>
          </a:solidFill>
          <a:ln>
            <a:noFill/>
          </a:ln>
        </p:spPr>
      </p:sp>
      <p:sp>
        <p:nvSpPr>
          <p:cNvPr id="71" name="Google Shape;71;p11"/>
          <p:cNvSpPr/>
          <p:nvPr/>
        </p:nvSpPr>
        <p:spPr>
          <a:xfrm>
            <a:off x="7454325" y="4111650"/>
            <a:ext cx="1817150" cy="207500"/>
          </a:xfrm>
          <a:custGeom>
            <a:avLst/>
            <a:gdLst/>
            <a:ahLst/>
            <a:cxnLst/>
            <a:rect l="l" t="t" r="r" b="b"/>
            <a:pathLst>
              <a:path w="72686" h="8300" extrusionOk="0">
                <a:moveTo>
                  <a:pt x="72686" y="8300"/>
                </a:moveTo>
                <a:lnTo>
                  <a:pt x="72610" y="0"/>
                </a:lnTo>
                <a:lnTo>
                  <a:pt x="0" y="4414"/>
                </a:lnTo>
                <a:close/>
              </a:path>
            </a:pathLst>
          </a:custGeom>
          <a:solidFill>
            <a:schemeClr val="accent2"/>
          </a:solidFill>
          <a:ln>
            <a:noFill/>
          </a:ln>
        </p:spPr>
      </p:sp>
      <p:sp>
        <p:nvSpPr>
          <p:cNvPr id="72" name="Google Shape;72;p11"/>
          <p:cNvSpPr txBox="1"/>
          <p:nvPr>
            <p:ph type="title" hasCustomPrompt="1"/>
          </p:nvPr>
        </p:nvSpPr>
        <p:spPr>
          <a:xfrm>
            <a:off x="2019163" y="1793782"/>
            <a:ext cx="5101500" cy="1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3" name="Google Shape;73;p11"/>
          <p:cNvSpPr txBox="1"/>
          <p:nvPr>
            <p:ph type="subTitle" idx="1"/>
          </p:nvPr>
        </p:nvSpPr>
        <p:spPr>
          <a:xfrm>
            <a:off x="2993550" y="2997150"/>
            <a:ext cx="3156900" cy="73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75" name="Shape 75"/>
        <p:cNvGrpSpPr/>
        <p:nvPr/>
      </p:nvGrpSpPr>
      <p:grpSpPr>
        <a:xfrm>
          <a:off x="0" y="0"/>
          <a:ext cx="0" cy="0"/>
          <a:chOff x="0" y="0"/>
          <a:chExt cx="0" cy="0"/>
        </a:xfrm>
      </p:grpSpPr>
      <p:grpSp>
        <p:nvGrpSpPr>
          <p:cNvPr id="76" name="Google Shape;76;p13"/>
          <p:cNvGrpSpPr/>
          <p:nvPr/>
        </p:nvGrpSpPr>
        <p:grpSpPr>
          <a:xfrm>
            <a:off x="-422592" y="2935225"/>
            <a:ext cx="6279736" cy="2795850"/>
            <a:chOff x="-422592" y="2935225"/>
            <a:chExt cx="6279736" cy="2795850"/>
          </a:xfrm>
        </p:grpSpPr>
        <p:sp>
          <p:nvSpPr>
            <p:cNvPr id="77" name="Google Shape;77;p13"/>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78" name="Google Shape;78;p13"/>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79" name="Google Shape;79;p13"/>
          <p:cNvSpPr txBox="1"/>
          <p:nvPr>
            <p:ph type="title"/>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b="0"/>
            </a:lvl1pPr>
            <a:lvl2pPr lvl="1"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9pPr>
          </a:lstStyle>
          <a:p/>
        </p:txBody>
      </p:sp>
      <p:sp>
        <p:nvSpPr>
          <p:cNvPr id="80" name="Google Shape;80;p13"/>
          <p:cNvSpPr txBox="1"/>
          <p:nvPr>
            <p:ph type="title" idx="2" hasCustomPrompt="1"/>
          </p:nvPr>
        </p:nvSpPr>
        <p:spPr>
          <a:xfrm>
            <a:off x="14110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1" name="Google Shape;81;p13"/>
          <p:cNvSpPr txBox="1"/>
          <p:nvPr>
            <p:ph type="subTitle" idx="1"/>
          </p:nvPr>
        </p:nvSpPr>
        <p:spPr>
          <a:xfrm>
            <a:off x="716700" y="930312"/>
            <a:ext cx="2181300" cy="28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None/>
              <a:defRPr b="1"/>
            </a:lvl1pPr>
            <a:lvl2pPr lvl="1" algn="ctr">
              <a:lnSpc>
                <a:spcPct val="100000"/>
              </a:lnSpc>
              <a:spcBef>
                <a:spcPts val="0"/>
              </a:spcBef>
              <a:spcAft>
                <a:spcPts val="0"/>
              </a:spcAft>
              <a:buNone/>
              <a:defRPr b="1"/>
            </a:lvl2pPr>
            <a:lvl3pPr lvl="2" algn="ctr">
              <a:lnSpc>
                <a:spcPct val="100000"/>
              </a:lnSpc>
              <a:spcBef>
                <a:spcPts val="0"/>
              </a:spcBef>
              <a:spcAft>
                <a:spcPts val="0"/>
              </a:spcAft>
              <a:buNone/>
              <a:defRPr b="1"/>
            </a:lvl3pPr>
            <a:lvl4pPr lvl="3" algn="ctr">
              <a:lnSpc>
                <a:spcPct val="100000"/>
              </a:lnSpc>
              <a:spcBef>
                <a:spcPts val="0"/>
              </a:spcBef>
              <a:spcAft>
                <a:spcPts val="0"/>
              </a:spcAft>
              <a:buNone/>
              <a:defRPr b="1"/>
            </a:lvl4pPr>
            <a:lvl5pPr lvl="4" algn="ctr">
              <a:lnSpc>
                <a:spcPct val="100000"/>
              </a:lnSpc>
              <a:spcBef>
                <a:spcPts val="0"/>
              </a:spcBef>
              <a:spcAft>
                <a:spcPts val="0"/>
              </a:spcAft>
              <a:buNone/>
              <a:defRPr b="1"/>
            </a:lvl5pPr>
            <a:lvl6pPr lvl="5" algn="ctr">
              <a:lnSpc>
                <a:spcPct val="100000"/>
              </a:lnSpc>
              <a:spcBef>
                <a:spcPts val="0"/>
              </a:spcBef>
              <a:spcAft>
                <a:spcPts val="0"/>
              </a:spcAft>
              <a:buNone/>
              <a:defRPr b="1"/>
            </a:lvl6pPr>
            <a:lvl7pPr lvl="6" algn="ctr">
              <a:lnSpc>
                <a:spcPct val="100000"/>
              </a:lnSpc>
              <a:spcBef>
                <a:spcPts val="0"/>
              </a:spcBef>
              <a:spcAft>
                <a:spcPts val="0"/>
              </a:spcAft>
              <a:buNone/>
              <a:defRPr b="1"/>
            </a:lvl7pPr>
            <a:lvl8pPr lvl="7" algn="ctr">
              <a:lnSpc>
                <a:spcPct val="100000"/>
              </a:lnSpc>
              <a:spcBef>
                <a:spcPts val="0"/>
              </a:spcBef>
              <a:spcAft>
                <a:spcPts val="0"/>
              </a:spcAft>
              <a:buNone/>
              <a:defRPr b="1"/>
            </a:lvl8pPr>
            <a:lvl9pPr lvl="8" algn="ctr">
              <a:lnSpc>
                <a:spcPct val="100000"/>
              </a:lnSpc>
              <a:spcBef>
                <a:spcPts val="0"/>
              </a:spcBef>
              <a:spcAft>
                <a:spcPts val="0"/>
              </a:spcAft>
              <a:buNone/>
              <a:defRPr b="1"/>
            </a:lvl9pPr>
          </a:lstStyle>
          <a:p/>
        </p:txBody>
      </p:sp>
      <p:sp>
        <p:nvSpPr>
          <p:cNvPr id="82" name="Google Shape;82;p13"/>
          <p:cNvSpPr txBox="1"/>
          <p:nvPr>
            <p:ph type="subTitle" idx="3"/>
          </p:nvPr>
        </p:nvSpPr>
        <p:spPr>
          <a:xfrm>
            <a:off x="716700" y="1183149"/>
            <a:ext cx="21813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83" name="Google Shape;83;p13"/>
          <p:cNvSpPr txBox="1"/>
          <p:nvPr>
            <p:ph type="title" idx="4" hasCustomPrompt="1"/>
          </p:nvPr>
        </p:nvSpPr>
        <p:spPr>
          <a:xfrm>
            <a:off x="4171500" y="1970633"/>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4" name="Google Shape;84;p13"/>
          <p:cNvSpPr txBox="1"/>
          <p:nvPr>
            <p:ph type="subTitle" idx="5"/>
          </p:nvPr>
        </p:nvSpPr>
        <p:spPr>
          <a:xfrm>
            <a:off x="347625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85" name="Google Shape;85;p13"/>
          <p:cNvSpPr txBox="1"/>
          <p:nvPr>
            <p:ph type="subTitle" idx="6"/>
          </p:nvPr>
        </p:nvSpPr>
        <p:spPr>
          <a:xfrm>
            <a:off x="347625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86" name="Google Shape;86;p13"/>
          <p:cNvSpPr txBox="1"/>
          <p:nvPr>
            <p:ph type="title" idx="7" hasCustomPrompt="1"/>
          </p:nvPr>
        </p:nvSpPr>
        <p:spPr>
          <a:xfrm>
            <a:off x="14113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7" name="Google Shape;87;p13"/>
          <p:cNvSpPr txBox="1"/>
          <p:nvPr>
            <p:ph type="subTitle" idx="8"/>
          </p:nvPr>
        </p:nvSpPr>
        <p:spPr>
          <a:xfrm>
            <a:off x="7158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88" name="Google Shape;88;p13"/>
          <p:cNvSpPr txBox="1"/>
          <p:nvPr>
            <p:ph type="subTitle" idx="9"/>
          </p:nvPr>
        </p:nvSpPr>
        <p:spPr>
          <a:xfrm>
            <a:off x="7158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89" name="Google Shape;89;p13"/>
          <p:cNvSpPr txBox="1"/>
          <p:nvPr>
            <p:ph type="title" idx="13" hasCustomPrompt="1"/>
          </p:nvPr>
        </p:nvSpPr>
        <p:spPr>
          <a:xfrm>
            <a:off x="69403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0" name="Google Shape;90;p13"/>
          <p:cNvSpPr txBox="1"/>
          <p:nvPr>
            <p:ph type="subTitle" idx="14"/>
          </p:nvPr>
        </p:nvSpPr>
        <p:spPr>
          <a:xfrm>
            <a:off x="624510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91" name="Google Shape;91;p13"/>
          <p:cNvSpPr txBox="1"/>
          <p:nvPr>
            <p:ph type="subTitle" idx="15"/>
          </p:nvPr>
        </p:nvSpPr>
        <p:spPr>
          <a:xfrm>
            <a:off x="6246750" y="1183149"/>
            <a:ext cx="21798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92" name="Google Shape;92;p13"/>
          <p:cNvSpPr txBox="1"/>
          <p:nvPr>
            <p:ph type="title" idx="16" hasCustomPrompt="1"/>
          </p:nvPr>
        </p:nvSpPr>
        <p:spPr>
          <a:xfrm>
            <a:off x="4171800" y="540000"/>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3" name="Google Shape;93;p13"/>
          <p:cNvSpPr txBox="1"/>
          <p:nvPr>
            <p:ph type="subTitle" idx="17"/>
          </p:nvPr>
        </p:nvSpPr>
        <p:spPr>
          <a:xfrm>
            <a:off x="347625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94" name="Google Shape;94;p13"/>
          <p:cNvSpPr txBox="1"/>
          <p:nvPr>
            <p:ph type="subTitle" idx="18"/>
          </p:nvPr>
        </p:nvSpPr>
        <p:spPr>
          <a:xfrm>
            <a:off x="3476250" y="1183149"/>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95" name="Google Shape;95;p13"/>
          <p:cNvSpPr txBox="1"/>
          <p:nvPr>
            <p:ph type="title" idx="19" hasCustomPrompt="1"/>
          </p:nvPr>
        </p:nvSpPr>
        <p:spPr>
          <a:xfrm>
            <a:off x="69406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6" name="Google Shape;96;p13"/>
          <p:cNvSpPr txBox="1"/>
          <p:nvPr>
            <p:ph type="subTitle" idx="20"/>
          </p:nvPr>
        </p:nvSpPr>
        <p:spPr>
          <a:xfrm>
            <a:off x="62451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97" name="Google Shape;97;p13"/>
          <p:cNvSpPr txBox="1"/>
          <p:nvPr>
            <p:ph type="subTitle" idx="21"/>
          </p:nvPr>
        </p:nvSpPr>
        <p:spPr>
          <a:xfrm>
            <a:off x="62451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grpSp>
        <p:nvGrpSpPr>
          <p:cNvPr id="98" name="Google Shape;98;p13"/>
          <p:cNvGrpSpPr/>
          <p:nvPr/>
        </p:nvGrpSpPr>
        <p:grpSpPr>
          <a:xfrm>
            <a:off x="7230637" y="4394079"/>
            <a:ext cx="1198043" cy="210331"/>
            <a:chOff x="1026623" y="2953314"/>
            <a:chExt cx="5688711" cy="1008300"/>
          </a:xfrm>
        </p:grpSpPr>
        <p:sp>
          <p:nvSpPr>
            <p:cNvPr id="99" name="Google Shape;99;p13"/>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3"/>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3"/>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3"/>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3"/>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column text">
  <p:cSld name="CUSTOM_1">
    <p:bg>
      <p:bgPr>
        <a:solidFill>
          <a:schemeClr val="dk2"/>
        </a:solidFill>
        <a:effectLst/>
      </p:bgPr>
    </p:bg>
    <p:spTree>
      <p:nvGrpSpPr>
        <p:cNvPr id="104" name="Shape 104"/>
        <p:cNvGrpSpPr/>
        <p:nvPr/>
      </p:nvGrpSpPr>
      <p:grpSpPr>
        <a:xfrm>
          <a:off x="0" y="0"/>
          <a:ext cx="0" cy="0"/>
          <a:chOff x="0" y="0"/>
          <a:chExt cx="0" cy="0"/>
        </a:xfrm>
      </p:grpSpPr>
      <p:sp>
        <p:nvSpPr>
          <p:cNvPr id="105" name="Google Shape;105;p14"/>
          <p:cNvSpPr txBox="1"/>
          <p:nvPr>
            <p:ph type="subTitle" idx="1"/>
          </p:nvPr>
        </p:nvSpPr>
        <p:spPr>
          <a:xfrm>
            <a:off x="5413800" y="1633536"/>
            <a:ext cx="2583600" cy="10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p:txBody>
      </p:sp>
      <p:sp>
        <p:nvSpPr>
          <p:cNvPr id="106" name="Google Shape;106;p14"/>
          <p:cNvSpPr txBox="1"/>
          <p:nvPr>
            <p:ph type="title"/>
          </p:nvPr>
        </p:nvSpPr>
        <p:spPr>
          <a:xfrm>
            <a:off x="5413800" y="1165025"/>
            <a:ext cx="2583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sz="2200"/>
            </a:lvl1pPr>
            <a:lvl2pPr lvl="1" rtl="0">
              <a:lnSpc>
                <a:spcPct val="100000"/>
              </a:lnSpc>
              <a:spcBef>
                <a:spcPts val="0"/>
              </a:spcBef>
              <a:spcAft>
                <a:spcPts val="0"/>
              </a:spcAft>
              <a:buSzPts val="2200"/>
              <a:buNone/>
              <a:defRPr sz="2200" b="0"/>
            </a:lvl2pPr>
            <a:lvl3pPr lvl="2" rtl="0">
              <a:lnSpc>
                <a:spcPct val="100000"/>
              </a:lnSpc>
              <a:spcBef>
                <a:spcPts val="0"/>
              </a:spcBef>
              <a:spcAft>
                <a:spcPts val="0"/>
              </a:spcAft>
              <a:buSzPts val="2200"/>
              <a:buNone/>
              <a:defRPr sz="2200" b="0"/>
            </a:lvl3pPr>
            <a:lvl4pPr lvl="3" rtl="0">
              <a:lnSpc>
                <a:spcPct val="100000"/>
              </a:lnSpc>
              <a:spcBef>
                <a:spcPts val="0"/>
              </a:spcBef>
              <a:spcAft>
                <a:spcPts val="0"/>
              </a:spcAft>
              <a:buSzPts val="2200"/>
              <a:buNone/>
              <a:defRPr sz="2200" b="0"/>
            </a:lvl4pPr>
            <a:lvl5pPr lvl="4" rtl="0">
              <a:lnSpc>
                <a:spcPct val="100000"/>
              </a:lnSpc>
              <a:spcBef>
                <a:spcPts val="0"/>
              </a:spcBef>
              <a:spcAft>
                <a:spcPts val="0"/>
              </a:spcAft>
              <a:buSzPts val="2200"/>
              <a:buNone/>
              <a:defRPr sz="2200" b="0"/>
            </a:lvl5pPr>
            <a:lvl6pPr lvl="5" rtl="0">
              <a:lnSpc>
                <a:spcPct val="100000"/>
              </a:lnSpc>
              <a:spcBef>
                <a:spcPts val="0"/>
              </a:spcBef>
              <a:spcAft>
                <a:spcPts val="0"/>
              </a:spcAft>
              <a:buSzPts val="2200"/>
              <a:buNone/>
              <a:defRPr sz="2200" b="0"/>
            </a:lvl6pPr>
            <a:lvl7pPr lvl="6" rtl="0">
              <a:lnSpc>
                <a:spcPct val="100000"/>
              </a:lnSpc>
              <a:spcBef>
                <a:spcPts val="0"/>
              </a:spcBef>
              <a:spcAft>
                <a:spcPts val="0"/>
              </a:spcAft>
              <a:buSzPts val="2200"/>
              <a:buNone/>
              <a:defRPr sz="2200" b="0"/>
            </a:lvl7pPr>
            <a:lvl8pPr lvl="7" rtl="0">
              <a:lnSpc>
                <a:spcPct val="100000"/>
              </a:lnSpc>
              <a:spcBef>
                <a:spcPts val="0"/>
              </a:spcBef>
              <a:spcAft>
                <a:spcPts val="0"/>
              </a:spcAft>
              <a:buSzPts val="2200"/>
              <a:buNone/>
              <a:defRPr sz="2200" b="0"/>
            </a:lvl8pPr>
            <a:lvl9pPr lvl="8" rtl="0">
              <a:lnSpc>
                <a:spcPct val="100000"/>
              </a:lnSpc>
              <a:spcBef>
                <a:spcPts val="0"/>
              </a:spcBef>
              <a:spcAft>
                <a:spcPts val="0"/>
              </a:spcAft>
              <a:buSzPts val="2200"/>
              <a:buNone/>
              <a:defRPr sz="2200" b="0"/>
            </a:lvl9pPr>
          </a:lstStyle>
          <a:p/>
        </p:txBody>
      </p:sp>
      <p:sp>
        <p:nvSpPr>
          <p:cNvPr id="107" name="Google Shape;107;p14"/>
          <p:cNvSpPr txBox="1"/>
          <p:nvPr>
            <p:ph type="title" idx="2"/>
          </p:nvPr>
        </p:nvSpPr>
        <p:spPr>
          <a:xfrm>
            <a:off x="5413350" y="3352140"/>
            <a:ext cx="2584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sz="2200"/>
            </a:lvl1pPr>
            <a:lvl2pPr lvl="1" rtl="0">
              <a:lnSpc>
                <a:spcPct val="100000"/>
              </a:lnSpc>
              <a:spcBef>
                <a:spcPts val="0"/>
              </a:spcBef>
              <a:spcAft>
                <a:spcPts val="0"/>
              </a:spcAft>
              <a:buSzPts val="2200"/>
              <a:buNone/>
              <a:defRPr sz="2200" b="0"/>
            </a:lvl2pPr>
            <a:lvl3pPr lvl="2" rtl="0">
              <a:lnSpc>
                <a:spcPct val="100000"/>
              </a:lnSpc>
              <a:spcBef>
                <a:spcPts val="0"/>
              </a:spcBef>
              <a:spcAft>
                <a:spcPts val="0"/>
              </a:spcAft>
              <a:buSzPts val="2200"/>
              <a:buNone/>
              <a:defRPr sz="2200" b="0"/>
            </a:lvl3pPr>
            <a:lvl4pPr lvl="3" rtl="0">
              <a:lnSpc>
                <a:spcPct val="100000"/>
              </a:lnSpc>
              <a:spcBef>
                <a:spcPts val="0"/>
              </a:spcBef>
              <a:spcAft>
                <a:spcPts val="0"/>
              </a:spcAft>
              <a:buSzPts val="2200"/>
              <a:buNone/>
              <a:defRPr sz="2200" b="0"/>
            </a:lvl4pPr>
            <a:lvl5pPr lvl="4" rtl="0">
              <a:lnSpc>
                <a:spcPct val="100000"/>
              </a:lnSpc>
              <a:spcBef>
                <a:spcPts val="0"/>
              </a:spcBef>
              <a:spcAft>
                <a:spcPts val="0"/>
              </a:spcAft>
              <a:buSzPts val="2200"/>
              <a:buNone/>
              <a:defRPr sz="2200" b="0"/>
            </a:lvl5pPr>
            <a:lvl6pPr lvl="5" rtl="0">
              <a:lnSpc>
                <a:spcPct val="100000"/>
              </a:lnSpc>
              <a:spcBef>
                <a:spcPts val="0"/>
              </a:spcBef>
              <a:spcAft>
                <a:spcPts val="0"/>
              </a:spcAft>
              <a:buSzPts val="2200"/>
              <a:buNone/>
              <a:defRPr sz="2200" b="0"/>
            </a:lvl6pPr>
            <a:lvl7pPr lvl="6" rtl="0">
              <a:lnSpc>
                <a:spcPct val="100000"/>
              </a:lnSpc>
              <a:spcBef>
                <a:spcPts val="0"/>
              </a:spcBef>
              <a:spcAft>
                <a:spcPts val="0"/>
              </a:spcAft>
              <a:buSzPts val="2200"/>
              <a:buNone/>
              <a:defRPr sz="2200" b="0"/>
            </a:lvl7pPr>
            <a:lvl8pPr lvl="7" rtl="0">
              <a:lnSpc>
                <a:spcPct val="100000"/>
              </a:lnSpc>
              <a:spcBef>
                <a:spcPts val="0"/>
              </a:spcBef>
              <a:spcAft>
                <a:spcPts val="0"/>
              </a:spcAft>
              <a:buSzPts val="2200"/>
              <a:buNone/>
              <a:defRPr sz="2200" b="0"/>
            </a:lvl8pPr>
            <a:lvl9pPr lvl="8" rtl="0">
              <a:lnSpc>
                <a:spcPct val="100000"/>
              </a:lnSpc>
              <a:spcBef>
                <a:spcPts val="0"/>
              </a:spcBef>
              <a:spcAft>
                <a:spcPts val="0"/>
              </a:spcAft>
              <a:buSzPts val="2200"/>
              <a:buNone/>
              <a:defRPr sz="2200" b="0"/>
            </a:lvl9pPr>
          </a:lstStyle>
          <a:p/>
        </p:txBody>
      </p:sp>
      <p:sp>
        <p:nvSpPr>
          <p:cNvPr id="108" name="Google Shape;108;p14"/>
          <p:cNvSpPr txBox="1"/>
          <p:nvPr>
            <p:ph type="subTitle" idx="3"/>
          </p:nvPr>
        </p:nvSpPr>
        <p:spPr>
          <a:xfrm>
            <a:off x="5413350" y="3820650"/>
            <a:ext cx="25845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text columns">
  <p:cSld name="CUSTOM_2">
    <p:spTree>
      <p:nvGrpSpPr>
        <p:cNvPr id="109" name="Shape 109"/>
        <p:cNvGrpSpPr/>
        <p:nvPr/>
      </p:nvGrpSpPr>
      <p:grpSpPr>
        <a:xfrm>
          <a:off x="0" y="0"/>
          <a:ext cx="0" cy="0"/>
          <a:chOff x="0" y="0"/>
          <a:chExt cx="0" cy="0"/>
        </a:xfrm>
      </p:grpSpPr>
      <p:grpSp>
        <p:nvGrpSpPr>
          <p:cNvPr id="110" name="Google Shape;110;p15"/>
          <p:cNvGrpSpPr/>
          <p:nvPr/>
        </p:nvGrpSpPr>
        <p:grpSpPr>
          <a:xfrm>
            <a:off x="-422592" y="2935225"/>
            <a:ext cx="6279736" cy="2795850"/>
            <a:chOff x="-422592" y="2935225"/>
            <a:chExt cx="6279736" cy="2795850"/>
          </a:xfrm>
        </p:grpSpPr>
        <p:sp>
          <p:nvSpPr>
            <p:cNvPr id="111" name="Google Shape;111;p15"/>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112" name="Google Shape;112;p15"/>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113" name="Google Shape;113;p15"/>
          <p:cNvSpPr txBox="1"/>
          <p:nvPr>
            <p:ph type="title"/>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a:lvl1pPr>
            <a:lvl2pPr lvl="1"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9pPr>
          </a:lstStyle>
          <a:p/>
        </p:txBody>
      </p:sp>
      <p:sp>
        <p:nvSpPr>
          <p:cNvPr id="114" name="Google Shape;114;p15"/>
          <p:cNvSpPr txBox="1"/>
          <p:nvPr>
            <p:ph type="subTitle" idx="1"/>
          </p:nvPr>
        </p:nvSpPr>
        <p:spPr>
          <a:xfrm>
            <a:off x="71670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15" name="Google Shape;115;p15"/>
          <p:cNvSpPr txBox="1"/>
          <p:nvPr>
            <p:ph type="subTitle" idx="2"/>
          </p:nvPr>
        </p:nvSpPr>
        <p:spPr>
          <a:xfrm>
            <a:off x="347625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16" name="Google Shape;116;p15"/>
          <p:cNvSpPr txBox="1"/>
          <p:nvPr>
            <p:ph type="subTitle" idx="3"/>
          </p:nvPr>
        </p:nvSpPr>
        <p:spPr>
          <a:xfrm>
            <a:off x="6243450" y="2307515"/>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17" name="Google Shape;117;p15"/>
          <p:cNvSpPr txBox="1"/>
          <p:nvPr>
            <p:ph type="title" idx="4"/>
          </p:nvPr>
        </p:nvSpPr>
        <p:spPr>
          <a:xfrm>
            <a:off x="71670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18" name="Google Shape;118;p15"/>
          <p:cNvSpPr txBox="1"/>
          <p:nvPr>
            <p:ph type="title" idx="5"/>
          </p:nvPr>
        </p:nvSpPr>
        <p:spPr>
          <a:xfrm>
            <a:off x="347625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19" name="Google Shape;119;p15"/>
          <p:cNvSpPr txBox="1"/>
          <p:nvPr>
            <p:ph type="title" idx="6"/>
          </p:nvPr>
        </p:nvSpPr>
        <p:spPr>
          <a:xfrm>
            <a:off x="6243450" y="2054664"/>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grpSp>
        <p:nvGrpSpPr>
          <p:cNvPr id="120" name="Google Shape;120;p15"/>
          <p:cNvGrpSpPr/>
          <p:nvPr/>
        </p:nvGrpSpPr>
        <p:grpSpPr>
          <a:xfrm>
            <a:off x="7230637" y="4394079"/>
            <a:ext cx="1198043" cy="210331"/>
            <a:chOff x="1026623" y="2953314"/>
            <a:chExt cx="5688711" cy="1008300"/>
          </a:xfrm>
        </p:grpSpPr>
        <p:sp>
          <p:nvSpPr>
            <p:cNvPr id="121" name="Google Shape;121;p15"/>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text columns 2">
  <p:cSld name="CUSTOM_2_2">
    <p:spTree>
      <p:nvGrpSpPr>
        <p:cNvPr id="126" name="Shape 126"/>
        <p:cNvGrpSpPr/>
        <p:nvPr/>
      </p:nvGrpSpPr>
      <p:grpSpPr>
        <a:xfrm>
          <a:off x="0" y="0"/>
          <a:ext cx="0" cy="0"/>
          <a:chOff x="0" y="0"/>
          <a:chExt cx="0" cy="0"/>
        </a:xfrm>
      </p:grpSpPr>
      <p:sp>
        <p:nvSpPr>
          <p:cNvPr id="127" name="Google Shape;127;p16"/>
          <p:cNvSpPr txBox="1"/>
          <p:nvPr>
            <p:ph type="title"/>
          </p:nvPr>
        </p:nvSpPr>
        <p:spPr>
          <a:xfrm>
            <a:off x="2699500" y="762275"/>
            <a:ext cx="1738800" cy="52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Livvic"/>
              <a:buNone/>
              <a:defRPr sz="1800" b="1">
                <a:latin typeface="Livvic"/>
                <a:ea typeface="Livvic"/>
                <a:cs typeface="Livvic"/>
                <a:sym typeface="Livvic"/>
              </a:defRPr>
            </a:lvl1pPr>
            <a:lvl2pPr lvl="1" algn="ctr" rtl="0">
              <a:lnSpc>
                <a:spcPct val="100000"/>
              </a:lnSpc>
              <a:spcBef>
                <a:spcPts val="0"/>
              </a:spcBef>
              <a:spcAft>
                <a:spcPts val="0"/>
              </a:spcAft>
              <a:buSzPts val="1800"/>
              <a:buFont typeface="Livvic"/>
              <a:buNone/>
              <a:defRPr sz="1800">
                <a:latin typeface="Livvic"/>
                <a:ea typeface="Livvic"/>
                <a:cs typeface="Livvic"/>
                <a:sym typeface="Livvic"/>
              </a:defRPr>
            </a:lvl2pPr>
            <a:lvl3pPr lvl="2" algn="ctr" rtl="0">
              <a:lnSpc>
                <a:spcPct val="100000"/>
              </a:lnSpc>
              <a:spcBef>
                <a:spcPts val="0"/>
              </a:spcBef>
              <a:spcAft>
                <a:spcPts val="0"/>
              </a:spcAft>
              <a:buSzPts val="1800"/>
              <a:buFont typeface="Livvic"/>
              <a:buNone/>
              <a:defRPr sz="1800">
                <a:latin typeface="Livvic"/>
                <a:ea typeface="Livvic"/>
                <a:cs typeface="Livvic"/>
                <a:sym typeface="Livvic"/>
              </a:defRPr>
            </a:lvl3pPr>
            <a:lvl4pPr lvl="3" algn="ctr" rtl="0">
              <a:lnSpc>
                <a:spcPct val="100000"/>
              </a:lnSpc>
              <a:spcBef>
                <a:spcPts val="0"/>
              </a:spcBef>
              <a:spcAft>
                <a:spcPts val="0"/>
              </a:spcAft>
              <a:buSzPts val="1800"/>
              <a:buFont typeface="Livvic"/>
              <a:buNone/>
              <a:defRPr sz="1800">
                <a:latin typeface="Livvic"/>
                <a:ea typeface="Livvic"/>
                <a:cs typeface="Livvic"/>
                <a:sym typeface="Livvic"/>
              </a:defRPr>
            </a:lvl4pPr>
            <a:lvl5pPr lvl="4" algn="ctr" rtl="0">
              <a:lnSpc>
                <a:spcPct val="100000"/>
              </a:lnSpc>
              <a:spcBef>
                <a:spcPts val="0"/>
              </a:spcBef>
              <a:spcAft>
                <a:spcPts val="0"/>
              </a:spcAft>
              <a:buSzPts val="1800"/>
              <a:buFont typeface="Livvic"/>
              <a:buNone/>
              <a:defRPr sz="1800">
                <a:latin typeface="Livvic"/>
                <a:ea typeface="Livvic"/>
                <a:cs typeface="Livvic"/>
                <a:sym typeface="Livvic"/>
              </a:defRPr>
            </a:lvl5pPr>
            <a:lvl6pPr lvl="5" algn="ctr" rtl="0">
              <a:lnSpc>
                <a:spcPct val="100000"/>
              </a:lnSpc>
              <a:spcBef>
                <a:spcPts val="0"/>
              </a:spcBef>
              <a:spcAft>
                <a:spcPts val="0"/>
              </a:spcAft>
              <a:buSzPts val="1800"/>
              <a:buFont typeface="Livvic"/>
              <a:buNone/>
              <a:defRPr sz="1800">
                <a:latin typeface="Livvic"/>
                <a:ea typeface="Livvic"/>
                <a:cs typeface="Livvic"/>
                <a:sym typeface="Livvic"/>
              </a:defRPr>
            </a:lvl6pPr>
            <a:lvl7pPr lvl="6" algn="ctr" rtl="0">
              <a:lnSpc>
                <a:spcPct val="100000"/>
              </a:lnSpc>
              <a:spcBef>
                <a:spcPts val="0"/>
              </a:spcBef>
              <a:spcAft>
                <a:spcPts val="0"/>
              </a:spcAft>
              <a:buSzPts val="1800"/>
              <a:buFont typeface="Livvic"/>
              <a:buNone/>
              <a:defRPr sz="1800">
                <a:latin typeface="Livvic"/>
                <a:ea typeface="Livvic"/>
                <a:cs typeface="Livvic"/>
                <a:sym typeface="Livvic"/>
              </a:defRPr>
            </a:lvl7pPr>
            <a:lvl8pPr lvl="7" algn="ctr" rtl="0">
              <a:lnSpc>
                <a:spcPct val="100000"/>
              </a:lnSpc>
              <a:spcBef>
                <a:spcPts val="0"/>
              </a:spcBef>
              <a:spcAft>
                <a:spcPts val="0"/>
              </a:spcAft>
              <a:buSzPts val="1800"/>
              <a:buFont typeface="Livvic"/>
              <a:buNone/>
              <a:defRPr sz="1800">
                <a:latin typeface="Livvic"/>
                <a:ea typeface="Livvic"/>
                <a:cs typeface="Livvic"/>
                <a:sym typeface="Livvic"/>
              </a:defRPr>
            </a:lvl8pPr>
            <a:lvl9pPr lvl="8" algn="ctr" rtl="0">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28" name="Google Shape;128;p16"/>
          <p:cNvSpPr txBox="1"/>
          <p:nvPr>
            <p:ph type="subTitle" idx="1"/>
          </p:nvPr>
        </p:nvSpPr>
        <p:spPr>
          <a:xfrm>
            <a:off x="4651176" y="762267"/>
            <a:ext cx="2943300" cy="52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9" name="Google Shape;129;p16"/>
          <p:cNvSpPr txBox="1"/>
          <p:nvPr>
            <p:ph type="title" idx="2"/>
          </p:nvPr>
        </p:nvSpPr>
        <p:spPr>
          <a:xfrm>
            <a:off x="2699500" y="1624969"/>
            <a:ext cx="1738800" cy="52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Livvic"/>
              <a:buNone/>
              <a:defRPr sz="1800" b="1">
                <a:latin typeface="Livvic"/>
                <a:ea typeface="Livvic"/>
                <a:cs typeface="Livvic"/>
                <a:sym typeface="Livvic"/>
              </a:defRPr>
            </a:lvl1pPr>
            <a:lvl2pPr lvl="1" algn="ctr" rtl="0">
              <a:lnSpc>
                <a:spcPct val="100000"/>
              </a:lnSpc>
              <a:spcBef>
                <a:spcPts val="0"/>
              </a:spcBef>
              <a:spcAft>
                <a:spcPts val="0"/>
              </a:spcAft>
              <a:buSzPts val="1800"/>
              <a:buFont typeface="Livvic"/>
              <a:buNone/>
              <a:defRPr sz="1800">
                <a:latin typeface="Livvic"/>
                <a:ea typeface="Livvic"/>
                <a:cs typeface="Livvic"/>
                <a:sym typeface="Livvic"/>
              </a:defRPr>
            </a:lvl2pPr>
            <a:lvl3pPr lvl="2" algn="ctr" rtl="0">
              <a:lnSpc>
                <a:spcPct val="100000"/>
              </a:lnSpc>
              <a:spcBef>
                <a:spcPts val="0"/>
              </a:spcBef>
              <a:spcAft>
                <a:spcPts val="0"/>
              </a:spcAft>
              <a:buSzPts val="1800"/>
              <a:buFont typeface="Livvic"/>
              <a:buNone/>
              <a:defRPr sz="1800">
                <a:latin typeface="Livvic"/>
                <a:ea typeface="Livvic"/>
                <a:cs typeface="Livvic"/>
                <a:sym typeface="Livvic"/>
              </a:defRPr>
            </a:lvl3pPr>
            <a:lvl4pPr lvl="3" algn="ctr" rtl="0">
              <a:lnSpc>
                <a:spcPct val="100000"/>
              </a:lnSpc>
              <a:spcBef>
                <a:spcPts val="0"/>
              </a:spcBef>
              <a:spcAft>
                <a:spcPts val="0"/>
              </a:spcAft>
              <a:buSzPts val="1800"/>
              <a:buFont typeface="Livvic"/>
              <a:buNone/>
              <a:defRPr sz="1800">
                <a:latin typeface="Livvic"/>
                <a:ea typeface="Livvic"/>
                <a:cs typeface="Livvic"/>
                <a:sym typeface="Livvic"/>
              </a:defRPr>
            </a:lvl4pPr>
            <a:lvl5pPr lvl="4" algn="ctr" rtl="0">
              <a:lnSpc>
                <a:spcPct val="100000"/>
              </a:lnSpc>
              <a:spcBef>
                <a:spcPts val="0"/>
              </a:spcBef>
              <a:spcAft>
                <a:spcPts val="0"/>
              </a:spcAft>
              <a:buSzPts val="1800"/>
              <a:buFont typeface="Livvic"/>
              <a:buNone/>
              <a:defRPr sz="1800">
                <a:latin typeface="Livvic"/>
                <a:ea typeface="Livvic"/>
                <a:cs typeface="Livvic"/>
                <a:sym typeface="Livvic"/>
              </a:defRPr>
            </a:lvl5pPr>
            <a:lvl6pPr lvl="5" algn="ctr" rtl="0">
              <a:lnSpc>
                <a:spcPct val="100000"/>
              </a:lnSpc>
              <a:spcBef>
                <a:spcPts val="0"/>
              </a:spcBef>
              <a:spcAft>
                <a:spcPts val="0"/>
              </a:spcAft>
              <a:buSzPts val="1800"/>
              <a:buFont typeface="Livvic"/>
              <a:buNone/>
              <a:defRPr sz="1800">
                <a:latin typeface="Livvic"/>
                <a:ea typeface="Livvic"/>
                <a:cs typeface="Livvic"/>
                <a:sym typeface="Livvic"/>
              </a:defRPr>
            </a:lvl6pPr>
            <a:lvl7pPr lvl="6" algn="ctr" rtl="0">
              <a:lnSpc>
                <a:spcPct val="100000"/>
              </a:lnSpc>
              <a:spcBef>
                <a:spcPts val="0"/>
              </a:spcBef>
              <a:spcAft>
                <a:spcPts val="0"/>
              </a:spcAft>
              <a:buSzPts val="1800"/>
              <a:buFont typeface="Livvic"/>
              <a:buNone/>
              <a:defRPr sz="1800">
                <a:latin typeface="Livvic"/>
                <a:ea typeface="Livvic"/>
                <a:cs typeface="Livvic"/>
                <a:sym typeface="Livvic"/>
              </a:defRPr>
            </a:lvl7pPr>
            <a:lvl8pPr lvl="7" algn="ctr" rtl="0">
              <a:lnSpc>
                <a:spcPct val="100000"/>
              </a:lnSpc>
              <a:spcBef>
                <a:spcPts val="0"/>
              </a:spcBef>
              <a:spcAft>
                <a:spcPts val="0"/>
              </a:spcAft>
              <a:buSzPts val="1800"/>
              <a:buFont typeface="Livvic"/>
              <a:buNone/>
              <a:defRPr sz="1800">
                <a:latin typeface="Livvic"/>
                <a:ea typeface="Livvic"/>
                <a:cs typeface="Livvic"/>
                <a:sym typeface="Livvic"/>
              </a:defRPr>
            </a:lvl8pPr>
            <a:lvl9pPr lvl="8" algn="ctr" rtl="0">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30" name="Google Shape;130;p16"/>
          <p:cNvSpPr txBox="1"/>
          <p:nvPr>
            <p:ph type="subTitle" idx="3"/>
          </p:nvPr>
        </p:nvSpPr>
        <p:spPr>
          <a:xfrm>
            <a:off x="4651176" y="1624955"/>
            <a:ext cx="2943300" cy="52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31" name="Google Shape;131;p16"/>
          <p:cNvSpPr txBox="1"/>
          <p:nvPr>
            <p:ph type="title" idx="4"/>
          </p:nvPr>
        </p:nvSpPr>
        <p:spPr>
          <a:xfrm>
            <a:off x="2699500" y="2487750"/>
            <a:ext cx="1738800" cy="52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Livvic"/>
              <a:buNone/>
              <a:defRPr sz="1800" b="1">
                <a:latin typeface="Livvic"/>
                <a:ea typeface="Livvic"/>
                <a:cs typeface="Livvic"/>
                <a:sym typeface="Livvic"/>
              </a:defRPr>
            </a:lvl1pPr>
            <a:lvl2pPr lvl="1" algn="ctr" rtl="0">
              <a:lnSpc>
                <a:spcPct val="100000"/>
              </a:lnSpc>
              <a:spcBef>
                <a:spcPts val="0"/>
              </a:spcBef>
              <a:spcAft>
                <a:spcPts val="0"/>
              </a:spcAft>
              <a:buSzPts val="1800"/>
              <a:buFont typeface="Livvic"/>
              <a:buNone/>
              <a:defRPr sz="1800">
                <a:latin typeface="Livvic"/>
                <a:ea typeface="Livvic"/>
                <a:cs typeface="Livvic"/>
                <a:sym typeface="Livvic"/>
              </a:defRPr>
            </a:lvl2pPr>
            <a:lvl3pPr lvl="2" algn="ctr" rtl="0">
              <a:lnSpc>
                <a:spcPct val="100000"/>
              </a:lnSpc>
              <a:spcBef>
                <a:spcPts val="0"/>
              </a:spcBef>
              <a:spcAft>
                <a:spcPts val="0"/>
              </a:spcAft>
              <a:buSzPts val="1800"/>
              <a:buFont typeface="Livvic"/>
              <a:buNone/>
              <a:defRPr sz="1800">
                <a:latin typeface="Livvic"/>
                <a:ea typeface="Livvic"/>
                <a:cs typeface="Livvic"/>
                <a:sym typeface="Livvic"/>
              </a:defRPr>
            </a:lvl3pPr>
            <a:lvl4pPr lvl="3" algn="ctr" rtl="0">
              <a:lnSpc>
                <a:spcPct val="100000"/>
              </a:lnSpc>
              <a:spcBef>
                <a:spcPts val="0"/>
              </a:spcBef>
              <a:spcAft>
                <a:spcPts val="0"/>
              </a:spcAft>
              <a:buSzPts val="1800"/>
              <a:buFont typeface="Livvic"/>
              <a:buNone/>
              <a:defRPr sz="1800">
                <a:latin typeface="Livvic"/>
                <a:ea typeface="Livvic"/>
                <a:cs typeface="Livvic"/>
                <a:sym typeface="Livvic"/>
              </a:defRPr>
            </a:lvl4pPr>
            <a:lvl5pPr lvl="4" algn="ctr" rtl="0">
              <a:lnSpc>
                <a:spcPct val="100000"/>
              </a:lnSpc>
              <a:spcBef>
                <a:spcPts val="0"/>
              </a:spcBef>
              <a:spcAft>
                <a:spcPts val="0"/>
              </a:spcAft>
              <a:buSzPts val="1800"/>
              <a:buFont typeface="Livvic"/>
              <a:buNone/>
              <a:defRPr sz="1800">
                <a:latin typeface="Livvic"/>
                <a:ea typeface="Livvic"/>
                <a:cs typeface="Livvic"/>
                <a:sym typeface="Livvic"/>
              </a:defRPr>
            </a:lvl5pPr>
            <a:lvl6pPr lvl="5" algn="ctr" rtl="0">
              <a:lnSpc>
                <a:spcPct val="100000"/>
              </a:lnSpc>
              <a:spcBef>
                <a:spcPts val="0"/>
              </a:spcBef>
              <a:spcAft>
                <a:spcPts val="0"/>
              </a:spcAft>
              <a:buSzPts val="1800"/>
              <a:buFont typeface="Livvic"/>
              <a:buNone/>
              <a:defRPr sz="1800">
                <a:latin typeface="Livvic"/>
                <a:ea typeface="Livvic"/>
                <a:cs typeface="Livvic"/>
                <a:sym typeface="Livvic"/>
              </a:defRPr>
            </a:lvl6pPr>
            <a:lvl7pPr lvl="6" algn="ctr" rtl="0">
              <a:lnSpc>
                <a:spcPct val="100000"/>
              </a:lnSpc>
              <a:spcBef>
                <a:spcPts val="0"/>
              </a:spcBef>
              <a:spcAft>
                <a:spcPts val="0"/>
              </a:spcAft>
              <a:buSzPts val="1800"/>
              <a:buFont typeface="Livvic"/>
              <a:buNone/>
              <a:defRPr sz="1800">
                <a:latin typeface="Livvic"/>
                <a:ea typeface="Livvic"/>
                <a:cs typeface="Livvic"/>
                <a:sym typeface="Livvic"/>
              </a:defRPr>
            </a:lvl7pPr>
            <a:lvl8pPr lvl="7" algn="ctr" rtl="0">
              <a:lnSpc>
                <a:spcPct val="100000"/>
              </a:lnSpc>
              <a:spcBef>
                <a:spcPts val="0"/>
              </a:spcBef>
              <a:spcAft>
                <a:spcPts val="0"/>
              </a:spcAft>
              <a:buSzPts val="1800"/>
              <a:buFont typeface="Livvic"/>
              <a:buNone/>
              <a:defRPr sz="1800">
                <a:latin typeface="Livvic"/>
                <a:ea typeface="Livvic"/>
                <a:cs typeface="Livvic"/>
                <a:sym typeface="Livvic"/>
              </a:defRPr>
            </a:lvl8pPr>
            <a:lvl9pPr lvl="8" algn="ctr" rtl="0">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32" name="Google Shape;132;p16"/>
          <p:cNvSpPr txBox="1"/>
          <p:nvPr>
            <p:ph type="subTitle" idx="5"/>
          </p:nvPr>
        </p:nvSpPr>
        <p:spPr>
          <a:xfrm>
            <a:off x="4651176" y="2487729"/>
            <a:ext cx="2943300" cy="52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grpSp>
        <p:nvGrpSpPr>
          <p:cNvPr id="133" name="Google Shape;133;p16"/>
          <p:cNvGrpSpPr/>
          <p:nvPr/>
        </p:nvGrpSpPr>
        <p:grpSpPr>
          <a:xfrm>
            <a:off x="-422592" y="2935225"/>
            <a:ext cx="6279736" cy="2795850"/>
            <a:chOff x="-422592" y="2935225"/>
            <a:chExt cx="6279736" cy="2795850"/>
          </a:xfrm>
        </p:grpSpPr>
        <p:sp>
          <p:nvSpPr>
            <p:cNvPr id="134" name="Google Shape;134;p16"/>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135" name="Google Shape;135;p16"/>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136" name="Google Shape;136;p16"/>
          <p:cNvSpPr txBox="1"/>
          <p:nvPr>
            <p:ph type="title" idx="6"/>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a:lvl1pPr>
            <a:lvl2pPr lvl="1"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None/>
              <a:defRPr>
                <a:latin typeface="Roboto" panose="02000000000000000000"/>
                <a:ea typeface="Roboto" panose="02000000000000000000"/>
                <a:cs typeface="Roboto" panose="02000000000000000000"/>
                <a:sym typeface="Roboto" panose="02000000000000000000"/>
              </a:defRPr>
            </a:lvl9pPr>
          </a:lstStyle>
          <a:p/>
        </p:txBody>
      </p:sp>
      <p:grpSp>
        <p:nvGrpSpPr>
          <p:cNvPr id="137" name="Google Shape;137;p16"/>
          <p:cNvGrpSpPr/>
          <p:nvPr/>
        </p:nvGrpSpPr>
        <p:grpSpPr>
          <a:xfrm>
            <a:off x="7230637" y="4394079"/>
            <a:ext cx="1198043" cy="210331"/>
            <a:chOff x="1026623" y="2953314"/>
            <a:chExt cx="5688711" cy="1008300"/>
          </a:xfrm>
        </p:grpSpPr>
        <p:sp>
          <p:nvSpPr>
            <p:cNvPr id="138" name="Google Shape;138;p16"/>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6"/>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6"/>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6"/>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6"/>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3" name="Google Shape;143;p16"/>
          <p:cNvSpPr txBox="1"/>
          <p:nvPr>
            <p:ph type="title" idx="7" hasCustomPrompt="1"/>
          </p:nvPr>
        </p:nvSpPr>
        <p:spPr>
          <a:xfrm>
            <a:off x="1906209" y="882275"/>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144" name="Google Shape;144;p16"/>
          <p:cNvSpPr txBox="1"/>
          <p:nvPr>
            <p:ph type="title" idx="8" hasCustomPrompt="1"/>
          </p:nvPr>
        </p:nvSpPr>
        <p:spPr>
          <a:xfrm>
            <a:off x="1906209" y="1744969"/>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145" name="Google Shape;145;p16"/>
          <p:cNvSpPr txBox="1"/>
          <p:nvPr>
            <p:ph type="title" idx="9" hasCustomPrompt="1"/>
          </p:nvPr>
        </p:nvSpPr>
        <p:spPr>
          <a:xfrm>
            <a:off x="1906209" y="260775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xt columns">
  <p:cSld name="CUSTOM_2_1">
    <p:spTree>
      <p:nvGrpSpPr>
        <p:cNvPr id="146" name="Shape 146"/>
        <p:cNvGrpSpPr/>
        <p:nvPr/>
      </p:nvGrpSpPr>
      <p:grpSpPr>
        <a:xfrm>
          <a:off x="0" y="0"/>
          <a:ext cx="0" cy="0"/>
          <a:chOff x="0" y="0"/>
          <a:chExt cx="0" cy="0"/>
        </a:xfrm>
      </p:grpSpPr>
      <p:sp>
        <p:nvSpPr>
          <p:cNvPr id="147" name="Google Shape;147;p17"/>
          <p:cNvSpPr txBox="1"/>
          <p:nvPr>
            <p:ph type="title"/>
          </p:nvPr>
        </p:nvSpPr>
        <p:spPr>
          <a:xfrm>
            <a:off x="858451" y="2041875"/>
            <a:ext cx="15795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Roboto Black" panose="02000000000000000000"/>
              <a:buNone/>
              <a:defRPr sz="1600">
                <a:solidFill>
                  <a:schemeClr val="dk1"/>
                </a:solidFill>
                <a:latin typeface="Roboto Black" panose="02000000000000000000"/>
                <a:ea typeface="Roboto Black" panose="02000000000000000000"/>
                <a:cs typeface="Roboto Black" panose="02000000000000000000"/>
                <a:sym typeface="Roboto Black" panose="02000000000000000000"/>
              </a:defRPr>
            </a:lvl1pPr>
            <a:lvl2pPr lvl="1"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2pPr>
            <a:lvl3pPr lvl="2"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3pPr>
            <a:lvl4pPr lvl="3"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4pPr>
            <a:lvl5pPr lvl="4"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5pPr>
            <a:lvl6pPr lvl="5"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6pPr>
            <a:lvl7pPr lvl="6"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7pPr>
            <a:lvl8pPr lvl="7"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8pPr>
            <a:lvl9pPr lvl="8"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148" name="Google Shape;148;p17"/>
          <p:cNvSpPr txBox="1"/>
          <p:nvPr>
            <p:ph type="subTitle" idx="1"/>
          </p:nvPr>
        </p:nvSpPr>
        <p:spPr>
          <a:xfrm>
            <a:off x="858454" y="2318010"/>
            <a:ext cx="1579500" cy="8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49" name="Google Shape;149;p17"/>
          <p:cNvSpPr txBox="1"/>
          <p:nvPr>
            <p:ph type="title" idx="2"/>
          </p:nvPr>
        </p:nvSpPr>
        <p:spPr>
          <a:xfrm>
            <a:off x="858451" y="3657533"/>
            <a:ext cx="15795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Roboto Black" panose="02000000000000000000"/>
              <a:buNone/>
              <a:defRPr sz="1600">
                <a:solidFill>
                  <a:schemeClr val="dk1"/>
                </a:solidFill>
                <a:latin typeface="Roboto Black" panose="02000000000000000000"/>
                <a:ea typeface="Roboto Black" panose="02000000000000000000"/>
                <a:cs typeface="Roboto Black" panose="02000000000000000000"/>
                <a:sym typeface="Roboto Black" panose="02000000000000000000"/>
              </a:defRPr>
            </a:lvl1pPr>
            <a:lvl2pPr lvl="1"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2pPr>
            <a:lvl3pPr lvl="2"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3pPr>
            <a:lvl4pPr lvl="3"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4pPr>
            <a:lvl5pPr lvl="4"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5pPr>
            <a:lvl6pPr lvl="5"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6pPr>
            <a:lvl7pPr lvl="6"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7pPr>
            <a:lvl8pPr lvl="7"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8pPr>
            <a:lvl9pPr lvl="8"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150" name="Google Shape;150;p17"/>
          <p:cNvSpPr txBox="1"/>
          <p:nvPr>
            <p:ph type="subTitle" idx="3"/>
          </p:nvPr>
        </p:nvSpPr>
        <p:spPr>
          <a:xfrm>
            <a:off x="858454" y="3933663"/>
            <a:ext cx="1579500" cy="8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51" name="Google Shape;151;p17"/>
          <p:cNvSpPr txBox="1"/>
          <p:nvPr>
            <p:ph type="title" idx="4"/>
          </p:nvPr>
        </p:nvSpPr>
        <p:spPr>
          <a:xfrm>
            <a:off x="2538097" y="2041875"/>
            <a:ext cx="15795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Roboto Black" panose="02000000000000000000"/>
              <a:buNone/>
              <a:defRPr sz="1600">
                <a:solidFill>
                  <a:schemeClr val="dk1"/>
                </a:solidFill>
                <a:latin typeface="Roboto Black" panose="02000000000000000000"/>
                <a:ea typeface="Roboto Black" panose="02000000000000000000"/>
                <a:cs typeface="Roboto Black" panose="02000000000000000000"/>
                <a:sym typeface="Roboto Black" panose="02000000000000000000"/>
              </a:defRPr>
            </a:lvl1pPr>
            <a:lvl2pPr lvl="1"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2pPr>
            <a:lvl3pPr lvl="2"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3pPr>
            <a:lvl4pPr lvl="3"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4pPr>
            <a:lvl5pPr lvl="4"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5pPr>
            <a:lvl6pPr lvl="5"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6pPr>
            <a:lvl7pPr lvl="6"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7pPr>
            <a:lvl8pPr lvl="7"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8pPr>
            <a:lvl9pPr lvl="8"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152" name="Google Shape;152;p17"/>
          <p:cNvSpPr txBox="1"/>
          <p:nvPr>
            <p:ph type="subTitle" idx="5"/>
          </p:nvPr>
        </p:nvSpPr>
        <p:spPr>
          <a:xfrm>
            <a:off x="2538101" y="2318010"/>
            <a:ext cx="1579500" cy="8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53" name="Google Shape;153;p17"/>
          <p:cNvSpPr txBox="1"/>
          <p:nvPr>
            <p:ph type="title" idx="6"/>
          </p:nvPr>
        </p:nvSpPr>
        <p:spPr>
          <a:xfrm>
            <a:off x="2538097" y="3657533"/>
            <a:ext cx="15795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Roboto Black" panose="02000000000000000000"/>
              <a:buNone/>
              <a:defRPr sz="1600">
                <a:solidFill>
                  <a:schemeClr val="dk1"/>
                </a:solidFill>
                <a:latin typeface="Roboto Black" panose="02000000000000000000"/>
                <a:ea typeface="Roboto Black" panose="02000000000000000000"/>
                <a:cs typeface="Roboto Black" panose="02000000000000000000"/>
                <a:sym typeface="Roboto Black" panose="02000000000000000000"/>
              </a:defRPr>
            </a:lvl1pPr>
            <a:lvl2pPr lvl="1"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2pPr>
            <a:lvl3pPr lvl="2"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3pPr>
            <a:lvl4pPr lvl="3"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4pPr>
            <a:lvl5pPr lvl="4"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5pPr>
            <a:lvl6pPr lvl="5"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6pPr>
            <a:lvl7pPr lvl="6"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7pPr>
            <a:lvl8pPr lvl="7"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8pPr>
            <a:lvl9pPr lvl="8" algn="ctr" rtl="0">
              <a:lnSpc>
                <a:spcPct val="100000"/>
              </a:lnSpc>
              <a:spcBef>
                <a:spcPts val="0"/>
              </a:spcBef>
              <a:spcAft>
                <a:spcPts val="0"/>
              </a:spcAft>
              <a:buClr>
                <a:schemeClr val="dk1"/>
              </a:buClr>
              <a:buSzPts val="1600"/>
              <a:buFont typeface="Roboto Black" panose="02000000000000000000"/>
              <a:buNone/>
              <a:defRPr sz="1600" b="0">
                <a:solidFill>
                  <a:schemeClr val="dk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154" name="Google Shape;154;p17"/>
          <p:cNvSpPr txBox="1"/>
          <p:nvPr>
            <p:ph type="subTitle" idx="7"/>
          </p:nvPr>
        </p:nvSpPr>
        <p:spPr>
          <a:xfrm>
            <a:off x="2538101" y="3933663"/>
            <a:ext cx="1579500" cy="8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55" name="Google Shape;155;p17"/>
          <p:cNvSpPr txBox="1"/>
          <p:nvPr>
            <p:ph type="title" idx="8"/>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156" name="Google Shape;156;p17"/>
          <p:cNvGrpSpPr/>
          <p:nvPr/>
        </p:nvGrpSpPr>
        <p:grpSpPr>
          <a:xfrm>
            <a:off x="7230637" y="779827"/>
            <a:ext cx="1198043" cy="210331"/>
            <a:chOff x="1026623" y="2953314"/>
            <a:chExt cx="5688711" cy="1008300"/>
          </a:xfrm>
        </p:grpSpPr>
        <p:sp>
          <p:nvSpPr>
            <p:cNvPr id="157" name="Google Shape;157;p1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4">
    <p:spTree>
      <p:nvGrpSpPr>
        <p:cNvPr id="162" name="Shape 162"/>
        <p:cNvGrpSpPr/>
        <p:nvPr/>
      </p:nvGrpSpPr>
      <p:grpSpPr>
        <a:xfrm>
          <a:off x="0" y="0"/>
          <a:ext cx="0" cy="0"/>
          <a:chOff x="0" y="0"/>
          <a:chExt cx="0" cy="0"/>
        </a:xfrm>
      </p:grpSpPr>
      <p:sp>
        <p:nvSpPr>
          <p:cNvPr id="163" name="Google Shape;163;p18"/>
          <p:cNvSpPr txBox="1"/>
          <p:nvPr>
            <p:ph type="title"/>
          </p:nvPr>
        </p:nvSpPr>
        <p:spPr>
          <a:xfrm>
            <a:off x="720000" y="1773125"/>
            <a:ext cx="3575700" cy="1766400"/>
          </a:xfrm>
          <a:prstGeom prst="rect">
            <a:avLst/>
          </a:prstGeom>
          <a:noFill/>
        </p:spPr>
        <p:txBody>
          <a:bodyPr spcFirstLastPara="1" wrap="square" lIns="91425" tIns="91425" rIns="91425" bIns="91425" anchor="ctr" anchorCtr="0">
            <a:noAutofit/>
          </a:bodyPr>
          <a:lstStyle>
            <a:lvl1pPr marR="91440" lvl="0" algn="ctr" rtl="0">
              <a:lnSpc>
                <a:spcPct val="80000"/>
              </a:lnSpc>
              <a:spcBef>
                <a:spcPts val="0"/>
              </a:spcBef>
              <a:spcAft>
                <a:spcPts val="0"/>
              </a:spcAft>
              <a:buSzPts val="5000"/>
              <a:buNone/>
              <a:defRPr sz="5000"/>
            </a:lvl1pPr>
            <a:lvl2pPr lvl="1" algn="r" rtl="0">
              <a:lnSpc>
                <a:spcPct val="80000"/>
              </a:lnSpc>
              <a:spcBef>
                <a:spcPts val="0"/>
              </a:spcBef>
              <a:spcAft>
                <a:spcPts val="0"/>
              </a:spcAft>
              <a:buSzPts val="5000"/>
              <a:buNone/>
              <a:defRPr sz="5000"/>
            </a:lvl2pPr>
            <a:lvl3pPr lvl="2" algn="r" rtl="0">
              <a:lnSpc>
                <a:spcPct val="80000"/>
              </a:lnSpc>
              <a:spcBef>
                <a:spcPts val="0"/>
              </a:spcBef>
              <a:spcAft>
                <a:spcPts val="0"/>
              </a:spcAft>
              <a:buSzPts val="5000"/>
              <a:buNone/>
              <a:defRPr sz="5000"/>
            </a:lvl3pPr>
            <a:lvl4pPr lvl="3" algn="r" rtl="0">
              <a:lnSpc>
                <a:spcPct val="80000"/>
              </a:lnSpc>
              <a:spcBef>
                <a:spcPts val="0"/>
              </a:spcBef>
              <a:spcAft>
                <a:spcPts val="0"/>
              </a:spcAft>
              <a:buSzPts val="5000"/>
              <a:buNone/>
              <a:defRPr sz="5000"/>
            </a:lvl4pPr>
            <a:lvl5pPr lvl="4" algn="r" rtl="0">
              <a:lnSpc>
                <a:spcPct val="80000"/>
              </a:lnSpc>
              <a:spcBef>
                <a:spcPts val="0"/>
              </a:spcBef>
              <a:spcAft>
                <a:spcPts val="0"/>
              </a:spcAft>
              <a:buSzPts val="5000"/>
              <a:buNone/>
              <a:defRPr sz="5000"/>
            </a:lvl5pPr>
            <a:lvl6pPr lvl="5" algn="r" rtl="0">
              <a:lnSpc>
                <a:spcPct val="80000"/>
              </a:lnSpc>
              <a:spcBef>
                <a:spcPts val="0"/>
              </a:spcBef>
              <a:spcAft>
                <a:spcPts val="0"/>
              </a:spcAft>
              <a:buSzPts val="5000"/>
              <a:buNone/>
              <a:defRPr sz="5000"/>
            </a:lvl6pPr>
            <a:lvl7pPr lvl="6" algn="r" rtl="0">
              <a:lnSpc>
                <a:spcPct val="80000"/>
              </a:lnSpc>
              <a:spcBef>
                <a:spcPts val="0"/>
              </a:spcBef>
              <a:spcAft>
                <a:spcPts val="0"/>
              </a:spcAft>
              <a:buSzPts val="5000"/>
              <a:buNone/>
              <a:defRPr sz="5000"/>
            </a:lvl7pPr>
            <a:lvl8pPr lvl="7" algn="r" rtl="0">
              <a:lnSpc>
                <a:spcPct val="80000"/>
              </a:lnSpc>
              <a:spcBef>
                <a:spcPts val="0"/>
              </a:spcBef>
              <a:spcAft>
                <a:spcPts val="0"/>
              </a:spcAft>
              <a:buSzPts val="5000"/>
              <a:buNone/>
              <a:defRPr sz="5000"/>
            </a:lvl8pPr>
            <a:lvl9pPr lvl="8" algn="r" rtl="0">
              <a:lnSpc>
                <a:spcPct val="80000"/>
              </a:lnSpc>
              <a:spcBef>
                <a:spcPts val="0"/>
              </a:spcBef>
              <a:spcAft>
                <a:spcPts val="0"/>
              </a:spcAft>
              <a:buSzPts val="5000"/>
              <a:buNone/>
              <a:defRPr sz="5000"/>
            </a:lvl9pPr>
          </a:lstStyle>
          <a:p/>
        </p:txBody>
      </p:sp>
      <p:sp>
        <p:nvSpPr>
          <p:cNvPr id="164" name="Google Shape;164;p18"/>
          <p:cNvSpPr txBox="1"/>
          <p:nvPr>
            <p:ph type="title" idx="2" hasCustomPrompt="1"/>
          </p:nvPr>
        </p:nvSpPr>
        <p:spPr>
          <a:xfrm>
            <a:off x="3846225" y="408825"/>
            <a:ext cx="1095000" cy="9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b="0"/>
            </a:lvl2pPr>
            <a:lvl3pPr lvl="2" algn="ctr" rtl="0">
              <a:spcBef>
                <a:spcPts val="0"/>
              </a:spcBef>
              <a:spcAft>
                <a:spcPts val="0"/>
              </a:spcAft>
              <a:buSzPts val="5000"/>
              <a:buNone/>
              <a:defRPr sz="5000" b="0"/>
            </a:lvl3pPr>
            <a:lvl4pPr lvl="3" algn="ctr" rtl="0">
              <a:spcBef>
                <a:spcPts val="0"/>
              </a:spcBef>
              <a:spcAft>
                <a:spcPts val="0"/>
              </a:spcAft>
              <a:buSzPts val="5000"/>
              <a:buNone/>
              <a:defRPr sz="5000" b="0"/>
            </a:lvl4pPr>
            <a:lvl5pPr lvl="4" algn="ctr" rtl="0">
              <a:spcBef>
                <a:spcPts val="0"/>
              </a:spcBef>
              <a:spcAft>
                <a:spcPts val="0"/>
              </a:spcAft>
              <a:buSzPts val="5000"/>
              <a:buNone/>
              <a:defRPr sz="5000" b="0"/>
            </a:lvl5pPr>
            <a:lvl6pPr lvl="5" algn="ctr" rtl="0">
              <a:spcBef>
                <a:spcPts val="0"/>
              </a:spcBef>
              <a:spcAft>
                <a:spcPts val="0"/>
              </a:spcAft>
              <a:buSzPts val="5000"/>
              <a:buNone/>
              <a:defRPr sz="5000" b="0"/>
            </a:lvl6pPr>
            <a:lvl7pPr lvl="6" algn="ctr" rtl="0">
              <a:spcBef>
                <a:spcPts val="0"/>
              </a:spcBef>
              <a:spcAft>
                <a:spcPts val="0"/>
              </a:spcAft>
              <a:buSzPts val="5000"/>
              <a:buNone/>
              <a:defRPr sz="5000" b="0"/>
            </a:lvl7pPr>
            <a:lvl8pPr lvl="7" algn="ctr" rtl="0">
              <a:spcBef>
                <a:spcPts val="0"/>
              </a:spcBef>
              <a:spcAft>
                <a:spcPts val="0"/>
              </a:spcAft>
              <a:buSzPts val="5000"/>
              <a:buNone/>
              <a:defRPr sz="5000" b="0"/>
            </a:lvl8pPr>
            <a:lvl9pPr lvl="8" algn="ctr" rtl="0">
              <a:spcBef>
                <a:spcPts val="0"/>
              </a:spcBef>
              <a:spcAft>
                <a:spcPts val="0"/>
              </a:spcAft>
              <a:buSzPts val="5000"/>
              <a:buNone/>
              <a:defRPr sz="5000" b="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3">
  <p:cSld name="CUSTOM_4_1">
    <p:spTree>
      <p:nvGrpSpPr>
        <p:cNvPr id="165" name="Shape 165"/>
        <p:cNvGrpSpPr/>
        <p:nvPr/>
      </p:nvGrpSpPr>
      <p:grpSpPr>
        <a:xfrm>
          <a:off x="0" y="0"/>
          <a:ext cx="0" cy="0"/>
          <a:chOff x="0" y="0"/>
          <a:chExt cx="0" cy="0"/>
        </a:xfrm>
      </p:grpSpPr>
      <p:sp>
        <p:nvSpPr>
          <p:cNvPr id="166" name="Google Shape;166;p19"/>
          <p:cNvSpPr txBox="1"/>
          <p:nvPr>
            <p:ph type="title"/>
          </p:nvPr>
        </p:nvSpPr>
        <p:spPr>
          <a:xfrm>
            <a:off x="4724400" y="1783184"/>
            <a:ext cx="3699600" cy="1766400"/>
          </a:xfrm>
          <a:prstGeom prst="rect">
            <a:avLst/>
          </a:prstGeom>
          <a:noFill/>
        </p:spPr>
        <p:txBody>
          <a:bodyPr spcFirstLastPara="1" wrap="square" lIns="91425" tIns="91425" rIns="91425" bIns="91425" anchor="ctr" anchorCtr="0">
            <a:noAutofit/>
          </a:bodyPr>
          <a:lstStyle>
            <a:lvl1pPr marR="91440" lvl="0" algn="ctr" rtl="0">
              <a:lnSpc>
                <a:spcPct val="80000"/>
              </a:lnSpc>
              <a:spcBef>
                <a:spcPts val="0"/>
              </a:spcBef>
              <a:spcAft>
                <a:spcPts val="0"/>
              </a:spcAft>
              <a:buSzPts val="5000"/>
              <a:buNone/>
              <a:defRPr sz="5000" b="0"/>
            </a:lvl1pPr>
            <a:lvl2pPr lvl="1" algn="r" rtl="0">
              <a:lnSpc>
                <a:spcPct val="80000"/>
              </a:lnSpc>
              <a:spcBef>
                <a:spcPts val="0"/>
              </a:spcBef>
              <a:spcAft>
                <a:spcPts val="0"/>
              </a:spcAft>
              <a:buSzPts val="5000"/>
              <a:buNone/>
              <a:defRPr sz="5000"/>
            </a:lvl2pPr>
            <a:lvl3pPr lvl="2" algn="r" rtl="0">
              <a:lnSpc>
                <a:spcPct val="80000"/>
              </a:lnSpc>
              <a:spcBef>
                <a:spcPts val="0"/>
              </a:spcBef>
              <a:spcAft>
                <a:spcPts val="0"/>
              </a:spcAft>
              <a:buSzPts val="5000"/>
              <a:buNone/>
              <a:defRPr sz="5000"/>
            </a:lvl3pPr>
            <a:lvl4pPr lvl="3" algn="r" rtl="0">
              <a:lnSpc>
                <a:spcPct val="80000"/>
              </a:lnSpc>
              <a:spcBef>
                <a:spcPts val="0"/>
              </a:spcBef>
              <a:spcAft>
                <a:spcPts val="0"/>
              </a:spcAft>
              <a:buSzPts val="5000"/>
              <a:buNone/>
              <a:defRPr sz="5000"/>
            </a:lvl4pPr>
            <a:lvl5pPr lvl="4" algn="r" rtl="0">
              <a:lnSpc>
                <a:spcPct val="80000"/>
              </a:lnSpc>
              <a:spcBef>
                <a:spcPts val="0"/>
              </a:spcBef>
              <a:spcAft>
                <a:spcPts val="0"/>
              </a:spcAft>
              <a:buSzPts val="5000"/>
              <a:buNone/>
              <a:defRPr sz="5000"/>
            </a:lvl5pPr>
            <a:lvl6pPr lvl="5" algn="r" rtl="0">
              <a:lnSpc>
                <a:spcPct val="80000"/>
              </a:lnSpc>
              <a:spcBef>
                <a:spcPts val="0"/>
              </a:spcBef>
              <a:spcAft>
                <a:spcPts val="0"/>
              </a:spcAft>
              <a:buSzPts val="5000"/>
              <a:buNone/>
              <a:defRPr sz="5000"/>
            </a:lvl6pPr>
            <a:lvl7pPr lvl="6" algn="r" rtl="0">
              <a:lnSpc>
                <a:spcPct val="80000"/>
              </a:lnSpc>
              <a:spcBef>
                <a:spcPts val="0"/>
              </a:spcBef>
              <a:spcAft>
                <a:spcPts val="0"/>
              </a:spcAft>
              <a:buSzPts val="5000"/>
              <a:buNone/>
              <a:defRPr sz="5000"/>
            </a:lvl7pPr>
            <a:lvl8pPr lvl="7" algn="r" rtl="0">
              <a:lnSpc>
                <a:spcPct val="80000"/>
              </a:lnSpc>
              <a:spcBef>
                <a:spcPts val="0"/>
              </a:spcBef>
              <a:spcAft>
                <a:spcPts val="0"/>
              </a:spcAft>
              <a:buSzPts val="5000"/>
              <a:buNone/>
              <a:defRPr sz="5000"/>
            </a:lvl8pPr>
            <a:lvl9pPr lvl="8" algn="r" rtl="0">
              <a:lnSpc>
                <a:spcPct val="80000"/>
              </a:lnSpc>
              <a:spcBef>
                <a:spcPts val="0"/>
              </a:spcBef>
              <a:spcAft>
                <a:spcPts val="0"/>
              </a:spcAft>
              <a:buSzPts val="5000"/>
              <a:buNone/>
              <a:defRPr sz="5000"/>
            </a:lvl9pPr>
          </a:lstStyle>
          <a:p/>
        </p:txBody>
      </p:sp>
      <p:sp>
        <p:nvSpPr>
          <p:cNvPr id="167" name="Google Shape;167;p19"/>
          <p:cNvSpPr txBox="1"/>
          <p:nvPr>
            <p:ph type="title" idx="2" hasCustomPrompt="1"/>
          </p:nvPr>
        </p:nvSpPr>
        <p:spPr>
          <a:xfrm>
            <a:off x="4077104" y="376588"/>
            <a:ext cx="1095000" cy="9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b="0"/>
            </a:lvl1pPr>
            <a:lvl2pPr lvl="1" algn="ctr" rtl="0">
              <a:spcBef>
                <a:spcPts val="0"/>
              </a:spcBef>
              <a:spcAft>
                <a:spcPts val="0"/>
              </a:spcAft>
              <a:buSzPts val="5000"/>
              <a:buNone/>
              <a:defRPr sz="5000" b="0"/>
            </a:lvl2pPr>
            <a:lvl3pPr lvl="2" algn="ctr" rtl="0">
              <a:spcBef>
                <a:spcPts val="0"/>
              </a:spcBef>
              <a:spcAft>
                <a:spcPts val="0"/>
              </a:spcAft>
              <a:buSzPts val="5000"/>
              <a:buNone/>
              <a:defRPr sz="5000" b="0"/>
            </a:lvl3pPr>
            <a:lvl4pPr lvl="3" algn="ctr" rtl="0">
              <a:spcBef>
                <a:spcPts val="0"/>
              </a:spcBef>
              <a:spcAft>
                <a:spcPts val="0"/>
              </a:spcAft>
              <a:buSzPts val="5000"/>
              <a:buNone/>
              <a:defRPr sz="5000" b="0"/>
            </a:lvl4pPr>
            <a:lvl5pPr lvl="4" algn="ctr" rtl="0">
              <a:spcBef>
                <a:spcPts val="0"/>
              </a:spcBef>
              <a:spcAft>
                <a:spcPts val="0"/>
              </a:spcAft>
              <a:buSzPts val="5000"/>
              <a:buNone/>
              <a:defRPr sz="5000" b="0"/>
            </a:lvl5pPr>
            <a:lvl6pPr lvl="5" algn="ctr" rtl="0">
              <a:spcBef>
                <a:spcPts val="0"/>
              </a:spcBef>
              <a:spcAft>
                <a:spcPts val="0"/>
              </a:spcAft>
              <a:buSzPts val="5000"/>
              <a:buNone/>
              <a:defRPr sz="5000" b="0"/>
            </a:lvl6pPr>
            <a:lvl7pPr lvl="6" algn="ctr" rtl="0">
              <a:spcBef>
                <a:spcPts val="0"/>
              </a:spcBef>
              <a:spcAft>
                <a:spcPts val="0"/>
              </a:spcAft>
              <a:buSzPts val="5000"/>
              <a:buNone/>
              <a:defRPr sz="5000" b="0"/>
            </a:lvl7pPr>
            <a:lvl8pPr lvl="7" algn="ctr" rtl="0">
              <a:spcBef>
                <a:spcPts val="0"/>
              </a:spcBef>
              <a:spcAft>
                <a:spcPts val="0"/>
              </a:spcAft>
              <a:buSzPts val="5000"/>
              <a:buNone/>
              <a:defRPr sz="5000" b="0"/>
            </a:lvl8pPr>
            <a:lvl9pPr lvl="8" algn="ctr" rtl="0">
              <a:spcBef>
                <a:spcPts val="0"/>
              </a:spcBef>
              <a:spcAft>
                <a:spcPts val="0"/>
              </a:spcAft>
              <a:buSzPts val="5000"/>
              <a:buNone/>
              <a:defRPr sz="5000" b="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CUSTOM_4_1_1">
    <p:spTree>
      <p:nvGrpSpPr>
        <p:cNvPr id="168" name="Shape 168"/>
        <p:cNvGrpSpPr/>
        <p:nvPr/>
      </p:nvGrpSpPr>
      <p:grpSpPr>
        <a:xfrm>
          <a:off x="0" y="0"/>
          <a:ext cx="0" cy="0"/>
          <a:chOff x="0" y="0"/>
          <a:chExt cx="0" cy="0"/>
        </a:xfrm>
      </p:grpSpPr>
      <p:sp>
        <p:nvSpPr>
          <p:cNvPr id="169" name="Google Shape;169;p20"/>
          <p:cNvSpPr txBox="1"/>
          <p:nvPr>
            <p:ph type="title"/>
          </p:nvPr>
        </p:nvSpPr>
        <p:spPr>
          <a:xfrm flipH="1">
            <a:off x="1378775" y="387600"/>
            <a:ext cx="6386700" cy="1062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p:txBody>
      </p:sp>
      <p:sp>
        <p:nvSpPr>
          <p:cNvPr id="170" name="Google Shape;170;p20"/>
          <p:cNvSpPr txBox="1"/>
          <p:nvPr>
            <p:ph type="title" idx="2" hasCustomPrompt="1"/>
          </p:nvPr>
        </p:nvSpPr>
        <p:spPr>
          <a:xfrm flipH="1">
            <a:off x="1213300" y="1854275"/>
            <a:ext cx="1097700" cy="9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549500" y="3846050"/>
            <a:ext cx="6045000" cy="1012200"/>
          </a:xfrm>
          <a:prstGeom prst="rect">
            <a:avLst/>
          </a:prstGeom>
          <a:noFill/>
        </p:spPr>
        <p:txBody>
          <a:bodyPr spcFirstLastPara="1" wrap="square" lIns="91425" tIns="91425" rIns="91425" bIns="91425" anchor="ctr" anchorCtr="0">
            <a:noAutofit/>
          </a:bodyPr>
          <a:lstStyle>
            <a:lvl1pPr marR="91440" lvl="0" algn="ctr" rtl="0">
              <a:lnSpc>
                <a:spcPct val="80000"/>
              </a:lnSpc>
              <a:spcBef>
                <a:spcPts val="0"/>
              </a:spcBef>
              <a:spcAft>
                <a:spcPts val="0"/>
              </a:spcAft>
              <a:buSzPts val="5000"/>
              <a:buNone/>
              <a:defRPr sz="5000"/>
            </a:lvl1pPr>
            <a:lvl2pPr lvl="1" algn="r" rtl="0">
              <a:lnSpc>
                <a:spcPct val="80000"/>
              </a:lnSpc>
              <a:spcBef>
                <a:spcPts val="0"/>
              </a:spcBef>
              <a:spcAft>
                <a:spcPts val="0"/>
              </a:spcAft>
              <a:buSzPts val="5000"/>
              <a:buNone/>
              <a:defRPr sz="5000"/>
            </a:lvl2pPr>
            <a:lvl3pPr lvl="2" algn="r" rtl="0">
              <a:lnSpc>
                <a:spcPct val="80000"/>
              </a:lnSpc>
              <a:spcBef>
                <a:spcPts val="0"/>
              </a:spcBef>
              <a:spcAft>
                <a:spcPts val="0"/>
              </a:spcAft>
              <a:buSzPts val="5000"/>
              <a:buNone/>
              <a:defRPr sz="5000"/>
            </a:lvl3pPr>
            <a:lvl4pPr lvl="3" algn="r" rtl="0">
              <a:lnSpc>
                <a:spcPct val="80000"/>
              </a:lnSpc>
              <a:spcBef>
                <a:spcPts val="0"/>
              </a:spcBef>
              <a:spcAft>
                <a:spcPts val="0"/>
              </a:spcAft>
              <a:buSzPts val="5000"/>
              <a:buNone/>
              <a:defRPr sz="5000"/>
            </a:lvl4pPr>
            <a:lvl5pPr lvl="4" algn="r" rtl="0">
              <a:lnSpc>
                <a:spcPct val="80000"/>
              </a:lnSpc>
              <a:spcBef>
                <a:spcPts val="0"/>
              </a:spcBef>
              <a:spcAft>
                <a:spcPts val="0"/>
              </a:spcAft>
              <a:buSzPts val="5000"/>
              <a:buNone/>
              <a:defRPr sz="5000"/>
            </a:lvl5pPr>
            <a:lvl6pPr lvl="5" algn="r" rtl="0">
              <a:lnSpc>
                <a:spcPct val="80000"/>
              </a:lnSpc>
              <a:spcBef>
                <a:spcPts val="0"/>
              </a:spcBef>
              <a:spcAft>
                <a:spcPts val="0"/>
              </a:spcAft>
              <a:buSzPts val="5000"/>
              <a:buNone/>
              <a:defRPr sz="5000"/>
            </a:lvl6pPr>
            <a:lvl7pPr lvl="6" algn="r" rtl="0">
              <a:lnSpc>
                <a:spcPct val="80000"/>
              </a:lnSpc>
              <a:spcBef>
                <a:spcPts val="0"/>
              </a:spcBef>
              <a:spcAft>
                <a:spcPts val="0"/>
              </a:spcAft>
              <a:buSzPts val="5000"/>
              <a:buNone/>
              <a:defRPr sz="5000"/>
            </a:lvl7pPr>
            <a:lvl8pPr lvl="7" algn="r" rtl="0">
              <a:lnSpc>
                <a:spcPct val="80000"/>
              </a:lnSpc>
              <a:spcBef>
                <a:spcPts val="0"/>
              </a:spcBef>
              <a:spcAft>
                <a:spcPts val="0"/>
              </a:spcAft>
              <a:buSzPts val="5000"/>
              <a:buNone/>
              <a:defRPr sz="5000"/>
            </a:lvl8pPr>
            <a:lvl9pPr lvl="8" algn="r" rtl="0">
              <a:lnSpc>
                <a:spcPct val="80000"/>
              </a:lnSpc>
              <a:spcBef>
                <a:spcPts val="0"/>
              </a:spcBef>
              <a:spcAft>
                <a:spcPts val="0"/>
              </a:spcAft>
              <a:buSzPts val="5000"/>
              <a:buNone/>
              <a:defRPr sz="5000"/>
            </a:lvl9pPr>
          </a:lstStyle>
          <a:p/>
        </p:txBody>
      </p:sp>
      <p:sp>
        <p:nvSpPr>
          <p:cNvPr id="13" name="Google Shape;13;p3"/>
          <p:cNvSpPr txBox="1"/>
          <p:nvPr>
            <p:ph type="title" idx="2" hasCustomPrompt="1"/>
          </p:nvPr>
        </p:nvSpPr>
        <p:spPr>
          <a:xfrm>
            <a:off x="1444716" y="2669259"/>
            <a:ext cx="1095000" cy="9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b="0"/>
            </a:lvl2pPr>
            <a:lvl3pPr lvl="2" algn="ctr" rtl="0">
              <a:spcBef>
                <a:spcPts val="0"/>
              </a:spcBef>
              <a:spcAft>
                <a:spcPts val="0"/>
              </a:spcAft>
              <a:buSzPts val="5000"/>
              <a:buNone/>
              <a:defRPr sz="5000" b="0"/>
            </a:lvl3pPr>
            <a:lvl4pPr lvl="3" algn="ctr" rtl="0">
              <a:spcBef>
                <a:spcPts val="0"/>
              </a:spcBef>
              <a:spcAft>
                <a:spcPts val="0"/>
              </a:spcAft>
              <a:buSzPts val="5000"/>
              <a:buNone/>
              <a:defRPr sz="5000" b="0"/>
            </a:lvl4pPr>
            <a:lvl5pPr lvl="4" algn="ctr" rtl="0">
              <a:spcBef>
                <a:spcPts val="0"/>
              </a:spcBef>
              <a:spcAft>
                <a:spcPts val="0"/>
              </a:spcAft>
              <a:buSzPts val="5000"/>
              <a:buNone/>
              <a:defRPr sz="5000" b="0"/>
            </a:lvl5pPr>
            <a:lvl6pPr lvl="5" algn="ctr" rtl="0">
              <a:spcBef>
                <a:spcPts val="0"/>
              </a:spcBef>
              <a:spcAft>
                <a:spcPts val="0"/>
              </a:spcAft>
              <a:buSzPts val="5000"/>
              <a:buNone/>
              <a:defRPr sz="5000" b="0"/>
            </a:lvl6pPr>
            <a:lvl7pPr lvl="6" algn="ctr" rtl="0">
              <a:spcBef>
                <a:spcPts val="0"/>
              </a:spcBef>
              <a:spcAft>
                <a:spcPts val="0"/>
              </a:spcAft>
              <a:buSzPts val="5000"/>
              <a:buNone/>
              <a:defRPr sz="5000" b="0"/>
            </a:lvl7pPr>
            <a:lvl8pPr lvl="7" algn="ctr" rtl="0">
              <a:spcBef>
                <a:spcPts val="0"/>
              </a:spcBef>
              <a:spcAft>
                <a:spcPts val="0"/>
              </a:spcAft>
              <a:buSzPts val="5000"/>
              <a:buNone/>
              <a:defRPr sz="5000" b="0"/>
            </a:lvl8pPr>
            <a:lvl9pPr lvl="8" algn="ctr" rtl="0">
              <a:spcBef>
                <a:spcPts val="0"/>
              </a:spcBef>
              <a:spcAft>
                <a:spcPts val="0"/>
              </a:spcAft>
              <a:buSzPts val="5000"/>
              <a:buNone/>
              <a:defRPr sz="5000" b="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CUSTOM_4_1_1_1">
    <p:spTree>
      <p:nvGrpSpPr>
        <p:cNvPr id="171" name="Shape 171"/>
        <p:cNvGrpSpPr/>
        <p:nvPr/>
      </p:nvGrpSpPr>
      <p:grpSpPr>
        <a:xfrm>
          <a:off x="0" y="0"/>
          <a:ext cx="0" cy="0"/>
          <a:chOff x="0" y="0"/>
          <a:chExt cx="0" cy="0"/>
        </a:xfrm>
      </p:grpSpPr>
      <p:sp>
        <p:nvSpPr>
          <p:cNvPr id="172" name="Google Shape;172;p21"/>
          <p:cNvSpPr txBox="1"/>
          <p:nvPr>
            <p:ph type="title"/>
          </p:nvPr>
        </p:nvSpPr>
        <p:spPr>
          <a:xfrm flipH="1">
            <a:off x="719949" y="1504375"/>
            <a:ext cx="3586800" cy="23775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r" rtl="0">
              <a:spcBef>
                <a:spcPts val="0"/>
              </a:spcBef>
              <a:spcAft>
                <a:spcPts val="0"/>
              </a:spcAft>
              <a:buClr>
                <a:schemeClr val="accent2"/>
              </a:buClr>
              <a:buSzPts val="5000"/>
              <a:buNone/>
              <a:defRPr sz="5000">
                <a:solidFill>
                  <a:schemeClr val="accent2"/>
                </a:solidFill>
              </a:defRPr>
            </a:lvl2pPr>
            <a:lvl3pPr lvl="2" algn="r" rtl="0">
              <a:spcBef>
                <a:spcPts val="0"/>
              </a:spcBef>
              <a:spcAft>
                <a:spcPts val="0"/>
              </a:spcAft>
              <a:buClr>
                <a:schemeClr val="accent2"/>
              </a:buClr>
              <a:buSzPts val="5000"/>
              <a:buNone/>
              <a:defRPr sz="5000">
                <a:solidFill>
                  <a:schemeClr val="accent2"/>
                </a:solidFill>
              </a:defRPr>
            </a:lvl3pPr>
            <a:lvl4pPr lvl="3" algn="r" rtl="0">
              <a:spcBef>
                <a:spcPts val="0"/>
              </a:spcBef>
              <a:spcAft>
                <a:spcPts val="0"/>
              </a:spcAft>
              <a:buClr>
                <a:schemeClr val="accent2"/>
              </a:buClr>
              <a:buSzPts val="5000"/>
              <a:buNone/>
              <a:defRPr sz="5000">
                <a:solidFill>
                  <a:schemeClr val="accent2"/>
                </a:solidFill>
              </a:defRPr>
            </a:lvl4pPr>
            <a:lvl5pPr lvl="4" algn="r" rtl="0">
              <a:spcBef>
                <a:spcPts val="0"/>
              </a:spcBef>
              <a:spcAft>
                <a:spcPts val="0"/>
              </a:spcAft>
              <a:buClr>
                <a:schemeClr val="accent2"/>
              </a:buClr>
              <a:buSzPts val="5000"/>
              <a:buNone/>
              <a:defRPr sz="5000">
                <a:solidFill>
                  <a:schemeClr val="accent2"/>
                </a:solidFill>
              </a:defRPr>
            </a:lvl5pPr>
            <a:lvl6pPr lvl="5" algn="r" rtl="0">
              <a:spcBef>
                <a:spcPts val="0"/>
              </a:spcBef>
              <a:spcAft>
                <a:spcPts val="0"/>
              </a:spcAft>
              <a:buClr>
                <a:schemeClr val="accent2"/>
              </a:buClr>
              <a:buSzPts val="5000"/>
              <a:buNone/>
              <a:defRPr sz="5000">
                <a:solidFill>
                  <a:schemeClr val="accent2"/>
                </a:solidFill>
              </a:defRPr>
            </a:lvl6pPr>
            <a:lvl7pPr lvl="6" algn="r" rtl="0">
              <a:spcBef>
                <a:spcPts val="0"/>
              </a:spcBef>
              <a:spcAft>
                <a:spcPts val="0"/>
              </a:spcAft>
              <a:buClr>
                <a:schemeClr val="accent2"/>
              </a:buClr>
              <a:buSzPts val="5000"/>
              <a:buNone/>
              <a:defRPr sz="5000">
                <a:solidFill>
                  <a:schemeClr val="accent2"/>
                </a:solidFill>
              </a:defRPr>
            </a:lvl7pPr>
            <a:lvl8pPr lvl="7" algn="r" rtl="0">
              <a:spcBef>
                <a:spcPts val="0"/>
              </a:spcBef>
              <a:spcAft>
                <a:spcPts val="0"/>
              </a:spcAft>
              <a:buClr>
                <a:schemeClr val="accent2"/>
              </a:buClr>
              <a:buSzPts val="5000"/>
              <a:buNone/>
              <a:defRPr sz="5000">
                <a:solidFill>
                  <a:schemeClr val="accent2"/>
                </a:solidFill>
              </a:defRPr>
            </a:lvl8pPr>
            <a:lvl9pPr lvl="8" algn="r" rtl="0">
              <a:spcBef>
                <a:spcPts val="0"/>
              </a:spcBef>
              <a:spcAft>
                <a:spcPts val="0"/>
              </a:spcAft>
              <a:buClr>
                <a:schemeClr val="accent2"/>
              </a:buClr>
              <a:buSzPts val="5000"/>
              <a:buNone/>
              <a:defRPr sz="5000">
                <a:solidFill>
                  <a:schemeClr val="accent2"/>
                </a:solidFill>
              </a:defRPr>
            </a:lvl9pPr>
          </a:lstStyle>
          <a:p/>
        </p:txBody>
      </p:sp>
      <p:sp>
        <p:nvSpPr>
          <p:cNvPr id="173" name="Google Shape;173;p21"/>
          <p:cNvSpPr txBox="1"/>
          <p:nvPr>
            <p:ph type="title" idx="2" hasCustomPrompt="1"/>
          </p:nvPr>
        </p:nvSpPr>
        <p:spPr>
          <a:xfrm flipH="1">
            <a:off x="431255" y="615775"/>
            <a:ext cx="1327200" cy="9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6">
  <p:cSld name="CUSTOM_4_1_1_1_1">
    <p:spTree>
      <p:nvGrpSpPr>
        <p:cNvPr id="174" name="Shape 174"/>
        <p:cNvGrpSpPr/>
        <p:nvPr/>
      </p:nvGrpSpPr>
      <p:grpSpPr>
        <a:xfrm>
          <a:off x="0" y="0"/>
          <a:ext cx="0" cy="0"/>
          <a:chOff x="0" y="0"/>
          <a:chExt cx="0" cy="0"/>
        </a:xfrm>
      </p:grpSpPr>
      <p:sp>
        <p:nvSpPr>
          <p:cNvPr id="175" name="Google Shape;175;p22"/>
          <p:cNvSpPr txBox="1"/>
          <p:nvPr>
            <p:ph type="title"/>
          </p:nvPr>
        </p:nvSpPr>
        <p:spPr>
          <a:xfrm flipH="1">
            <a:off x="4710549" y="1504375"/>
            <a:ext cx="3586800" cy="23775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r" rtl="0">
              <a:spcBef>
                <a:spcPts val="0"/>
              </a:spcBef>
              <a:spcAft>
                <a:spcPts val="0"/>
              </a:spcAft>
              <a:buClr>
                <a:schemeClr val="accent2"/>
              </a:buClr>
              <a:buSzPts val="5000"/>
              <a:buNone/>
              <a:defRPr sz="5000">
                <a:solidFill>
                  <a:schemeClr val="accent2"/>
                </a:solidFill>
              </a:defRPr>
            </a:lvl2pPr>
            <a:lvl3pPr lvl="2" algn="r" rtl="0">
              <a:spcBef>
                <a:spcPts val="0"/>
              </a:spcBef>
              <a:spcAft>
                <a:spcPts val="0"/>
              </a:spcAft>
              <a:buClr>
                <a:schemeClr val="accent2"/>
              </a:buClr>
              <a:buSzPts val="5000"/>
              <a:buNone/>
              <a:defRPr sz="5000">
                <a:solidFill>
                  <a:schemeClr val="accent2"/>
                </a:solidFill>
              </a:defRPr>
            </a:lvl3pPr>
            <a:lvl4pPr lvl="3" algn="r" rtl="0">
              <a:spcBef>
                <a:spcPts val="0"/>
              </a:spcBef>
              <a:spcAft>
                <a:spcPts val="0"/>
              </a:spcAft>
              <a:buClr>
                <a:schemeClr val="accent2"/>
              </a:buClr>
              <a:buSzPts val="5000"/>
              <a:buNone/>
              <a:defRPr sz="5000">
                <a:solidFill>
                  <a:schemeClr val="accent2"/>
                </a:solidFill>
              </a:defRPr>
            </a:lvl4pPr>
            <a:lvl5pPr lvl="4" algn="r" rtl="0">
              <a:spcBef>
                <a:spcPts val="0"/>
              </a:spcBef>
              <a:spcAft>
                <a:spcPts val="0"/>
              </a:spcAft>
              <a:buClr>
                <a:schemeClr val="accent2"/>
              </a:buClr>
              <a:buSzPts val="5000"/>
              <a:buNone/>
              <a:defRPr sz="5000">
                <a:solidFill>
                  <a:schemeClr val="accent2"/>
                </a:solidFill>
              </a:defRPr>
            </a:lvl5pPr>
            <a:lvl6pPr lvl="5" algn="r" rtl="0">
              <a:spcBef>
                <a:spcPts val="0"/>
              </a:spcBef>
              <a:spcAft>
                <a:spcPts val="0"/>
              </a:spcAft>
              <a:buClr>
                <a:schemeClr val="accent2"/>
              </a:buClr>
              <a:buSzPts val="5000"/>
              <a:buNone/>
              <a:defRPr sz="5000">
                <a:solidFill>
                  <a:schemeClr val="accent2"/>
                </a:solidFill>
              </a:defRPr>
            </a:lvl6pPr>
            <a:lvl7pPr lvl="6" algn="r" rtl="0">
              <a:spcBef>
                <a:spcPts val="0"/>
              </a:spcBef>
              <a:spcAft>
                <a:spcPts val="0"/>
              </a:spcAft>
              <a:buClr>
                <a:schemeClr val="accent2"/>
              </a:buClr>
              <a:buSzPts val="5000"/>
              <a:buNone/>
              <a:defRPr sz="5000">
                <a:solidFill>
                  <a:schemeClr val="accent2"/>
                </a:solidFill>
              </a:defRPr>
            </a:lvl7pPr>
            <a:lvl8pPr lvl="7" algn="r" rtl="0">
              <a:spcBef>
                <a:spcPts val="0"/>
              </a:spcBef>
              <a:spcAft>
                <a:spcPts val="0"/>
              </a:spcAft>
              <a:buClr>
                <a:schemeClr val="accent2"/>
              </a:buClr>
              <a:buSzPts val="5000"/>
              <a:buNone/>
              <a:defRPr sz="5000">
                <a:solidFill>
                  <a:schemeClr val="accent2"/>
                </a:solidFill>
              </a:defRPr>
            </a:lvl8pPr>
            <a:lvl9pPr lvl="8" algn="r" rtl="0">
              <a:spcBef>
                <a:spcPts val="0"/>
              </a:spcBef>
              <a:spcAft>
                <a:spcPts val="0"/>
              </a:spcAft>
              <a:buClr>
                <a:schemeClr val="accent2"/>
              </a:buClr>
              <a:buSzPts val="5000"/>
              <a:buNone/>
              <a:defRPr sz="5000">
                <a:solidFill>
                  <a:schemeClr val="accent2"/>
                </a:solidFill>
              </a:defRPr>
            </a:lvl9pPr>
          </a:lstStyle>
          <a:p/>
        </p:txBody>
      </p:sp>
      <p:sp>
        <p:nvSpPr>
          <p:cNvPr id="176" name="Google Shape;176;p22"/>
          <p:cNvSpPr txBox="1"/>
          <p:nvPr>
            <p:ph type="title" idx="2" hasCustomPrompt="1"/>
          </p:nvPr>
        </p:nvSpPr>
        <p:spPr>
          <a:xfrm flipH="1">
            <a:off x="7341580" y="3767775"/>
            <a:ext cx="1327200" cy="9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x text columns">
  <p:cSld name="CUSTOM_5">
    <p:spTree>
      <p:nvGrpSpPr>
        <p:cNvPr id="177" name="Shape 177"/>
        <p:cNvGrpSpPr/>
        <p:nvPr/>
      </p:nvGrpSpPr>
      <p:grpSpPr>
        <a:xfrm>
          <a:off x="0" y="0"/>
          <a:ext cx="0" cy="0"/>
          <a:chOff x="0" y="0"/>
          <a:chExt cx="0" cy="0"/>
        </a:xfrm>
      </p:grpSpPr>
      <p:sp>
        <p:nvSpPr>
          <p:cNvPr id="178" name="Google Shape;178;p23"/>
          <p:cNvSpPr txBox="1"/>
          <p:nvPr>
            <p:ph type="title"/>
          </p:nvPr>
        </p:nvSpPr>
        <p:spPr>
          <a:xfrm>
            <a:off x="1161012" y="2050916"/>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79" name="Google Shape;179;p23"/>
          <p:cNvSpPr txBox="1"/>
          <p:nvPr>
            <p:ph type="subTitle" idx="1"/>
          </p:nvPr>
        </p:nvSpPr>
        <p:spPr>
          <a:xfrm>
            <a:off x="1161000" y="2309739"/>
            <a:ext cx="18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80" name="Google Shape;180;p23"/>
          <p:cNvSpPr txBox="1"/>
          <p:nvPr>
            <p:ph type="title" idx="2"/>
          </p:nvPr>
        </p:nvSpPr>
        <p:spPr>
          <a:xfrm>
            <a:off x="1161012" y="3875067"/>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81" name="Google Shape;181;p23"/>
          <p:cNvSpPr txBox="1"/>
          <p:nvPr>
            <p:ph type="subTitle" idx="3"/>
          </p:nvPr>
        </p:nvSpPr>
        <p:spPr>
          <a:xfrm>
            <a:off x="1161000" y="4133887"/>
            <a:ext cx="18654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82" name="Google Shape;182;p23"/>
          <p:cNvSpPr txBox="1"/>
          <p:nvPr>
            <p:ph type="title" idx="4"/>
          </p:nvPr>
        </p:nvSpPr>
        <p:spPr>
          <a:xfrm>
            <a:off x="3639300" y="2050916"/>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83" name="Google Shape;183;p23"/>
          <p:cNvSpPr txBox="1"/>
          <p:nvPr>
            <p:ph type="subTitle" idx="5"/>
          </p:nvPr>
        </p:nvSpPr>
        <p:spPr>
          <a:xfrm>
            <a:off x="3639300" y="2309739"/>
            <a:ext cx="18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84" name="Google Shape;184;p23"/>
          <p:cNvSpPr txBox="1"/>
          <p:nvPr>
            <p:ph type="title" idx="6"/>
          </p:nvPr>
        </p:nvSpPr>
        <p:spPr>
          <a:xfrm>
            <a:off x="3639300" y="3875067"/>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85" name="Google Shape;185;p23"/>
          <p:cNvSpPr txBox="1"/>
          <p:nvPr>
            <p:ph type="subTitle" idx="7"/>
          </p:nvPr>
        </p:nvSpPr>
        <p:spPr>
          <a:xfrm>
            <a:off x="3639299" y="4133887"/>
            <a:ext cx="18654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86" name="Google Shape;186;p23"/>
          <p:cNvSpPr txBox="1"/>
          <p:nvPr>
            <p:ph type="title" idx="8"/>
          </p:nvPr>
        </p:nvSpPr>
        <p:spPr>
          <a:xfrm>
            <a:off x="6117584" y="2050916"/>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87" name="Google Shape;187;p23"/>
          <p:cNvSpPr txBox="1"/>
          <p:nvPr>
            <p:ph type="subTitle" idx="9"/>
          </p:nvPr>
        </p:nvSpPr>
        <p:spPr>
          <a:xfrm>
            <a:off x="6117599" y="2309739"/>
            <a:ext cx="18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88" name="Google Shape;188;p23"/>
          <p:cNvSpPr txBox="1"/>
          <p:nvPr>
            <p:ph type="title" idx="13"/>
          </p:nvPr>
        </p:nvSpPr>
        <p:spPr>
          <a:xfrm>
            <a:off x="6117584" y="3875067"/>
            <a:ext cx="1865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89" name="Google Shape;189;p23"/>
          <p:cNvSpPr txBox="1"/>
          <p:nvPr>
            <p:ph type="subTitle" idx="14"/>
          </p:nvPr>
        </p:nvSpPr>
        <p:spPr>
          <a:xfrm>
            <a:off x="6117598" y="4133887"/>
            <a:ext cx="18654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190" name="Google Shape;190;p23"/>
          <p:cNvSpPr txBox="1"/>
          <p:nvPr>
            <p:ph type="title" idx="15"/>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191" name="Google Shape;191;p23"/>
          <p:cNvGrpSpPr/>
          <p:nvPr/>
        </p:nvGrpSpPr>
        <p:grpSpPr>
          <a:xfrm>
            <a:off x="7230637" y="779827"/>
            <a:ext cx="1198043" cy="210331"/>
            <a:chOff x="1026623" y="2953314"/>
            <a:chExt cx="5688711" cy="1008300"/>
          </a:xfrm>
        </p:grpSpPr>
        <p:sp>
          <p:nvSpPr>
            <p:cNvPr id="192" name="Google Shape;192;p23"/>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3"/>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3"/>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3"/>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3"/>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 text 2">
  <p:cSld name="CUSTOM_8">
    <p:spTree>
      <p:nvGrpSpPr>
        <p:cNvPr id="197" name="Shape 197"/>
        <p:cNvGrpSpPr/>
        <p:nvPr/>
      </p:nvGrpSpPr>
      <p:grpSpPr>
        <a:xfrm>
          <a:off x="0" y="0"/>
          <a:ext cx="0" cy="0"/>
          <a:chOff x="0" y="0"/>
          <a:chExt cx="0" cy="0"/>
        </a:xfrm>
      </p:grpSpPr>
      <p:grpSp>
        <p:nvGrpSpPr>
          <p:cNvPr id="198" name="Google Shape;198;p24"/>
          <p:cNvGrpSpPr/>
          <p:nvPr/>
        </p:nvGrpSpPr>
        <p:grpSpPr>
          <a:xfrm flipH="1">
            <a:off x="4248150" y="-323850"/>
            <a:ext cx="5143500" cy="5943600"/>
            <a:chOff x="-171450" y="-323850"/>
            <a:chExt cx="5143500" cy="5943600"/>
          </a:xfrm>
        </p:grpSpPr>
        <p:sp>
          <p:nvSpPr>
            <p:cNvPr id="199" name="Google Shape;199;p24"/>
            <p:cNvSpPr/>
            <p:nvPr/>
          </p:nvSpPr>
          <p:spPr>
            <a:xfrm flipH="1">
              <a:off x="-171450" y="-323850"/>
              <a:ext cx="5143500" cy="5943600"/>
            </a:xfrm>
            <a:custGeom>
              <a:avLst/>
              <a:gdLst/>
              <a:ahLst/>
              <a:cxnLst/>
              <a:rect l="l" t="t" r="r" b="b"/>
              <a:pathLst>
                <a:path w="205740" h="237744" extrusionOk="0">
                  <a:moveTo>
                    <a:pt x="25908" y="0"/>
                  </a:moveTo>
                  <a:lnTo>
                    <a:pt x="0" y="115824"/>
                  </a:lnTo>
                  <a:lnTo>
                    <a:pt x="16764" y="237744"/>
                  </a:lnTo>
                  <a:lnTo>
                    <a:pt x="205740" y="237744"/>
                  </a:lnTo>
                  <a:lnTo>
                    <a:pt x="205740" y="1524"/>
                  </a:lnTo>
                  <a:close/>
                </a:path>
              </a:pathLst>
            </a:custGeom>
            <a:solidFill>
              <a:schemeClr val="accent3"/>
            </a:solidFill>
            <a:ln>
              <a:noFill/>
            </a:ln>
          </p:spPr>
        </p:sp>
        <p:sp>
          <p:nvSpPr>
            <p:cNvPr id="200" name="Google Shape;200;p24"/>
            <p:cNvSpPr/>
            <p:nvPr/>
          </p:nvSpPr>
          <p:spPr>
            <a:xfrm flipH="1">
              <a:off x="4371975" y="-323850"/>
              <a:ext cx="438150" cy="1962150"/>
            </a:xfrm>
            <a:custGeom>
              <a:avLst/>
              <a:gdLst/>
              <a:ahLst/>
              <a:cxnLst/>
              <a:rect l="l" t="t" r="r" b="b"/>
              <a:pathLst>
                <a:path w="17526" h="78486" extrusionOk="0">
                  <a:moveTo>
                    <a:pt x="17526" y="0"/>
                  </a:moveTo>
                  <a:lnTo>
                    <a:pt x="3429" y="0"/>
                  </a:lnTo>
                  <a:lnTo>
                    <a:pt x="0" y="78486"/>
                  </a:lnTo>
                  <a:close/>
                </a:path>
              </a:pathLst>
            </a:custGeom>
            <a:solidFill>
              <a:schemeClr val="accent1"/>
            </a:solidFill>
            <a:ln>
              <a:noFill/>
            </a:ln>
          </p:spPr>
        </p:sp>
      </p:grpSp>
      <p:sp>
        <p:nvSpPr>
          <p:cNvPr id="201" name="Google Shape;201;p24"/>
          <p:cNvSpPr txBox="1"/>
          <p:nvPr>
            <p:ph type="subTitle" idx="1"/>
          </p:nvPr>
        </p:nvSpPr>
        <p:spPr>
          <a:xfrm>
            <a:off x="1032469" y="3418962"/>
            <a:ext cx="2962800" cy="11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202" name="Google Shape;202;p24"/>
          <p:cNvSpPr txBox="1"/>
          <p:nvPr>
            <p:ph type="title"/>
          </p:nvPr>
        </p:nvSpPr>
        <p:spPr>
          <a:xfrm>
            <a:off x="1032456" y="2874249"/>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203" name="Google Shape;203;p24"/>
          <p:cNvSpPr txBox="1"/>
          <p:nvPr>
            <p:ph type="title" idx="2"/>
          </p:nvPr>
        </p:nvSpPr>
        <p:spPr>
          <a:xfrm>
            <a:off x="5147531" y="2874249"/>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Clr>
                <a:schemeClr val="dk1"/>
              </a:buClr>
              <a:buSzPts val="3000"/>
              <a:buNone/>
              <a:defRPr sz="3000">
                <a:solidFill>
                  <a:schemeClr val="dk1"/>
                </a:solidFill>
              </a:defRPr>
            </a:lvl2pPr>
            <a:lvl3pPr lvl="2" rtl="0">
              <a:lnSpc>
                <a:spcPct val="100000"/>
              </a:lnSpc>
              <a:spcBef>
                <a:spcPts val="0"/>
              </a:spcBef>
              <a:spcAft>
                <a:spcPts val="0"/>
              </a:spcAft>
              <a:buClr>
                <a:schemeClr val="dk1"/>
              </a:buClr>
              <a:buSzPts val="3000"/>
              <a:buNone/>
              <a:defRPr sz="3000">
                <a:solidFill>
                  <a:schemeClr val="dk1"/>
                </a:solidFill>
              </a:defRPr>
            </a:lvl3pPr>
            <a:lvl4pPr lvl="3" rtl="0">
              <a:lnSpc>
                <a:spcPct val="100000"/>
              </a:lnSpc>
              <a:spcBef>
                <a:spcPts val="0"/>
              </a:spcBef>
              <a:spcAft>
                <a:spcPts val="0"/>
              </a:spcAft>
              <a:buClr>
                <a:schemeClr val="dk1"/>
              </a:buClr>
              <a:buSzPts val="3000"/>
              <a:buNone/>
              <a:defRPr sz="3000">
                <a:solidFill>
                  <a:schemeClr val="dk1"/>
                </a:solidFill>
              </a:defRPr>
            </a:lvl4pPr>
            <a:lvl5pPr lvl="4" rtl="0">
              <a:lnSpc>
                <a:spcPct val="100000"/>
              </a:lnSpc>
              <a:spcBef>
                <a:spcPts val="0"/>
              </a:spcBef>
              <a:spcAft>
                <a:spcPts val="0"/>
              </a:spcAft>
              <a:buClr>
                <a:schemeClr val="dk1"/>
              </a:buClr>
              <a:buSzPts val="3000"/>
              <a:buNone/>
              <a:defRPr sz="3000">
                <a:solidFill>
                  <a:schemeClr val="dk1"/>
                </a:solidFill>
              </a:defRPr>
            </a:lvl5pPr>
            <a:lvl6pPr lvl="5" rtl="0">
              <a:lnSpc>
                <a:spcPct val="100000"/>
              </a:lnSpc>
              <a:spcBef>
                <a:spcPts val="0"/>
              </a:spcBef>
              <a:spcAft>
                <a:spcPts val="0"/>
              </a:spcAft>
              <a:buClr>
                <a:schemeClr val="dk1"/>
              </a:buClr>
              <a:buSzPts val="3000"/>
              <a:buNone/>
              <a:defRPr sz="3000">
                <a:solidFill>
                  <a:schemeClr val="dk1"/>
                </a:solidFill>
              </a:defRPr>
            </a:lvl6pPr>
            <a:lvl7pPr lvl="6" rtl="0">
              <a:lnSpc>
                <a:spcPct val="100000"/>
              </a:lnSpc>
              <a:spcBef>
                <a:spcPts val="0"/>
              </a:spcBef>
              <a:spcAft>
                <a:spcPts val="0"/>
              </a:spcAft>
              <a:buClr>
                <a:schemeClr val="dk1"/>
              </a:buClr>
              <a:buSzPts val="3000"/>
              <a:buNone/>
              <a:defRPr sz="3000">
                <a:solidFill>
                  <a:schemeClr val="dk1"/>
                </a:solidFill>
              </a:defRPr>
            </a:lvl7pPr>
            <a:lvl8pPr lvl="7" rtl="0">
              <a:lnSpc>
                <a:spcPct val="100000"/>
              </a:lnSpc>
              <a:spcBef>
                <a:spcPts val="0"/>
              </a:spcBef>
              <a:spcAft>
                <a:spcPts val="0"/>
              </a:spcAft>
              <a:buClr>
                <a:schemeClr val="dk1"/>
              </a:buClr>
              <a:buSzPts val="3000"/>
              <a:buNone/>
              <a:defRPr sz="3000">
                <a:solidFill>
                  <a:schemeClr val="dk1"/>
                </a:solidFill>
              </a:defRPr>
            </a:lvl8pPr>
            <a:lvl9pPr lvl="8" rtl="0">
              <a:lnSpc>
                <a:spcPct val="100000"/>
              </a:lnSpc>
              <a:spcBef>
                <a:spcPts val="0"/>
              </a:spcBef>
              <a:spcAft>
                <a:spcPts val="0"/>
              </a:spcAft>
              <a:buClr>
                <a:schemeClr val="dk1"/>
              </a:buClr>
              <a:buSzPts val="3000"/>
              <a:buNone/>
              <a:defRPr sz="3000">
                <a:solidFill>
                  <a:schemeClr val="dk1"/>
                </a:solidFill>
              </a:defRPr>
            </a:lvl9pPr>
          </a:lstStyle>
          <a:p/>
        </p:txBody>
      </p:sp>
      <p:sp>
        <p:nvSpPr>
          <p:cNvPr id="204" name="Google Shape;204;p24"/>
          <p:cNvSpPr txBox="1"/>
          <p:nvPr>
            <p:ph type="subTitle" idx="3"/>
          </p:nvPr>
        </p:nvSpPr>
        <p:spPr>
          <a:xfrm>
            <a:off x="5147544" y="3418962"/>
            <a:ext cx="2964000" cy="11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205" name="Shape 205"/>
        <p:cNvGrpSpPr/>
        <p:nvPr/>
      </p:nvGrpSpPr>
      <p:grpSpPr>
        <a:xfrm>
          <a:off x="0" y="0"/>
          <a:ext cx="0" cy="0"/>
          <a:chOff x="0" y="0"/>
          <a:chExt cx="0" cy="0"/>
        </a:xfrm>
      </p:grpSpPr>
      <p:grpSp>
        <p:nvGrpSpPr>
          <p:cNvPr id="206" name="Google Shape;206;p25"/>
          <p:cNvGrpSpPr/>
          <p:nvPr/>
        </p:nvGrpSpPr>
        <p:grpSpPr>
          <a:xfrm>
            <a:off x="-131650" y="689475"/>
            <a:ext cx="9399850" cy="3612150"/>
            <a:chOff x="-131650" y="765675"/>
            <a:chExt cx="9399850" cy="3612150"/>
          </a:xfrm>
        </p:grpSpPr>
        <p:sp>
          <p:nvSpPr>
            <p:cNvPr id="207" name="Google Shape;207;p25"/>
            <p:cNvSpPr/>
            <p:nvPr/>
          </p:nvSpPr>
          <p:spPr>
            <a:xfrm>
              <a:off x="-128375" y="765675"/>
              <a:ext cx="9396575" cy="3612150"/>
            </a:xfrm>
            <a:custGeom>
              <a:avLst/>
              <a:gdLst/>
              <a:ahLst/>
              <a:cxnLst/>
              <a:rect l="l" t="t" r="r" b="b"/>
              <a:pathLst>
                <a:path w="375863" h="144486" extrusionOk="0">
                  <a:moveTo>
                    <a:pt x="375656" y="122577"/>
                  </a:moveTo>
                  <a:lnTo>
                    <a:pt x="375863" y="0"/>
                  </a:lnTo>
                  <a:lnTo>
                    <a:pt x="685" y="15555"/>
                  </a:lnTo>
                  <a:lnTo>
                    <a:pt x="0" y="140847"/>
                  </a:lnTo>
                  <a:lnTo>
                    <a:pt x="190113" y="144486"/>
                  </a:lnTo>
                  <a:close/>
                </a:path>
              </a:pathLst>
            </a:custGeom>
            <a:solidFill>
              <a:schemeClr val="accent3"/>
            </a:solidFill>
            <a:ln>
              <a:noFill/>
            </a:ln>
          </p:spPr>
        </p:sp>
        <p:sp>
          <p:nvSpPr>
            <p:cNvPr id="208" name="Google Shape;208;p25"/>
            <p:cNvSpPr/>
            <p:nvPr/>
          </p:nvSpPr>
          <p:spPr>
            <a:xfrm rot="10800000">
              <a:off x="7480600" y="3913609"/>
              <a:ext cx="1787600" cy="207500"/>
            </a:xfrm>
            <a:custGeom>
              <a:avLst/>
              <a:gdLst/>
              <a:ahLst/>
              <a:cxnLst/>
              <a:rect l="l" t="t" r="r" b="b"/>
              <a:pathLst>
                <a:path w="71504" h="8300" extrusionOk="0">
                  <a:moveTo>
                    <a:pt x="0" y="0"/>
                  </a:moveTo>
                  <a:lnTo>
                    <a:pt x="76" y="8300"/>
                  </a:lnTo>
                  <a:lnTo>
                    <a:pt x="71504" y="856"/>
                  </a:lnTo>
                  <a:close/>
                </a:path>
              </a:pathLst>
            </a:custGeom>
            <a:solidFill>
              <a:schemeClr val="lt2"/>
            </a:solidFill>
            <a:ln>
              <a:noFill/>
            </a:ln>
          </p:spPr>
        </p:sp>
        <p:sp>
          <p:nvSpPr>
            <p:cNvPr id="209" name="Google Shape;209;p25"/>
            <p:cNvSpPr/>
            <p:nvPr/>
          </p:nvSpPr>
          <p:spPr>
            <a:xfrm>
              <a:off x="-131650" y="858850"/>
              <a:ext cx="1834750" cy="207500"/>
            </a:xfrm>
            <a:custGeom>
              <a:avLst/>
              <a:gdLst/>
              <a:ahLst/>
              <a:cxnLst/>
              <a:rect l="l" t="t" r="r" b="b"/>
              <a:pathLst>
                <a:path w="73390" h="8300" extrusionOk="0">
                  <a:moveTo>
                    <a:pt x="0" y="0"/>
                  </a:moveTo>
                  <a:lnTo>
                    <a:pt x="76" y="8300"/>
                  </a:lnTo>
                  <a:lnTo>
                    <a:pt x="73390" y="5666"/>
                  </a:lnTo>
                  <a:close/>
                </a:path>
              </a:pathLst>
            </a:custGeom>
            <a:solidFill>
              <a:schemeClr val="accent1"/>
            </a:solidFill>
            <a:ln>
              <a:noFill/>
            </a:ln>
          </p:spPr>
        </p:sp>
      </p:grpSp>
      <p:sp>
        <p:nvSpPr>
          <p:cNvPr id="210" name="Google Shape;210;p25"/>
          <p:cNvSpPr txBox="1"/>
          <p:nvPr>
            <p:ph type="title"/>
          </p:nvPr>
        </p:nvSpPr>
        <p:spPr>
          <a:xfrm>
            <a:off x="1153400" y="1218750"/>
            <a:ext cx="3384900" cy="1127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000"/>
            </a:lvl1pPr>
            <a:lvl2pPr lvl="1"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2pPr>
            <a:lvl3pPr lvl="2"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3pPr>
            <a:lvl4pPr lvl="3"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4pPr>
            <a:lvl5pPr lvl="4"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5pPr>
            <a:lvl6pPr lvl="5"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6pPr>
            <a:lvl7pPr lvl="6"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7pPr>
            <a:lvl8pPr lvl="7"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8pPr>
            <a:lvl9pPr lvl="8" algn="ctr">
              <a:spcBef>
                <a:spcPts val="0"/>
              </a:spcBef>
              <a:spcAft>
                <a:spcPts val="0"/>
              </a:spcAft>
              <a:buNone/>
              <a:defRPr>
                <a:latin typeface="Roboto" panose="02000000000000000000"/>
                <a:ea typeface="Roboto" panose="02000000000000000000"/>
                <a:cs typeface="Roboto" panose="02000000000000000000"/>
                <a:sym typeface="Roboto" panose="02000000000000000000"/>
              </a:defRPr>
            </a:lvl9pPr>
          </a:lstStyle>
          <a:p/>
        </p:txBody>
      </p:sp>
      <p:sp>
        <p:nvSpPr>
          <p:cNvPr id="211" name="Google Shape;211;p25"/>
          <p:cNvSpPr txBox="1"/>
          <p:nvPr>
            <p:ph type="subTitle" idx="1"/>
          </p:nvPr>
        </p:nvSpPr>
        <p:spPr>
          <a:xfrm>
            <a:off x="1153400" y="2232725"/>
            <a:ext cx="3384900" cy="10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12" name="Google Shape;212;p25"/>
          <p:cNvSpPr txBox="1"/>
          <p:nvPr/>
        </p:nvSpPr>
        <p:spPr>
          <a:xfrm>
            <a:off x="1153400" y="3251667"/>
            <a:ext cx="3384900" cy="8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chemeClr val="dk1"/>
                </a:solidFill>
                <a:latin typeface="Livvic"/>
                <a:ea typeface="Livvic"/>
                <a:cs typeface="Livvic"/>
                <a:sym typeface="Livvic"/>
              </a:rPr>
              <a:t>CREDITS</a:t>
            </a:r>
            <a:r>
              <a:rPr lang="en-GB" sz="1200">
                <a:solidFill>
                  <a:schemeClr val="dk1"/>
                </a:solidFill>
                <a:latin typeface="Livvic"/>
                <a:ea typeface="Livvic"/>
                <a:cs typeface="Livvic"/>
                <a:sym typeface="Livvic"/>
              </a:rPr>
              <a:t>: This presentation template was created by </a:t>
            </a:r>
            <a:r>
              <a:rPr lang="en-GB" sz="1200" b="1">
                <a:solidFill>
                  <a:schemeClr val="dk1"/>
                </a:solidFill>
                <a:uFill>
                  <a:noFill/>
                </a:uFill>
                <a:latin typeface="Livvic"/>
                <a:ea typeface="Livvic"/>
                <a:cs typeface="Livvic"/>
                <a:sym typeface="Livvic"/>
                <a:hlinkClick r:id="rId2"/>
              </a:rPr>
              <a:t>Slidesgo</a:t>
            </a:r>
            <a:r>
              <a:rPr lang="en-GB" sz="1200" b="1">
                <a:solidFill>
                  <a:schemeClr val="dk1"/>
                </a:solidFill>
                <a:latin typeface="Livvic"/>
                <a:ea typeface="Livvic"/>
                <a:cs typeface="Livvic"/>
                <a:sym typeface="Livvic"/>
              </a:rPr>
              <a:t>,</a:t>
            </a:r>
            <a:r>
              <a:rPr lang="en-GB" sz="1200">
                <a:solidFill>
                  <a:schemeClr val="dk1"/>
                </a:solidFill>
                <a:latin typeface="Livvic"/>
                <a:ea typeface="Livvic"/>
                <a:cs typeface="Livvic"/>
                <a:sym typeface="Livvic"/>
              </a:rPr>
              <a:t> including icons by </a:t>
            </a:r>
            <a:r>
              <a:rPr lang="en-GB" sz="1200" b="1">
                <a:solidFill>
                  <a:schemeClr val="dk1"/>
                </a:solidFill>
                <a:uFill>
                  <a:noFill/>
                </a:uFill>
                <a:latin typeface="Livvic"/>
                <a:ea typeface="Livvic"/>
                <a:cs typeface="Livvic"/>
                <a:sym typeface="Livvic"/>
                <a:hlinkClick r:id="rId3"/>
              </a:rPr>
              <a:t>Flaticon</a:t>
            </a:r>
            <a:r>
              <a:rPr lang="en-GB" sz="1200">
                <a:solidFill>
                  <a:schemeClr val="dk1"/>
                </a:solidFill>
                <a:latin typeface="Livvic"/>
                <a:ea typeface="Livvic"/>
                <a:cs typeface="Livvic"/>
                <a:sym typeface="Livvic"/>
              </a:rPr>
              <a:t>, infographics &amp; images by </a:t>
            </a:r>
            <a:r>
              <a:rPr lang="en-GB" sz="1200" b="1">
                <a:solidFill>
                  <a:schemeClr val="dk1"/>
                </a:solidFill>
                <a:uFill>
                  <a:noFill/>
                </a:uFill>
                <a:latin typeface="Livvic"/>
                <a:ea typeface="Livvic"/>
                <a:cs typeface="Livvic"/>
                <a:sym typeface="Livvic"/>
                <a:hlinkClick r:id="rId4"/>
              </a:rPr>
              <a:t>Freepik</a:t>
            </a:r>
            <a:endParaRPr sz="1200">
              <a:solidFill>
                <a:schemeClr val="dk1"/>
              </a:solidFill>
              <a:latin typeface="Livvic"/>
              <a:ea typeface="Livvic"/>
              <a:cs typeface="Livvic"/>
              <a:sym typeface="Livv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text columns 3">
  <p:cSld name="CUSTOM_9">
    <p:spTree>
      <p:nvGrpSpPr>
        <p:cNvPr id="213" name="Shape 213"/>
        <p:cNvGrpSpPr/>
        <p:nvPr/>
      </p:nvGrpSpPr>
      <p:grpSpPr>
        <a:xfrm>
          <a:off x="0" y="0"/>
          <a:ext cx="0" cy="0"/>
          <a:chOff x="0" y="0"/>
          <a:chExt cx="0" cy="0"/>
        </a:xfrm>
      </p:grpSpPr>
      <p:sp>
        <p:nvSpPr>
          <p:cNvPr id="214" name="Google Shape;214;p26"/>
          <p:cNvSpPr txBox="1"/>
          <p:nvPr>
            <p:ph type="subTitle" idx="1"/>
          </p:nvPr>
        </p:nvSpPr>
        <p:spPr>
          <a:xfrm>
            <a:off x="716700" y="3392950"/>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15" name="Google Shape;215;p26"/>
          <p:cNvSpPr txBox="1"/>
          <p:nvPr>
            <p:ph type="subTitle" idx="2"/>
          </p:nvPr>
        </p:nvSpPr>
        <p:spPr>
          <a:xfrm>
            <a:off x="3476250" y="3392950"/>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16" name="Google Shape;216;p26"/>
          <p:cNvSpPr txBox="1"/>
          <p:nvPr>
            <p:ph type="subTitle" idx="3"/>
          </p:nvPr>
        </p:nvSpPr>
        <p:spPr>
          <a:xfrm>
            <a:off x="6243450" y="3392950"/>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17" name="Google Shape;217;p26"/>
          <p:cNvSpPr txBox="1"/>
          <p:nvPr>
            <p:ph type="title"/>
          </p:nvPr>
        </p:nvSpPr>
        <p:spPr>
          <a:xfrm>
            <a:off x="716700" y="3140100"/>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18" name="Google Shape;218;p26"/>
          <p:cNvSpPr txBox="1"/>
          <p:nvPr>
            <p:ph type="title" idx="4"/>
          </p:nvPr>
        </p:nvSpPr>
        <p:spPr>
          <a:xfrm>
            <a:off x="3476250" y="3140100"/>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19" name="Google Shape;219;p26"/>
          <p:cNvSpPr txBox="1"/>
          <p:nvPr>
            <p:ph type="title" idx="5"/>
          </p:nvPr>
        </p:nvSpPr>
        <p:spPr>
          <a:xfrm>
            <a:off x="6243450" y="3140100"/>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20" name="Google Shape;220;p26"/>
          <p:cNvSpPr txBox="1"/>
          <p:nvPr>
            <p:ph type="title" idx="6"/>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221" name="Google Shape;221;p26"/>
          <p:cNvGrpSpPr/>
          <p:nvPr/>
        </p:nvGrpSpPr>
        <p:grpSpPr>
          <a:xfrm>
            <a:off x="7230637" y="779827"/>
            <a:ext cx="1198043" cy="210331"/>
            <a:chOff x="1026623" y="2953314"/>
            <a:chExt cx="5688711" cy="1008300"/>
          </a:xfrm>
        </p:grpSpPr>
        <p:sp>
          <p:nvSpPr>
            <p:cNvPr id="222" name="Google Shape;222;p26"/>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6"/>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6"/>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6"/>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6"/>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 name="Google Shape;227;p26"/>
          <p:cNvSpPr txBox="1"/>
          <p:nvPr>
            <p:ph type="title" idx="7" hasCustomPrompt="1"/>
          </p:nvPr>
        </p:nvSpPr>
        <p:spPr>
          <a:xfrm>
            <a:off x="1411950" y="2659794"/>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228" name="Google Shape;228;p26"/>
          <p:cNvSpPr txBox="1"/>
          <p:nvPr>
            <p:ph type="title" idx="8" hasCustomPrompt="1"/>
          </p:nvPr>
        </p:nvSpPr>
        <p:spPr>
          <a:xfrm>
            <a:off x="4171500" y="2659794"/>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229" name="Google Shape;229;p26"/>
          <p:cNvSpPr txBox="1"/>
          <p:nvPr>
            <p:ph type="title" idx="9" hasCustomPrompt="1"/>
          </p:nvPr>
        </p:nvSpPr>
        <p:spPr>
          <a:xfrm>
            <a:off x="6938700" y="2659794"/>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text columns 4">
  <p:cSld name="CUSTOM_10">
    <p:spTree>
      <p:nvGrpSpPr>
        <p:cNvPr id="230" name="Shape 230"/>
        <p:cNvGrpSpPr/>
        <p:nvPr/>
      </p:nvGrpSpPr>
      <p:grpSpPr>
        <a:xfrm>
          <a:off x="0" y="0"/>
          <a:ext cx="0" cy="0"/>
          <a:chOff x="0" y="0"/>
          <a:chExt cx="0" cy="0"/>
        </a:xfrm>
      </p:grpSpPr>
      <p:sp>
        <p:nvSpPr>
          <p:cNvPr id="231" name="Google Shape;231;p27"/>
          <p:cNvSpPr txBox="1"/>
          <p:nvPr>
            <p:ph type="subTitle" idx="1"/>
          </p:nvPr>
        </p:nvSpPr>
        <p:spPr>
          <a:xfrm>
            <a:off x="869100" y="3610713"/>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32" name="Google Shape;232;p27"/>
          <p:cNvSpPr txBox="1"/>
          <p:nvPr>
            <p:ph type="subTitle" idx="2"/>
          </p:nvPr>
        </p:nvSpPr>
        <p:spPr>
          <a:xfrm>
            <a:off x="3476250" y="3610713"/>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33" name="Google Shape;233;p27"/>
          <p:cNvSpPr txBox="1"/>
          <p:nvPr>
            <p:ph type="subTitle" idx="3"/>
          </p:nvPr>
        </p:nvSpPr>
        <p:spPr>
          <a:xfrm>
            <a:off x="6091050" y="3610713"/>
            <a:ext cx="2183100" cy="95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34" name="Google Shape;234;p27"/>
          <p:cNvSpPr txBox="1"/>
          <p:nvPr>
            <p:ph type="title"/>
          </p:nvPr>
        </p:nvSpPr>
        <p:spPr>
          <a:xfrm>
            <a:off x="869100" y="3357863"/>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35" name="Google Shape;235;p27"/>
          <p:cNvSpPr txBox="1"/>
          <p:nvPr>
            <p:ph type="title" idx="4"/>
          </p:nvPr>
        </p:nvSpPr>
        <p:spPr>
          <a:xfrm>
            <a:off x="3476250" y="3357863"/>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36" name="Google Shape;236;p27"/>
          <p:cNvSpPr txBox="1"/>
          <p:nvPr>
            <p:ph type="title" idx="5"/>
          </p:nvPr>
        </p:nvSpPr>
        <p:spPr>
          <a:xfrm>
            <a:off x="6091050" y="3357863"/>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37" name="Google Shape;237;p27"/>
          <p:cNvSpPr txBox="1"/>
          <p:nvPr>
            <p:ph type="title" idx="6"/>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238" name="Google Shape;238;p27"/>
          <p:cNvGrpSpPr/>
          <p:nvPr/>
        </p:nvGrpSpPr>
        <p:grpSpPr>
          <a:xfrm>
            <a:off x="7230637" y="779827"/>
            <a:ext cx="1198043" cy="210331"/>
            <a:chOff x="1026623" y="2953314"/>
            <a:chExt cx="5688711" cy="1008300"/>
          </a:xfrm>
        </p:grpSpPr>
        <p:sp>
          <p:nvSpPr>
            <p:cNvPr id="239" name="Google Shape;239;p2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text columns">
  <p:cSld name="CUSTOM_11">
    <p:spTree>
      <p:nvGrpSpPr>
        <p:cNvPr id="244" name="Shape 244"/>
        <p:cNvGrpSpPr/>
        <p:nvPr/>
      </p:nvGrpSpPr>
      <p:grpSpPr>
        <a:xfrm>
          <a:off x="0" y="0"/>
          <a:ext cx="0" cy="0"/>
          <a:chOff x="0" y="0"/>
          <a:chExt cx="0" cy="0"/>
        </a:xfrm>
      </p:grpSpPr>
      <p:sp>
        <p:nvSpPr>
          <p:cNvPr id="245" name="Google Shape;245;p28"/>
          <p:cNvSpPr txBox="1"/>
          <p:nvPr>
            <p:ph type="title"/>
          </p:nvPr>
        </p:nvSpPr>
        <p:spPr>
          <a:xfrm>
            <a:off x="1573200" y="2050925"/>
            <a:ext cx="21468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46" name="Google Shape;246;p28"/>
          <p:cNvSpPr txBox="1"/>
          <p:nvPr>
            <p:ph type="subTitle" idx="1"/>
          </p:nvPr>
        </p:nvSpPr>
        <p:spPr>
          <a:xfrm>
            <a:off x="1573200" y="2309747"/>
            <a:ext cx="214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47" name="Google Shape;247;p28"/>
          <p:cNvSpPr txBox="1"/>
          <p:nvPr>
            <p:ph type="title" idx="2"/>
          </p:nvPr>
        </p:nvSpPr>
        <p:spPr>
          <a:xfrm>
            <a:off x="1573200" y="3875061"/>
            <a:ext cx="2146800" cy="3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48" name="Google Shape;248;p28"/>
          <p:cNvSpPr txBox="1"/>
          <p:nvPr>
            <p:ph type="subTitle" idx="3"/>
          </p:nvPr>
        </p:nvSpPr>
        <p:spPr>
          <a:xfrm>
            <a:off x="1573200" y="4133880"/>
            <a:ext cx="2146800" cy="576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49" name="Google Shape;249;p28"/>
          <p:cNvSpPr txBox="1"/>
          <p:nvPr>
            <p:ph type="title" idx="4"/>
          </p:nvPr>
        </p:nvSpPr>
        <p:spPr>
          <a:xfrm>
            <a:off x="5424000" y="2050925"/>
            <a:ext cx="21468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50" name="Google Shape;250;p28"/>
          <p:cNvSpPr txBox="1"/>
          <p:nvPr>
            <p:ph type="subTitle" idx="5"/>
          </p:nvPr>
        </p:nvSpPr>
        <p:spPr>
          <a:xfrm>
            <a:off x="5424000" y="2309747"/>
            <a:ext cx="214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51" name="Google Shape;251;p28"/>
          <p:cNvSpPr txBox="1"/>
          <p:nvPr>
            <p:ph type="title" idx="6"/>
          </p:nvPr>
        </p:nvSpPr>
        <p:spPr>
          <a:xfrm>
            <a:off x="5424000" y="3875061"/>
            <a:ext cx="2146800" cy="356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Livvic"/>
              <a:buNone/>
              <a:defRPr sz="1600" b="1">
                <a:solidFill>
                  <a:schemeClr val="dk1"/>
                </a:solidFill>
                <a:latin typeface="Livvic"/>
                <a:ea typeface="Livvic"/>
                <a:cs typeface="Livvic"/>
                <a:sym typeface="Livvic"/>
              </a:defRPr>
            </a:lvl1pPr>
            <a:lvl2pPr lvl="1"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rtl="0">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52" name="Google Shape;252;p28"/>
          <p:cNvSpPr txBox="1"/>
          <p:nvPr>
            <p:ph type="subTitle" idx="7"/>
          </p:nvPr>
        </p:nvSpPr>
        <p:spPr>
          <a:xfrm>
            <a:off x="5424000" y="4133880"/>
            <a:ext cx="2146800" cy="576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53" name="Google Shape;253;p28"/>
          <p:cNvSpPr txBox="1"/>
          <p:nvPr>
            <p:ph type="title" idx="8"/>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254" name="Google Shape;254;p28"/>
          <p:cNvGrpSpPr/>
          <p:nvPr/>
        </p:nvGrpSpPr>
        <p:grpSpPr>
          <a:xfrm>
            <a:off x="7230637" y="779827"/>
            <a:ext cx="1198043" cy="210331"/>
            <a:chOff x="1026623" y="2953314"/>
            <a:chExt cx="5688711" cy="1008300"/>
          </a:xfrm>
        </p:grpSpPr>
        <p:sp>
          <p:nvSpPr>
            <p:cNvPr id="255" name="Google Shape;255;p28"/>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8"/>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8"/>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8"/>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8"/>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0" name="Google Shape;260;p28"/>
          <p:cNvSpPr txBox="1"/>
          <p:nvPr>
            <p:ph type="title" idx="9" hasCustomPrompt="1"/>
          </p:nvPr>
        </p:nvSpPr>
        <p:spPr>
          <a:xfrm>
            <a:off x="2250300" y="1658503"/>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261" name="Google Shape;261;p28"/>
          <p:cNvSpPr txBox="1"/>
          <p:nvPr>
            <p:ph type="title" idx="13" hasCustomPrompt="1"/>
          </p:nvPr>
        </p:nvSpPr>
        <p:spPr>
          <a:xfrm>
            <a:off x="6101100" y="1658503"/>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262" name="Google Shape;262;p28"/>
          <p:cNvSpPr txBox="1"/>
          <p:nvPr>
            <p:ph type="title" idx="14" hasCustomPrompt="1"/>
          </p:nvPr>
        </p:nvSpPr>
        <p:spPr>
          <a:xfrm>
            <a:off x="2250300" y="348594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263" name="Google Shape;263;p28"/>
          <p:cNvSpPr txBox="1"/>
          <p:nvPr>
            <p:ph type="title" idx="15" hasCustomPrompt="1"/>
          </p:nvPr>
        </p:nvSpPr>
        <p:spPr>
          <a:xfrm>
            <a:off x="6101100" y="348594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mall numbers">
  <p:cSld name="CUSTOM_12">
    <p:spTree>
      <p:nvGrpSpPr>
        <p:cNvPr id="264" name="Shape 264"/>
        <p:cNvGrpSpPr/>
        <p:nvPr/>
      </p:nvGrpSpPr>
      <p:grpSpPr>
        <a:xfrm>
          <a:off x="0" y="0"/>
          <a:ext cx="0" cy="0"/>
          <a:chOff x="0" y="0"/>
          <a:chExt cx="0" cy="0"/>
        </a:xfrm>
      </p:grpSpPr>
      <p:sp>
        <p:nvSpPr>
          <p:cNvPr id="265" name="Google Shape;265;p29"/>
          <p:cNvSpPr txBox="1"/>
          <p:nvPr>
            <p:ph type="title" hasCustomPrompt="1"/>
          </p:nvPr>
        </p:nvSpPr>
        <p:spPr>
          <a:xfrm>
            <a:off x="3868350" y="3740350"/>
            <a:ext cx="13989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2000"/>
              <a:buNone/>
              <a:defRPr sz="2000" b="0"/>
            </a:lvl2pPr>
            <a:lvl3pPr lvl="2" algn="ctr" rtl="0">
              <a:spcBef>
                <a:spcPts val="0"/>
              </a:spcBef>
              <a:spcAft>
                <a:spcPts val="0"/>
              </a:spcAft>
              <a:buSzPts val="2000"/>
              <a:buNone/>
              <a:defRPr sz="2000" b="0"/>
            </a:lvl3pPr>
            <a:lvl4pPr lvl="3" algn="ctr" rtl="0">
              <a:spcBef>
                <a:spcPts val="0"/>
              </a:spcBef>
              <a:spcAft>
                <a:spcPts val="0"/>
              </a:spcAft>
              <a:buSzPts val="2000"/>
              <a:buNone/>
              <a:defRPr sz="2000" b="0"/>
            </a:lvl4pPr>
            <a:lvl5pPr lvl="4" algn="ctr" rtl="0">
              <a:spcBef>
                <a:spcPts val="0"/>
              </a:spcBef>
              <a:spcAft>
                <a:spcPts val="0"/>
              </a:spcAft>
              <a:buSzPts val="2000"/>
              <a:buNone/>
              <a:defRPr sz="2000" b="0"/>
            </a:lvl5pPr>
            <a:lvl6pPr lvl="5" algn="ctr" rtl="0">
              <a:spcBef>
                <a:spcPts val="0"/>
              </a:spcBef>
              <a:spcAft>
                <a:spcPts val="0"/>
              </a:spcAft>
              <a:buSzPts val="2000"/>
              <a:buNone/>
              <a:defRPr sz="2000" b="0"/>
            </a:lvl6pPr>
            <a:lvl7pPr lvl="6" algn="ctr" rtl="0">
              <a:spcBef>
                <a:spcPts val="0"/>
              </a:spcBef>
              <a:spcAft>
                <a:spcPts val="0"/>
              </a:spcAft>
              <a:buSzPts val="2000"/>
              <a:buNone/>
              <a:defRPr sz="2000" b="0"/>
            </a:lvl7pPr>
            <a:lvl8pPr lvl="7" algn="ctr" rtl="0">
              <a:spcBef>
                <a:spcPts val="0"/>
              </a:spcBef>
              <a:spcAft>
                <a:spcPts val="0"/>
              </a:spcAft>
              <a:buSzPts val="2000"/>
              <a:buNone/>
              <a:defRPr sz="2000" b="0"/>
            </a:lvl8pPr>
            <a:lvl9pPr lvl="8" algn="ctr" rtl="0">
              <a:spcBef>
                <a:spcPts val="0"/>
              </a:spcBef>
              <a:spcAft>
                <a:spcPts val="0"/>
              </a:spcAft>
              <a:buSzPts val="2000"/>
              <a:buNone/>
              <a:defRPr sz="2000" b="0"/>
            </a:lvl9pPr>
          </a:lstStyle>
          <a:p>
            <a:r>
              <a:t>xx%</a:t>
            </a:r>
          </a:p>
        </p:txBody>
      </p:sp>
      <p:sp>
        <p:nvSpPr>
          <p:cNvPr id="266" name="Google Shape;266;p29"/>
          <p:cNvSpPr txBox="1"/>
          <p:nvPr>
            <p:ph type="subTitle" idx="1"/>
          </p:nvPr>
        </p:nvSpPr>
        <p:spPr>
          <a:xfrm>
            <a:off x="347625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267" name="Google Shape;267;p29"/>
          <p:cNvSpPr txBox="1"/>
          <p:nvPr>
            <p:ph type="subTitle" idx="2"/>
          </p:nvPr>
        </p:nvSpPr>
        <p:spPr>
          <a:xfrm>
            <a:off x="347625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68" name="Google Shape;268;p29"/>
          <p:cNvSpPr txBox="1"/>
          <p:nvPr>
            <p:ph type="title" idx="3" hasCustomPrompt="1"/>
          </p:nvPr>
        </p:nvSpPr>
        <p:spPr>
          <a:xfrm>
            <a:off x="1105650" y="3740350"/>
            <a:ext cx="14034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2000"/>
              <a:buNone/>
              <a:defRPr sz="2000" b="0"/>
            </a:lvl2pPr>
            <a:lvl3pPr lvl="2" algn="ctr" rtl="0">
              <a:spcBef>
                <a:spcPts val="0"/>
              </a:spcBef>
              <a:spcAft>
                <a:spcPts val="0"/>
              </a:spcAft>
              <a:buSzPts val="2000"/>
              <a:buNone/>
              <a:defRPr sz="2000" b="0"/>
            </a:lvl3pPr>
            <a:lvl4pPr lvl="3" algn="ctr" rtl="0">
              <a:spcBef>
                <a:spcPts val="0"/>
              </a:spcBef>
              <a:spcAft>
                <a:spcPts val="0"/>
              </a:spcAft>
              <a:buSzPts val="2000"/>
              <a:buNone/>
              <a:defRPr sz="2000" b="0"/>
            </a:lvl4pPr>
            <a:lvl5pPr lvl="4" algn="ctr" rtl="0">
              <a:spcBef>
                <a:spcPts val="0"/>
              </a:spcBef>
              <a:spcAft>
                <a:spcPts val="0"/>
              </a:spcAft>
              <a:buSzPts val="2000"/>
              <a:buNone/>
              <a:defRPr sz="2000" b="0"/>
            </a:lvl5pPr>
            <a:lvl6pPr lvl="5" algn="ctr" rtl="0">
              <a:spcBef>
                <a:spcPts val="0"/>
              </a:spcBef>
              <a:spcAft>
                <a:spcPts val="0"/>
              </a:spcAft>
              <a:buSzPts val="2000"/>
              <a:buNone/>
              <a:defRPr sz="2000" b="0"/>
            </a:lvl6pPr>
            <a:lvl7pPr lvl="6" algn="ctr" rtl="0">
              <a:spcBef>
                <a:spcPts val="0"/>
              </a:spcBef>
              <a:spcAft>
                <a:spcPts val="0"/>
              </a:spcAft>
              <a:buSzPts val="2000"/>
              <a:buNone/>
              <a:defRPr sz="2000" b="0"/>
            </a:lvl7pPr>
            <a:lvl8pPr lvl="7" algn="ctr" rtl="0">
              <a:spcBef>
                <a:spcPts val="0"/>
              </a:spcBef>
              <a:spcAft>
                <a:spcPts val="0"/>
              </a:spcAft>
              <a:buSzPts val="2000"/>
              <a:buNone/>
              <a:defRPr sz="2000" b="0"/>
            </a:lvl8pPr>
            <a:lvl9pPr lvl="8" algn="ctr" rtl="0">
              <a:spcBef>
                <a:spcPts val="0"/>
              </a:spcBef>
              <a:spcAft>
                <a:spcPts val="0"/>
              </a:spcAft>
              <a:buSzPts val="2000"/>
              <a:buNone/>
              <a:defRPr sz="2000" b="0"/>
            </a:lvl9pPr>
          </a:lstStyle>
          <a:p>
            <a:r>
              <a:t>xx%</a:t>
            </a:r>
          </a:p>
        </p:txBody>
      </p:sp>
      <p:sp>
        <p:nvSpPr>
          <p:cNvPr id="269" name="Google Shape;269;p29"/>
          <p:cNvSpPr txBox="1"/>
          <p:nvPr>
            <p:ph type="subTitle" idx="4"/>
          </p:nvPr>
        </p:nvSpPr>
        <p:spPr>
          <a:xfrm>
            <a:off x="7158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270" name="Google Shape;270;p29"/>
          <p:cNvSpPr txBox="1"/>
          <p:nvPr>
            <p:ph type="subTitle" idx="5"/>
          </p:nvPr>
        </p:nvSpPr>
        <p:spPr>
          <a:xfrm>
            <a:off x="7158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71" name="Google Shape;271;p29"/>
          <p:cNvSpPr txBox="1"/>
          <p:nvPr>
            <p:ph type="title" idx="6" hasCustomPrompt="1"/>
          </p:nvPr>
        </p:nvSpPr>
        <p:spPr>
          <a:xfrm>
            <a:off x="6637200" y="3740350"/>
            <a:ext cx="13989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b="0"/>
            </a:lvl1pPr>
            <a:lvl2pPr lvl="1" algn="ctr" rtl="0">
              <a:spcBef>
                <a:spcPts val="0"/>
              </a:spcBef>
              <a:spcAft>
                <a:spcPts val="0"/>
              </a:spcAft>
              <a:buSzPts val="2000"/>
              <a:buNone/>
              <a:defRPr sz="2000" b="0"/>
            </a:lvl2pPr>
            <a:lvl3pPr lvl="2" algn="ctr" rtl="0">
              <a:spcBef>
                <a:spcPts val="0"/>
              </a:spcBef>
              <a:spcAft>
                <a:spcPts val="0"/>
              </a:spcAft>
              <a:buSzPts val="2000"/>
              <a:buNone/>
              <a:defRPr sz="2000" b="0"/>
            </a:lvl3pPr>
            <a:lvl4pPr lvl="3" algn="ctr" rtl="0">
              <a:spcBef>
                <a:spcPts val="0"/>
              </a:spcBef>
              <a:spcAft>
                <a:spcPts val="0"/>
              </a:spcAft>
              <a:buSzPts val="2000"/>
              <a:buNone/>
              <a:defRPr sz="2000" b="0"/>
            </a:lvl4pPr>
            <a:lvl5pPr lvl="4" algn="ctr" rtl="0">
              <a:spcBef>
                <a:spcPts val="0"/>
              </a:spcBef>
              <a:spcAft>
                <a:spcPts val="0"/>
              </a:spcAft>
              <a:buSzPts val="2000"/>
              <a:buNone/>
              <a:defRPr sz="2000" b="0"/>
            </a:lvl5pPr>
            <a:lvl6pPr lvl="5" algn="ctr" rtl="0">
              <a:spcBef>
                <a:spcPts val="0"/>
              </a:spcBef>
              <a:spcAft>
                <a:spcPts val="0"/>
              </a:spcAft>
              <a:buSzPts val="2000"/>
              <a:buNone/>
              <a:defRPr sz="2000" b="0"/>
            </a:lvl6pPr>
            <a:lvl7pPr lvl="6" algn="ctr" rtl="0">
              <a:spcBef>
                <a:spcPts val="0"/>
              </a:spcBef>
              <a:spcAft>
                <a:spcPts val="0"/>
              </a:spcAft>
              <a:buSzPts val="2000"/>
              <a:buNone/>
              <a:defRPr sz="2000" b="0"/>
            </a:lvl7pPr>
            <a:lvl8pPr lvl="7" algn="ctr" rtl="0">
              <a:spcBef>
                <a:spcPts val="0"/>
              </a:spcBef>
              <a:spcAft>
                <a:spcPts val="0"/>
              </a:spcAft>
              <a:buSzPts val="2000"/>
              <a:buNone/>
              <a:defRPr sz="2000" b="0"/>
            </a:lvl8pPr>
            <a:lvl9pPr lvl="8" algn="ctr" rtl="0">
              <a:spcBef>
                <a:spcPts val="0"/>
              </a:spcBef>
              <a:spcAft>
                <a:spcPts val="0"/>
              </a:spcAft>
              <a:buSzPts val="2000"/>
              <a:buNone/>
              <a:defRPr sz="2000" b="0"/>
            </a:lvl9pPr>
          </a:lstStyle>
          <a:p>
            <a:r>
              <a:t>xx%</a:t>
            </a:r>
          </a:p>
        </p:txBody>
      </p:sp>
      <p:sp>
        <p:nvSpPr>
          <p:cNvPr id="272" name="Google Shape;272;p29"/>
          <p:cNvSpPr txBox="1"/>
          <p:nvPr>
            <p:ph type="subTitle" idx="7"/>
          </p:nvPr>
        </p:nvSpPr>
        <p:spPr>
          <a:xfrm>
            <a:off x="62451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p:txBody>
      </p:sp>
      <p:sp>
        <p:nvSpPr>
          <p:cNvPr id="273" name="Google Shape;273;p29"/>
          <p:cNvSpPr txBox="1"/>
          <p:nvPr>
            <p:ph type="subTitle" idx="8"/>
          </p:nvPr>
        </p:nvSpPr>
        <p:spPr>
          <a:xfrm>
            <a:off x="62451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p:txBody>
      </p:sp>
      <p:sp>
        <p:nvSpPr>
          <p:cNvPr id="274" name="Google Shape;274;p29"/>
          <p:cNvSpPr txBox="1"/>
          <p:nvPr>
            <p:ph type="title" idx="9"/>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275" name="Google Shape;275;p29"/>
          <p:cNvGrpSpPr/>
          <p:nvPr/>
        </p:nvGrpSpPr>
        <p:grpSpPr>
          <a:xfrm>
            <a:off x="7230637" y="779827"/>
            <a:ext cx="1198043" cy="210331"/>
            <a:chOff x="1026623" y="2953314"/>
            <a:chExt cx="5688711" cy="1008300"/>
          </a:xfrm>
        </p:grpSpPr>
        <p:sp>
          <p:nvSpPr>
            <p:cNvPr id="276" name="Google Shape;276;p29"/>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9"/>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9"/>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lumn text 3">
  <p:cSld name="CUSTOM_13">
    <p:spTree>
      <p:nvGrpSpPr>
        <p:cNvPr id="281" name="Shape 281"/>
        <p:cNvGrpSpPr/>
        <p:nvPr/>
      </p:nvGrpSpPr>
      <p:grpSpPr>
        <a:xfrm>
          <a:off x="0" y="0"/>
          <a:ext cx="0" cy="0"/>
          <a:chOff x="0" y="0"/>
          <a:chExt cx="0" cy="0"/>
        </a:xfrm>
      </p:grpSpPr>
      <p:sp>
        <p:nvSpPr>
          <p:cNvPr id="282" name="Google Shape;282;p30"/>
          <p:cNvSpPr txBox="1"/>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83" name="Google Shape;283;p30"/>
          <p:cNvSpPr txBox="1"/>
          <p:nvPr>
            <p:ph type="body" idx="1"/>
          </p:nvPr>
        </p:nvSpPr>
        <p:spPr>
          <a:xfrm>
            <a:off x="720000" y="1385236"/>
            <a:ext cx="3696600" cy="348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400"/>
            </a:lvl1pPr>
            <a:lvl2pPr marL="914400" lvl="1" indent="-317500" rtl="0">
              <a:lnSpc>
                <a:spcPct val="100000"/>
              </a:lnSpc>
              <a:spcBef>
                <a:spcPts val="0"/>
              </a:spcBef>
              <a:spcAft>
                <a:spcPts val="0"/>
              </a:spcAft>
              <a:buSzPts val="1400"/>
              <a:buAutoNum type="alphaLcPeriod"/>
              <a:defRPr sz="1400"/>
            </a:lvl2pPr>
            <a:lvl3pPr marL="1371600" lvl="2" indent="-317500" rtl="0">
              <a:lnSpc>
                <a:spcPct val="100000"/>
              </a:lnSpc>
              <a:spcBef>
                <a:spcPts val="0"/>
              </a:spcBef>
              <a:spcAft>
                <a:spcPts val="0"/>
              </a:spcAft>
              <a:buSzPts val="1400"/>
              <a:buAutoNum type="romanLcPeriod"/>
              <a:defRPr sz="1400"/>
            </a:lvl3pPr>
            <a:lvl4pPr marL="1828800" lvl="3" indent="-317500" rtl="0">
              <a:lnSpc>
                <a:spcPct val="100000"/>
              </a:lnSpc>
              <a:spcBef>
                <a:spcPts val="0"/>
              </a:spcBef>
              <a:spcAft>
                <a:spcPts val="0"/>
              </a:spcAft>
              <a:buSzPts val="1400"/>
              <a:buAutoNum type="arabicPeriod"/>
              <a:defRPr sz="1400"/>
            </a:lvl4pPr>
            <a:lvl5pPr marL="2286000" lvl="4" indent="-317500" rtl="0">
              <a:lnSpc>
                <a:spcPct val="100000"/>
              </a:lnSpc>
              <a:spcBef>
                <a:spcPts val="0"/>
              </a:spcBef>
              <a:spcAft>
                <a:spcPts val="0"/>
              </a:spcAft>
              <a:buSzPts val="1400"/>
              <a:buAutoNum type="alphaLcPeriod"/>
              <a:defRPr sz="1400"/>
            </a:lvl5pPr>
            <a:lvl6pPr marL="2743200" lvl="5" indent="-317500" rtl="0">
              <a:lnSpc>
                <a:spcPct val="100000"/>
              </a:lnSpc>
              <a:spcBef>
                <a:spcPts val="0"/>
              </a:spcBef>
              <a:spcAft>
                <a:spcPts val="0"/>
              </a:spcAft>
              <a:buSzPts val="1400"/>
              <a:buAutoNum type="romanLcPeriod"/>
              <a:defRPr sz="1400"/>
            </a:lvl6pPr>
            <a:lvl7pPr marL="3200400" lvl="6" indent="-317500" rtl="0">
              <a:lnSpc>
                <a:spcPct val="100000"/>
              </a:lnSpc>
              <a:spcBef>
                <a:spcPts val="0"/>
              </a:spcBef>
              <a:spcAft>
                <a:spcPts val="0"/>
              </a:spcAft>
              <a:buSzPts val="1400"/>
              <a:buAutoNum type="arabicPeriod"/>
              <a:defRPr sz="1400"/>
            </a:lvl7pPr>
            <a:lvl8pPr marL="3657600" lvl="7" indent="-317500" rtl="0">
              <a:lnSpc>
                <a:spcPct val="100000"/>
              </a:lnSpc>
              <a:spcBef>
                <a:spcPts val="0"/>
              </a:spcBef>
              <a:spcAft>
                <a:spcPts val="0"/>
              </a:spcAft>
              <a:buSzPts val="1400"/>
              <a:buAutoNum type="alphaLcPeriod"/>
              <a:defRPr sz="1400"/>
            </a:lvl8pPr>
            <a:lvl9pPr marL="4114800" lvl="8" indent="-317500" rtl="0">
              <a:lnSpc>
                <a:spcPct val="100000"/>
              </a:lnSpc>
              <a:spcBef>
                <a:spcPts val="0"/>
              </a:spcBef>
              <a:spcAft>
                <a:spcPts val="0"/>
              </a:spcAft>
              <a:buSzPts val="1400"/>
              <a:buAutoNum type="romanLcPeriod"/>
              <a:defRPr sz="1400"/>
            </a:lvl9pPr>
          </a:lstStyle>
          <a:p/>
        </p:txBody>
      </p:sp>
      <p:grpSp>
        <p:nvGrpSpPr>
          <p:cNvPr id="284" name="Google Shape;284;p30"/>
          <p:cNvGrpSpPr/>
          <p:nvPr/>
        </p:nvGrpSpPr>
        <p:grpSpPr>
          <a:xfrm>
            <a:off x="7230637" y="781196"/>
            <a:ext cx="1198043" cy="210331"/>
            <a:chOff x="1026623" y="2953314"/>
            <a:chExt cx="5688711" cy="1008300"/>
          </a:xfrm>
        </p:grpSpPr>
        <p:sp>
          <p:nvSpPr>
            <p:cNvPr id="285" name="Google Shape;285;p30"/>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0"/>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0"/>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0"/>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0"/>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 name="Google Shape;290;p30"/>
          <p:cNvSpPr txBox="1"/>
          <p:nvPr>
            <p:ph type="body" idx="2"/>
          </p:nvPr>
        </p:nvSpPr>
        <p:spPr>
          <a:xfrm>
            <a:off x="4727400" y="2149200"/>
            <a:ext cx="3696600" cy="245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400"/>
            </a:lvl1pPr>
            <a:lvl2pPr marL="914400" lvl="1" indent="-317500" rtl="0">
              <a:lnSpc>
                <a:spcPct val="100000"/>
              </a:lnSpc>
              <a:spcBef>
                <a:spcPts val="0"/>
              </a:spcBef>
              <a:spcAft>
                <a:spcPts val="0"/>
              </a:spcAft>
              <a:buSzPts val="1400"/>
              <a:buAutoNum type="alphaLcPeriod"/>
              <a:defRPr sz="1400"/>
            </a:lvl2pPr>
            <a:lvl3pPr marL="1371600" lvl="2" indent="-317500" rtl="0">
              <a:lnSpc>
                <a:spcPct val="100000"/>
              </a:lnSpc>
              <a:spcBef>
                <a:spcPts val="0"/>
              </a:spcBef>
              <a:spcAft>
                <a:spcPts val="0"/>
              </a:spcAft>
              <a:buSzPts val="1400"/>
              <a:buAutoNum type="romanLcPeriod"/>
              <a:defRPr sz="1400"/>
            </a:lvl3pPr>
            <a:lvl4pPr marL="1828800" lvl="3" indent="-317500" rtl="0">
              <a:lnSpc>
                <a:spcPct val="100000"/>
              </a:lnSpc>
              <a:spcBef>
                <a:spcPts val="0"/>
              </a:spcBef>
              <a:spcAft>
                <a:spcPts val="0"/>
              </a:spcAft>
              <a:buSzPts val="1400"/>
              <a:buAutoNum type="arabicPeriod"/>
              <a:defRPr sz="1400"/>
            </a:lvl4pPr>
            <a:lvl5pPr marL="2286000" lvl="4" indent="-317500" rtl="0">
              <a:lnSpc>
                <a:spcPct val="100000"/>
              </a:lnSpc>
              <a:spcBef>
                <a:spcPts val="0"/>
              </a:spcBef>
              <a:spcAft>
                <a:spcPts val="0"/>
              </a:spcAft>
              <a:buSzPts val="1400"/>
              <a:buAutoNum type="alphaLcPeriod"/>
              <a:defRPr sz="1400"/>
            </a:lvl5pPr>
            <a:lvl6pPr marL="2743200" lvl="5" indent="-317500" rtl="0">
              <a:lnSpc>
                <a:spcPct val="100000"/>
              </a:lnSpc>
              <a:spcBef>
                <a:spcPts val="0"/>
              </a:spcBef>
              <a:spcAft>
                <a:spcPts val="0"/>
              </a:spcAft>
              <a:buSzPts val="1400"/>
              <a:buAutoNum type="romanLcPeriod"/>
              <a:defRPr sz="1400"/>
            </a:lvl6pPr>
            <a:lvl7pPr marL="3200400" lvl="6" indent="-317500" rtl="0">
              <a:lnSpc>
                <a:spcPct val="100000"/>
              </a:lnSpc>
              <a:spcBef>
                <a:spcPts val="0"/>
              </a:spcBef>
              <a:spcAft>
                <a:spcPts val="0"/>
              </a:spcAft>
              <a:buSzPts val="1400"/>
              <a:buAutoNum type="arabicPeriod"/>
              <a:defRPr sz="1400"/>
            </a:lvl7pPr>
            <a:lvl8pPr marL="3657600" lvl="7" indent="-317500" rtl="0">
              <a:lnSpc>
                <a:spcPct val="100000"/>
              </a:lnSpc>
              <a:spcBef>
                <a:spcPts val="0"/>
              </a:spcBef>
              <a:spcAft>
                <a:spcPts val="0"/>
              </a:spcAft>
              <a:buSzPts val="1400"/>
              <a:buAutoNum type="alphaLcPeriod"/>
              <a:defRPr sz="1400"/>
            </a:lvl8pPr>
            <a:lvl9pPr marL="4114800" lvl="8" indent="-317500" rtl="0">
              <a:lnSpc>
                <a:spcPct val="100000"/>
              </a:lnSpc>
              <a:spcBef>
                <a:spcPts val="0"/>
              </a:spcBef>
              <a:spcAft>
                <a:spcPts val="0"/>
              </a:spcAft>
              <a:buSzPts val="1400"/>
              <a:buAutoNum type="romanLcPeriod"/>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4"/>
          <p:cNvSpPr txBox="1"/>
          <p:nvPr>
            <p:ph type="body" idx="1"/>
          </p:nvPr>
        </p:nvSpPr>
        <p:spPr>
          <a:xfrm>
            <a:off x="720000" y="1290400"/>
            <a:ext cx="7717500" cy="348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p:txBody>
      </p:sp>
      <p:grpSp>
        <p:nvGrpSpPr>
          <p:cNvPr id="17" name="Google Shape;17;p4"/>
          <p:cNvGrpSpPr/>
          <p:nvPr/>
        </p:nvGrpSpPr>
        <p:grpSpPr>
          <a:xfrm>
            <a:off x="7230637" y="781196"/>
            <a:ext cx="1198043" cy="210331"/>
            <a:chOff x="1026623" y="2953314"/>
            <a:chExt cx="5688711" cy="1008300"/>
          </a:xfrm>
        </p:grpSpPr>
        <p:sp>
          <p:nvSpPr>
            <p:cNvPr id="18" name="Google Shape;18;p4"/>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5" name="Google Shape;25;p5"/>
          <p:cNvSpPr txBox="1"/>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p:txBody>
      </p:sp>
      <p:sp>
        <p:nvSpPr>
          <p:cNvPr id="26" name="Google Shape;26;p5"/>
          <p:cNvSpPr txBox="1"/>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p:txBody>
      </p:sp>
      <p:sp>
        <p:nvSpPr>
          <p:cNvPr id="27" name="Google Shape;27;p5"/>
          <p:cNvSpPr txBox="1"/>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30" name="Google Shape;30;p6"/>
          <p:cNvGrpSpPr/>
          <p:nvPr/>
        </p:nvGrpSpPr>
        <p:grpSpPr>
          <a:xfrm>
            <a:off x="7230637" y="781196"/>
            <a:ext cx="1198043" cy="210331"/>
            <a:chOff x="1026623" y="2953314"/>
            <a:chExt cx="5688711" cy="1008300"/>
          </a:xfrm>
        </p:grpSpPr>
        <p:sp>
          <p:nvSpPr>
            <p:cNvPr id="31" name="Google Shape;31;p6"/>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6"/>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subTitle" idx="1"/>
          </p:nvPr>
        </p:nvSpPr>
        <p:spPr>
          <a:xfrm>
            <a:off x="720000" y="2038625"/>
            <a:ext cx="2857200" cy="1614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38" name="Google Shape;38;p7"/>
          <p:cNvSpPr txBox="1"/>
          <p:nvPr>
            <p:ph type="title"/>
          </p:nvPr>
        </p:nvSpPr>
        <p:spPr>
          <a:xfrm>
            <a:off x="713225" y="539500"/>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39" name="Google Shape;39;p7"/>
          <p:cNvGrpSpPr/>
          <p:nvPr/>
        </p:nvGrpSpPr>
        <p:grpSpPr>
          <a:xfrm>
            <a:off x="805575" y="4394071"/>
            <a:ext cx="1198043" cy="210331"/>
            <a:chOff x="1026623" y="2953314"/>
            <a:chExt cx="5688711" cy="1008300"/>
          </a:xfrm>
        </p:grpSpPr>
        <p:sp>
          <p:nvSpPr>
            <p:cNvPr id="40" name="Google Shape;40;p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5" name="Shape 45"/>
        <p:cNvGrpSpPr/>
        <p:nvPr/>
      </p:nvGrpSpPr>
      <p:grpSpPr>
        <a:xfrm>
          <a:off x="0" y="0"/>
          <a:ext cx="0" cy="0"/>
          <a:chOff x="0" y="0"/>
          <a:chExt cx="0" cy="0"/>
        </a:xfrm>
      </p:grpSpPr>
      <p:grpSp>
        <p:nvGrpSpPr>
          <p:cNvPr id="46" name="Google Shape;46;p8"/>
          <p:cNvGrpSpPr/>
          <p:nvPr/>
        </p:nvGrpSpPr>
        <p:grpSpPr>
          <a:xfrm flipH="1">
            <a:off x="490871" y="1078975"/>
            <a:ext cx="4479425" cy="3051604"/>
            <a:chOff x="4109736" y="1499802"/>
            <a:chExt cx="3922782" cy="2672392"/>
          </a:xfrm>
        </p:grpSpPr>
        <p:sp>
          <p:nvSpPr>
            <p:cNvPr id="47" name="Google Shape;47;p8"/>
            <p:cNvSpPr/>
            <p:nvPr/>
          </p:nvSpPr>
          <p:spPr>
            <a:xfrm>
              <a:off x="4109736" y="1504509"/>
              <a:ext cx="3912250" cy="2453025"/>
            </a:xfrm>
            <a:custGeom>
              <a:avLst/>
              <a:gdLst/>
              <a:ahLst/>
              <a:cxnLst/>
              <a:rect l="l" t="t" r="r" b="b"/>
              <a:pathLst>
                <a:path w="156490" h="98121" extrusionOk="0">
                  <a:moveTo>
                    <a:pt x="3195" y="4448"/>
                  </a:moveTo>
                  <a:lnTo>
                    <a:pt x="147792" y="0"/>
                  </a:lnTo>
                  <a:lnTo>
                    <a:pt x="156490" y="98121"/>
                  </a:lnTo>
                  <a:lnTo>
                    <a:pt x="0" y="93923"/>
                  </a:lnTo>
                  <a:close/>
                </a:path>
              </a:pathLst>
            </a:custGeom>
            <a:solidFill>
              <a:schemeClr val="accent3"/>
            </a:solidFill>
            <a:ln>
              <a:noFill/>
            </a:ln>
          </p:spPr>
        </p:sp>
        <p:sp>
          <p:nvSpPr>
            <p:cNvPr id="48" name="Google Shape;48;p8"/>
            <p:cNvSpPr/>
            <p:nvPr/>
          </p:nvSpPr>
          <p:spPr>
            <a:xfrm>
              <a:off x="7862810" y="1499802"/>
              <a:ext cx="119300" cy="1403200"/>
            </a:xfrm>
            <a:custGeom>
              <a:avLst/>
              <a:gdLst/>
              <a:ahLst/>
              <a:cxnLst/>
              <a:rect l="l" t="t" r="r" b="b"/>
              <a:pathLst>
                <a:path w="4772" h="56128" extrusionOk="0">
                  <a:moveTo>
                    <a:pt x="4772" y="56128"/>
                  </a:moveTo>
                  <a:lnTo>
                    <a:pt x="0" y="94"/>
                  </a:lnTo>
                  <a:lnTo>
                    <a:pt x="4136" y="0"/>
                  </a:lnTo>
                  <a:close/>
                </a:path>
              </a:pathLst>
            </a:custGeom>
            <a:solidFill>
              <a:schemeClr val="accent1"/>
            </a:solidFill>
            <a:ln>
              <a:noFill/>
            </a:ln>
          </p:spPr>
        </p:sp>
        <p:sp>
          <p:nvSpPr>
            <p:cNvPr id="49" name="Google Shape;49;p8"/>
            <p:cNvSpPr/>
            <p:nvPr/>
          </p:nvSpPr>
          <p:spPr>
            <a:xfrm>
              <a:off x="7170468" y="3993519"/>
              <a:ext cx="862050" cy="178675"/>
            </a:xfrm>
            <a:custGeom>
              <a:avLst/>
              <a:gdLst/>
              <a:ahLst/>
              <a:cxnLst/>
              <a:rect l="l" t="t" r="r" b="b"/>
              <a:pathLst>
                <a:path w="34482" h="7147" extrusionOk="0">
                  <a:moveTo>
                    <a:pt x="34482" y="505"/>
                  </a:moveTo>
                  <a:lnTo>
                    <a:pt x="0" y="7147"/>
                  </a:lnTo>
                  <a:lnTo>
                    <a:pt x="2256" y="0"/>
                  </a:lnTo>
                  <a:close/>
                </a:path>
              </a:pathLst>
            </a:custGeom>
            <a:solidFill>
              <a:schemeClr val="accent1"/>
            </a:solidFill>
            <a:ln>
              <a:noFill/>
            </a:ln>
          </p:spPr>
        </p:sp>
      </p:grpSp>
      <p:sp>
        <p:nvSpPr>
          <p:cNvPr id="50" name="Google Shape;50;p8"/>
          <p:cNvSpPr txBox="1"/>
          <p:nvPr>
            <p:ph type="ctrTitle"/>
          </p:nvPr>
        </p:nvSpPr>
        <p:spPr>
          <a:xfrm flipH="1">
            <a:off x="951250" y="4283550"/>
            <a:ext cx="3390900" cy="496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1pPr>
            <a:lvl2pPr lvl="1" algn="ctr" rtl="0">
              <a:lnSpc>
                <a:spcPct val="80000"/>
              </a:lnSpc>
              <a:spcBef>
                <a:spcPts val="0"/>
              </a:spcBef>
              <a:spcAft>
                <a:spcPts val="0"/>
              </a:spcAft>
              <a:buSzPts val="7000"/>
              <a:buNone/>
              <a:defRPr sz="7000"/>
            </a:lvl2pPr>
            <a:lvl3pPr lvl="2" algn="ctr" rtl="0">
              <a:lnSpc>
                <a:spcPct val="80000"/>
              </a:lnSpc>
              <a:spcBef>
                <a:spcPts val="0"/>
              </a:spcBef>
              <a:spcAft>
                <a:spcPts val="0"/>
              </a:spcAft>
              <a:buSzPts val="7000"/>
              <a:buNone/>
              <a:defRPr sz="7000"/>
            </a:lvl3pPr>
            <a:lvl4pPr lvl="3" algn="ctr" rtl="0">
              <a:lnSpc>
                <a:spcPct val="80000"/>
              </a:lnSpc>
              <a:spcBef>
                <a:spcPts val="0"/>
              </a:spcBef>
              <a:spcAft>
                <a:spcPts val="0"/>
              </a:spcAft>
              <a:buSzPts val="7000"/>
              <a:buNone/>
              <a:defRPr sz="7000"/>
            </a:lvl4pPr>
            <a:lvl5pPr lvl="4" algn="ctr" rtl="0">
              <a:lnSpc>
                <a:spcPct val="80000"/>
              </a:lnSpc>
              <a:spcBef>
                <a:spcPts val="0"/>
              </a:spcBef>
              <a:spcAft>
                <a:spcPts val="0"/>
              </a:spcAft>
              <a:buSzPts val="7000"/>
              <a:buNone/>
              <a:defRPr sz="7000"/>
            </a:lvl5pPr>
            <a:lvl6pPr lvl="5" algn="ctr" rtl="0">
              <a:lnSpc>
                <a:spcPct val="80000"/>
              </a:lnSpc>
              <a:spcBef>
                <a:spcPts val="0"/>
              </a:spcBef>
              <a:spcAft>
                <a:spcPts val="0"/>
              </a:spcAft>
              <a:buSzPts val="7000"/>
              <a:buNone/>
              <a:defRPr sz="7000"/>
            </a:lvl6pPr>
            <a:lvl7pPr lvl="6" algn="ctr" rtl="0">
              <a:lnSpc>
                <a:spcPct val="80000"/>
              </a:lnSpc>
              <a:spcBef>
                <a:spcPts val="0"/>
              </a:spcBef>
              <a:spcAft>
                <a:spcPts val="0"/>
              </a:spcAft>
              <a:buSzPts val="7000"/>
              <a:buNone/>
              <a:defRPr sz="7000"/>
            </a:lvl7pPr>
            <a:lvl8pPr lvl="7" algn="ctr" rtl="0">
              <a:lnSpc>
                <a:spcPct val="80000"/>
              </a:lnSpc>
              <a:spcBef>
                <a:spcPts val="0"/>
              </a:spcBef>
              <a:spcAft>
                <a:spcPts val="0"/>
              </a:spcAft>
              <a:buSzPts val="7000"/>
              <a:buNone/>
              <a:defRPr sz="7000"/>
            </a:lvl8pPr>
            <a:lvl9pPr lvl="8" algn="ctr" rtl="0">
              <a:lnSpc>
                <a:spcPct val="80000"/>
              </a:lnSpc>
              <a:spcBef>
                <a:spcPts val="0"/>
              </a:spcBef>
              <a:spcAft>
                <a:spcPts val="0"/>
              </a:spcAft>
              <a:buSzPts val="7000"/>
              <a:buNone/>
              <a:defRPr sz="7000"/>
            </a:lvl9pPr>
          </a:lstStyle>
          <a:p/>
        </p:txBody>
      </p:sp>
      <p:sp>
        <p:nvSpPr>
          <p:cNvPr id="51" name="Google Shape;51;p8"/>
          <p:cNvSpPr txBox="1"/>
          <p:nvPr>
            <p:ph type="subTitle" idx="1"/>
          </p:nvPr>
        </p:nvSpPr>
        <p:spPr>
          <a:xfrm flipH="1">
            <a:off x="951250" y="1284350"/>
            <a:ext cx="3390900" cy="235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rter One" panose="03080802040405060005"/>
              <a:buNone/>
              <a:defRPr sz="2200">
                <a:latin typeface="Carter One" panose="03080802040405060005"/>
                <a:ea typeface="Carter One" panose="03080802040405060005"/>
                <a:cs typeface="Carter One" panose="03080802040405060005"/>
                <a:sym typeface="Carter One" panose="03080802040405060005"/>
              </a:defRPr>
            </a:lvl1pPr>
            <a:lvl2pPr lvl="1"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2pPr>
            <a:lvl3pPr lvl="2"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3pPr>
            <a:lvl4pPr lvl="3"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4pPr>
            <a:lvl5pPr lvl="4"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5pPr>
            <a:lvl6pPr lvl="5"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6pPr>
            <a:lvl7pPr lvl="6"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7pPr>
            <a:lvl8pPr lvl="7"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8pPr>
            <a:lvl9pPr lvl="8" algn="ctr" rtl="0">
              <a:lnSpc>
                <a:spcPct val="100000"/>
              </a:lnSpc>
              <a:spcBef>
                <a:spcPts val="0"/>
              </a:spcBef>
              <a:spcAft>
                <a:spcPts val="0"/>
              </a:spcAft>
              <a:buClr>
                <a:schemeClr val="dk2"/>
              </a:buClr>
              <a:buSzPts val="2200"/>
              <a:buFont typeface="Alfa Slab One" panose="00000500000000000000"/>
              <a:buNone/>
              <a:defRPr sz="2200">
                <a:solidFill>
                  <a:schemeClr val="dk2"/>
                </a:solidFill>
                <a:latin typeface="Alfa Slab One" panose="00000500000000000000"/>
                <a:ea typeface="Alfa Slab One" panose="00000500000000000000"/>
                <a:cs typeface="Alfa Slab One" panose="00000500000000000000"/>
                <a:sym typeface="Alfa Slab One" panose="00000500000000000000"/>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2" name="Shape 52"/>
        <p:cNvGrpSpPr/>
        <p:nvPr/>
      </p:nvGrpSpPr>
      <p:grpSpPr>
        <a:xfrm>
          <a:off x="0" y="0"/>
          <a:ext cx="0" cy="0"/>
          <a:chOff x="0" y="0"/>
          <a:chExt cx="0" cy="0"/>
        </a:xfrm>
      </p:grpSpPr>
      <p:grpSp>
        <p:nvGrpSpPr>
          <p:cNvPr id="53" name="Google Shape;53;p9"/>
          <p:cNvGrpSpPr/>
          <p:nvPr/>
        </p:nvGrpSpPr>
        <p:grpSpPr>
          <a:xfrm>
            <a:off x="-245023" y="-91675"/>
            <a:ext cx="4817022" cy="5326850"/>
            <a:chOff x="-245023" y="-94025"/>
            <a:chExt cx="4817022" cy="5326850"/>
          </a:xfrm>
        </p:grpSpPr>
        <p:sp>
          <p:nvSpPr>
            <p:cNvPr id="54" name="Google Shape;54;p9"/>
            <p:cNvSpPr/>
            <p:nvPr/>
          </p:nvSpPr>
          <p:spPr>
            <a:xfrm flipH="1">
              <a:off x="-245023" y="-89325"/>
              <a:ext cx="4817022" cy="5322150"/>
            </a:xfrm>
            <a:custGeom>
              <a:avLst/>
              <a:gdLst/>
              <a:ahLst/>
              <a:cxnLst/>
              <a:rect l="l" t="t" r="r" b="b"/>
              <a:pathLst>
                <a:path w="200772" h="212886" extrusionOk="0">
                  <a:moveTo>
                    <a:pt x="198515" y="0"/>
                  </a:moveTo>
                  <a:lnTo>
                    <a:pt x="20232" y="0"/>
                  </a:lnTo>
                  <a:lnTo>
                    <a:pt x="0" y="212134"/>
                  </a:lnTo>
                  <a:lnTo>
                    <a:pt x="200772" y="212886"/>
                  </a:lnTo>
                  <a:close/>
                </a:path>
              </a:pathLst>
            </a:custGeom>
            <a:solidFill>
              <a:schemeClr val="lt2"/>
            </a:solidFill>
            <a:ln>
              <a:noFill/>
            </a:ln>
          </p:spPr>
        </p:sp>
        <p:sp>
          <p:nvSpPr>
            <p:cNvPr id="55" name="Google Shape;55;p9"/>
            <p:cNvSpPr/>
            <p:nvPr/>
          </p:nvSpPr>
          <p:spPr>
            <a:xfrm>
              <a:off x="4162800" y="-94025"/>
              <a:ext cx="261375" cy="2045175"/>
            </a:xfrm>
            <a:custGeom>
              <a:avLst/>
              <a:gdLst/>
              <a:ahLst/>
              <a:cxnLst/>
              <a:rect l="l" t="t" r="r" b="b"/>
              <a:pathLst>
                <a:path w="10455" h="81807" extrusionOk="0">
                  <a:moveTo>
                    <a:pt x="6505" y="81807"/>
                  </a:moveTo>
                  <a:lnTo>
                    <a:pt x="10455" y="0"/>
                  </a:lnTo>
                  <a:lnTo>
                    <a:pt x="0" y="188"/>
                  </a:lnTo>
                  <a:close/>
                </a:path>
              </a:pathLst>
            </a:custGeom>
            <a:solidFill>
              <a:schemeClr val="accent2"/>
            </a:solidFill>
            <a:ln>
              <a:noFill/>
            </a:ln>
          </p:spPr>
        </p:sp>
      </p:grpSp>
      <p:sp>
        <p:nvSpPr>
          <p:cNvPr id="56" name="Google Shape;56;p9"/>
          <p:cNvSpPr txBox="1"/>
          <p:nvPr>
            <p:ph type="title"/>
          </p:nvPr>
        </p:nvSpPr>
        <p:spPr>
          <a:xfrm>
            <a:off x="4965575" y="1763700"/>
            <a:ext cx="3069900" cy="5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p:txBody>
      </p:sp>
      <p:sp>
        <p:nvSpPr>
          <p:cNvPr id="57" name="Google Shape;57;p9"/>
          <p:cNvSpPr txBox="1"/>
          <p:nvPr>
            <p:ph type="subTitle" idx="1"/>
          </p:nvPr>
        </p:nvSpPr>
        <p:spPr>
          <a:xfrm>
            <a:off x="4965575" y="2292800"/>
            <a:ext cx="30699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a:off x="5259139" y="456758"/>
            <a:ext cx="4467398" cy="2801109"/>
          </a:xfrm>
          <a:custGeom>
            <a:avLst/>
            <a:gdLst/>
            <a:ahLst/>
            <a:cxnLst/>
            <a:rect l="l" t="t" r="r" b="b"/>
            <a:pathLst>
              <a:path w="156490" h="98121" extrusionOk="0">
                <a:moveTo>
                  <a:pt x="12012" y="3760"/>
                </a:moveTo>
                <a:lnTo>
                  <a:pt x="147792" y="0"/>
                </a:lnTo>
                <a:lnTo>
                  <a:pt x="156490" y="98121"/>
                </a:lnTo>
                <a:lnTo>
                  <a:pt x="0" y="93923"/>
                </a:lnTo>
                <a:close/>
              </a:path>
            </a:pathLst>
          </a:custGeom>
          <a:solidFill>
            <a:schemeClr val="accent4"/>
          </a:solidFill>
          <a:ln>
            <a:noFill/>
          </a:ln>
        </p:spPr>
      </p:sp>
      <p:sp>
        <p:nvSpPr>
          <p:cNvPr id="60" name="Google Shape;60;p10"/>
          <p:cNvSpPr txBox="1"/>
          <p:nvPr>
            <p:ph type="title"/>
          </p:nvPr>
        </p:nvSpPr>
        <p:spPr>
          <a:xfrm flipH="1">
            <a:off x="5541600" y="1540525"/>
            <a:ext cx="2882400" cy="1161000"/>
          </a:xfrm>
          <a:prstGeom prst="rect">
            <a:avLst/>
          </a:prstGeom>
          <a:noFill/>
        </p:spPr>
        <p:txBody>
          <a:bodyPr spcFirstLastPara="1" wrap="square" lIns="91425" tIns="91425" rIns="91425" bIns="91425" anchor="ctr" anchorCtr="0">
            <a:noAutofit/>
          </a:bodyPr>
          <a:lstStyle>
            <a:lvl1pPr lvl="0" algn="r" rtl="0">
              <a:lnSpc>
                <a:spcPct val="90000"/>
              </a:lnSpc>
              <a:spcBef>
                <a:spcPts val="0"/>
              </a:spcBef>
              <a:spcAft>
                <a:spcPts val="0"/>
              </a:spcAft>
              <a:buNone/>
              <a:defRPr sz="2800"/>
            </a:lvl1pPr>
            <a:lvl2pPr lvl="1"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2pPr>
            <a:lvl3pPr lvl="2"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3pPr>
            <a:lvl4pPr lvl="3"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4pPr>
            <a:lvl5pPr lvl="4"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5pPr>
            <a:lvl6pPr lvl="5"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6pPr>
            <a:lvl7pPr lvl="6"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7pPr>
            <a:lvl8pPr lvl="7"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8pPr>
            <a:lvl9pPr lvl="8" algn="r" rtl="0">
              <a:lnSpc>
                <a:spcPct val="80000"/>
              </a:lnSpc>
              <a:spcBef>
                <a:spcPts val="0"/>
              </a:spcBef>
              <a:spcAft>
                <a:spcPts val="0"/>
              </a:spcAft>
              <a:buNone/>
              <a:defRPr sz="2800">
                <a:solidFill>
                  <a:schemeClr val="dk2"/>
                </a:solidFill>
                <a:latin typeface="Roboto" panose="02000000000000000000"/>
                <a:ea typeface="Roboto" panose="02000000000000000000"/>
                <a:cs typeface="Roboto" panose="02000000000000000000"/>
                <a:sym typeface="Roboto" panose="02000000000000000000"/>
              </a:defRPr>
            </a:lvl9pPr>
          </a:lstStyle>
          <a:p/>
        </p:txBody>
      </p:sp>
      <p:grpSp>
        <p:nvGrpSpPr>
          <p:cNvPr id="61" name="Google Shape;61;p10"/>
          <p:cNvGrpSpPr/>
          <p:nvPr/>
        </p:nvGrpSpPr>
        <p:grpSpPr>
          <a:xfrm>
            <a:off x="7230637" y="781196"/>
            <a:ext cx="1198043" cy="210331"/>
            <a:chOff x="1026623" y="2953314"/>
            <a:chExt cx="5688711" cy="1008300"/>
          </a:xfrm>
        </p:grpSpPr>
        <p:sp>
          <p:nvSpPr>
            <p:cNvPr id="62" name="Google Shape;62;p10"/>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0"/>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0"/>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0"/>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0"/>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 name="Google Shape;67;p10"/>
          <p:cNvSpPr/>
          <p:nvPr/>
        </p:nvSpPr>
        <p:spPr>
          <a:xfrm>
            <a:off x="5227350" y="3196050"/>
            <a:ext cx="1097200" cy="184025"/>
          </a:xfrm>
          <a:custGeom>
            <a:avLst/>
            <a:gdLst/>
            <a:ahLst/>
            <a:cxnLst/>
            <a:rect l="l" t="t" r="r" b="b"/>
            <a:pathLst>
              <a:path w="43888" h="7361" extrusionOk="0">
                <a:moveTo>
                  <a:pt x="0" y="7361"/>
                </a:moveTo>
                <a:lnTo>
                  <a:pt x="1026" y="0"/>
                </a:lnTo>
                <a:lnTo>
                  <a:pt x="43888" y="1211"/>
                </a:lnTo>
                <a:close/>
              </a:path>
            </a:pathLst>
          </a:custGeom>
          <a:solidFill>
            <a:srgbClr val="FFFAF5"/>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panose="03080802040405060005"/>
              <a:buNone/>
              <a:defRPr sz="3000">
                <a:solidFill>
                  <a:schemeClr val="dk1"/>
                </a:solidFill>
                <a:latin typeface="Carter One" panose="03080802040405060005"/>
                <a:ea typeface="Carter One" panose="03080802040405060005"/>
                <a:cs typeface="Carter One" panose="03080802040405060005"/>
                <a:sym typeface="Carter One" panose="03080802040405060005"/>
              </a:defRPr>
            </a:lvl1pPr>
            <a:lvl2pPr lvl="1">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2pPr>
            <a:lvl3pPr lvl="2">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3pPr>
            <a:lvl4pPr lvl="3">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4pPr>
            <a:lvl5pPr lvl="4">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5pPr>
            <a:lvl6pPr lvl="5">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6pPr>
            <a:lvl7pPr lvl="6">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7pPr>
            <a:lvl8pPr lvl="7">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8pPr>
            <a:lvl9pPr lvl="8">
              <a:spcBef>
                <a:spcPts val="0"/>
              </a:spcBef>
              <a:spcAft>
                <a:spcPts val="0"/>
              </a:spcAft>
              <a:buClr>
                <a:schemeClr val="dk1"/>
              </a:buClr>
              <a:buSzPts val="3000"/>
              <a:buFont typeface="Carter One" panose="03080802040405060005"/>
              <a:buNone/>
              <a:defRPr sz="3000" b="1">
                <a:solidFill>
                  <a:schemeClr val="dk1"/>
                </a:solidFill>
                <a:latin typeface="Carter One" panose="03080802040405060005"/>
                <a:ea typeface="Carter One" panose="03080802040405060005"/>
                <a:cs typeface="Carter One" panose="03080802040405060005"/>
                <a:sym typeface="Carter One" panose="03080802040405060005"/>
              </a:defRPr>
            </a:lvl9pPr>
          </a:lstStyle>
          <a:p/>
        </p:txBody>
      </p:sp>
      <p:sp>
        <p:nvSpPr>
          <p:cNvPr id="7" name="Google Shape;7;p1"/>
          <p:cNvSpPr txBox="1"/>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pic>
        <p:nvPicPr>
          <p:cNvPr id="299" name="Google Shape;299;p33"/>
          <p:cNvPicPr preferRelativeResize="0"/>
          <p:nvPr/>
        </p:nvPicPr>
        <p:blipFill rotWithShape="1">
          <a:blip r:embed="rId1"/>
          <a:srcRect l="11394" t="-210" r="4579" b="209"/>
          <a:stretch>
            <a:fillRect/>
          </a:stretch>
        </p:blipFill>
        <p:spPr>
          <a:xfrm rot="138568">
            <a:off x="3813497" y="336886"/>
            <a:ext cx="5628880" cy="4469729"/>
          </a:xfrm>
          <a:prstGeom prst="rect">
            <a:avLst/>
          </a:prstGeom>
          <a:noFill/>
          <a:ln>
            <a:noFill/>
          </a:ln>
        </p:spPr>
      </p:pic>
      <p:grpSp>
        <p:nvGrpSpPr>
          <p:cNvPr id="300" name="Google Shape;300;p33"/>
          <p:cNvGrpSpPr/>
          <p:nvPr/>
        </p:nvGrpSpPr>
        <p:grpSpPr>
          <a:xfrm>
            <a:off x="295607" y="865280"/>
            <a:ext cx="4711051" cy="3412937"/>
            <a:chOff x="3958700" y="1446124"/>
            <a:chExt cx="4125625" cy="2988823"/>
          </a:xfrm>
        </p:grpSpPr>
        <p:sp>
          <p:nvSpPr>
            <p:cNvPr id="301" name="Google Shape;301;p33"/>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lt2"/>
            </a:solidFill>
            <a:ln>
              <a:noFill/>
            </a:ln>
          </p:spPr>
        </p:sp>
        <p:sp>
          <p:nvSpPr>
            <p:cNvPr id="302" name="Google Shape;302;p33"/>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sp>
        <p:sp>
          <p:nvSpPr>
            <p:cNvPr id="303" name="Google Shape;303;p33"/>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accent2"/>
            </a:solidFill>
            <a:ln>
              <a:noFill/>
            </a:ln>
          </p:spPr>
        </p:sp>
        <p:sp>
          <p:nvSpPr>
            <p:cNvPr id="304" name="Google Shape;304;p33"/>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sp>
        <p:sp>
          <p:nvSpPr>
            <p:cNvPr id="305" name="Google Shape;305;p33"/>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sp>
      </p:grpSp>
      <p:sp>
        <p:nvSpPr>
          <p:cNvPr id="306" name="Google Shape;306;p33"/>
          <p:cNvSpPr txBox="1"/>
          <p:nvPr>
            <p:ph type="ctrTitle"/>
          </p:nvPr>
        </p:nvSpPr>
        <p:spPr>
          <a:xfrm>
            <a:off x="655083" y="1629192"/>
            <a:ext cx="3992100" cy="17910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GB" sz="7000" b="0">
                <a:latin typeface="Carter One" panose="03080802040405060005"/>
                <a:ea typeface="Carter One" panose="03080802040405060005"/>
                <a:cs typeface="Carter One" panose="03080802040405060005"/>
                <a:sym typeface="Carter One" panose="03080802040405060005"/>
              </a:rPr>
              <a:t>Hotel</a:t>
            </a:r>
            <a:r>
              <a:rPr lang="en-GB"/>
              <a:t> </a:t>
            </a:r>
            <a:br>
              <a:rPr lang="en-GB"/>
            </a:br>
            <a:r>
              <a:rPr lang="en-US" altLang="en-GB" sz="2000"/>
              <a:t>Marketing Campaigns</a:t>
            </a:r>
            <a:endParaRPr lang="en-US" altLang="en-GB" sz="2000" b="0">
              <a:latin typeface="Carter One" panose="03080802040405060005"/>
              <a:ea typeface="Carter One" panose="03080802040405060005"/>
              <a:cs typeface="Carter One" panose="03080802040405060005"/>
              <a:sym typeface="Carter One" panose="03080802040405060005"/>
            </a:endParaRPr>
          </a:p>
        </p:txBody>
      </p:sp>
      <p:sp>
        <p:nvSpPr>
          <p:cNvPr id="307" name="Google Shape;307;p33"/>
          <p:cNvSpPr txBox="1"/>
          <p:nvPr>
            <p:ph type="subTitle" idx="1"/>
          </p:nvPr>
        </p:nvSpPr>
        <p:spPr>
          <a:xfrm>
            <a:off x="615315" y="4034790"/>
            <a:ext cx="2901315" cy="59817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atin typeface="Livvic"/>
                <a:ea typeface="Livvic"/>
                <a:cs typeface="Livvic"/>
                <a:sym typeface="Livvic"/>
              </a:rPr>
              <a:t>prepared by : Sara Gamil </a:t>
            </a:r>
            <a:endParaRPr lang="en-US">
              <a:latin typeface="Livvic"/>
              <a:ea typeface="Livvic"/>
              <a:cs typeface="Livvic"/>
              <a:sym typeface="Livvic"/>
            </a:endParaRPr>
          </a:p>
        </p:txBody>
      </p:sp>
      <p:sp>
        <p:nvSpPr>
          <p:cNvPr id="308" name="Google Shape;308;p33"/>
          <p:cNvSpPr/>
          <p:nvPr/>
        </p:nvSpPr>
        <p:spPr>
          <a:xfrm>
            <a:off x="7602425" y="270825"/>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sp>
      <p:grpSp>
        <p:nvGrpSpPr>
          <p:cNvPr id="309" name="Google Shape;309;p33"/>
          <p:cNvGrpSpPr/>
          <p:nvPr/>
        </p:nvGrpSpPr>
        <p:grpSpPr>
          <a:xfrm>
            <a:off x="2052125" y="1354896"/>
            <a:ext cx="1198043" cy="210331"/>
            <a:chOff x="1026623" y="2953314"/>
            <a:chExt cx="5688711" cy="1008300"/>
          </a:xfrm>
        </p:grpSpPr>
        <p:sp>
          <p:nvSpPr>
            <p:cNvPr id="310" name="Google Shape;310;p33"/>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3"/>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3"/>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3"/>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3"/>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5" name="Shape 1085"/>
        <p:cNvGrpSpPr/>
        <p:nvPr/>
      </p:nvGrpSpPr>
      <p:grpSpPr>
        <a:xfrm>
          <a:off x="0" y="0"/>
          <a:ext cx="0" cy="0"/>
          <a:chOff x="0" y="0"/>
          <a:chExt cx="0" cy="0"/>
        </a:xfrm>
      </p:grpSpPr>
      <p:pic>
        <p:nvPicPr>
          <p:cNvPr id="1086" name="Google Shape;1086;p64"/>
          <p:cNvPicPr preferRelativeResize="0"/>
          <p:nvPr/>
        </p:nvPicPr>
        <p:blipFill rotWithShape="1">
          <a:blip r:embed="rId1"/>
          <a:srcRect l="13610" t="14817" r="16085" b="659"/>
          <a:stretch>
            <a:fillRect/>
          </a:stretch>
        </p:blipFill>
        <p:spPr>
          <a:xfrm rot="240001">
            <a:off x="447745" y="585792"/>
            <a:ext cx="4951180" cy="3971915"/>
          </a:xfrm>
          <a:prstGeom prst="rect">
            <a:avLst/>
          </a:prstGeom>
          <a:noFill/>
          <a:ln>
            <a:noFill/>
          </a:ln>
        </p:spPr>
      </p:pic>
      <p:grpSp>
        <p:nvGrpSpPr>
          <p:cNvPr id="1087" name="Google Shape;1087;p64"/>
          <p:cNvGrpSpPr/>
          <p:nvPr/>
        </p:nvGrpSpPr>
        <p:grpSpPr>
          <a:xfrm rot="-10442861">
            <a:off x="4287239" y="782575"/>
            <a:ext cx="5301879" cy="3958436"/>
            <a:chOff x="-464369" y="431368"/>
            <a:chExt cx="5301925" cy="3958470"/>
          </a:xfrm>
        </p:grpSpPr>
        <p:sp>
          <p:nvSpPr>
            <p:cNvPr id="1088" name="Google Shape;1088;p64"/>
            <p:cNvSpPr/>
            <p:nvPr/>
          </p:nvSpPr>
          <p:spPr>
            <a:xfrm>
              <a:off x="-454618" y="695262"/>
              <a:ext cx="5209925" cy="3694575"/>
            </a:xfrm>
            <a:custGeom>
              <a:avLst/>
              <a:gdLst/>
              <a:ahLst/>
              <a:cxnLst/>
              <a:rect l="l" t="t" r="r" b="b"/>
              <a:pathLst>
                <a:path w="208397" h="147783" extrusionOk="0">
                  <a:moveTo>
                    <a:pt x="189560" y="0"/>
                  </a:moveTo>
                  <a:lnTo>
                    <a:pt x="0" y="49645"/>
                  </a:lnTo>
                  <a:lnTo>
                    <a:pt x="16283" y="147783"/>
                  </a:lnTo>
                  <a:lnTo>
                    <a:pt x="208397" y="104306"/>
                  </a:lnTo>
                  <a:close/>
                </a:path>
              </a:pathLst>
            </a:custGeom>
            <a:solidFill>
              <a:schemeClr val="accent3"/>
            </a:solidFill>
            <a:ln>
              <a:noFill/>
            </a:ln>
          </p:spPr>
        </p:sp>
        <p:sp>
          <p:nvSpPr>
            <p:cNvPr id="1089" name="Google Shape;1089;p64"/>
            <p:cNvSpPr/>
            <p:nvPr/>
          </p:nvSpPr>
          <p:spPr>
            <a:xfrm>
              <a:off x="-464369" y="431368"/>
              <a:ext cx="3391275" cy="1411500"/>
            </a:xfrm>
            <a:custGeom>
              <a:avLst/>
              <a:gdLst/>
              <a:ahLst/>
              <a:cxnLst/>
              <a:rect l="l" t="t" r="r" b="b"/>
              <a:pathLst>
                <a:path w="135651" h="56460" extrusionOk="0">
                  <a:moveTo>
                    <a:pt x="4703" y="0"/>
                  </a:moveTo>
                  <a:lnTo>
                    <a:pt x="0" y="56460"/>
                  </a:lnTo>
                  <a:lnTo>
                    <a:pt x="135651" y="22080"/>
                  </a:lnTo>
                  <a:close/>
                </a:path>
              </a:pathLst>
            </a:custGeom>
            <a:solidFill>
              <a:schemeClr val="lt2"/>
            </a:solidFill>
            <a:ln>
              <a:noFill/>
            </a:ln>
          </p:spPr>
        </p:sp>
        <p:sp>
          <p:nvSpPr>
            <p:cNvPr id="1090" name="Google Shape;1090;p64"/>
            <p:cNvSpPr/>
            <p:nvPr/>
          </p:nvSpPr>
          <p:spPr>
            <a:xfrm>
              <a:off x="1764506" y="3376756"/>
              <a:ext cx="3073050" cy="710675"/>
            </a:xfrm>
            <a:custGeom>
              <a:avLst/>
              <a:gdLst/>
              <a:ahLst/>
              <a:cxnLst/>
              <a:rect l="l" t="t" r="r" b="b"/>
              <a:pathLst>
                <a:path w="122922" h="28427" extrusionOk="0">
                  <a:moveTo>
                    <a:pt x="122922" y="14099"/>
                  </a:moveTo>
                  <a:lnTo>
                    <a:pt x="120318" y="0"/>
                  </a:lnTo>
                  <a:lnTo>
                    <a:pt x="0" y="28427"/>
                  </a:lnTo>
                  <a:close/>
                </a:path>
              </a:pathLst>
            </a:custGeom>
            <a:solidFill>
              <a:schemeClr val="accent2"/>
            </a:solidFill>
            <a:ln>
              <a:noFill/>
            </a:ln>
          </p:spPr>
        </p:sp>
      </p:grpSp>
      <p:sp>
        <p:nvSpPr>
          <p:cNvPr id="1091" name="Google Shape;1091;p64"/>
          <p:cNvSpPr/>
          <p:nvPr/>
        </p:nvSpPr>
        <p:spPr>
          <a:xfrm flipH="1">
            <a:off x="365047" y="396000"/>
            <a:ext cx="166875" cy="1994050"/>
          </a:xfrm>
          <a:custGeom>
            <a:avLst/>
            <a:gdLst/>
            <a:ahLst/>
            <a:cxnLst/>
            <a:rect l="l" t="t" r="r" b="b"/>
            <a:pathLst>
              <a:path w="6675" h="79762" extrusionOk="0">
                <a:moveTo>
                  <a:pt x="5184" y="79762"/>
                </a:moveTo>
                <a:lnTo>
                  <a:pt x="0" y="552"/>
                </a:lnTo>
                <a:lnTo>
                  <a:pt x="6675" y="0"/>
                </a:lnTo>
                <a:close/>
              </a:path>
            </a:pathLst>
          </a:custGeom>
          <a:solidFill>
            <a:schemeClr val="accent2"/>
          </a:solidFill>
          <a:ln>
            <a:noFill/>
          </a:ln>
        </p:spPr>
      </p:sp>
      <p:sp>
        <p:nvSpPr>
          <p:cNvPr id="1092" name="Google Shape;1092;p64"/>
          <p:cNvSpPr txBox="1"/>
          <p:nvPr>
            <p:ph type="title"/>
          </p:nvPr>
        </p:nvSpPr>
        <p:spPr>
          <a:xfrm flipH="1">
            <a:off x="4710558" y="1504375"/>
            <a:ext cx="3586800" cy="23775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t>Financial Plan</a:t>
            </a:r>
            <a:endParaRPr lang="en-GB"/>
          </a:p>
        </p:txBody>
      </p:sp>
      <p:sp>
        <p:nvSpPr>
          <p:cNvPr id="1094" name="Google Shape;1094;p64"/>
          <p:cNvSpPr/>
          <p:nvPr/>
        </p:nvSpPr>
        <p:spPr>
          <a:xfrm>
            <a:off x="282100" y="4450025"/>
            <a:ext cx="2153300" cy="232725"/>
          </a:xfrm>
          <a:custGeom>
            <a:avLst/>
            <a:gdLst/>
            <a:ahLst/>
            <a:cxnLst/>
            <a:rect l="l" t="t" r="r" b="b"/>
            <a:pathLst>
              <a:path w="86132" h="9309" extrusionOk="0">
                <a:moveTo>
                  <a:pt x="86132" y="5924"/>
                </a:moveTo>
                <a:lnTo>
                  <a:pt x="779" y="0"/>
                </a:lnTo>
                <a:lnTo>
                  <a:pt x="0" y="9309"/>
                </a:lnTo>
                <a:close/>
              </a:path>
            </a:pathLst>
          </a:custGeom>
          <a:solidFill>
            <a:schemeClr val="accent1"/>
          </a:solidFill>
          <a:ln>
            <a:noFill/>
          </a:ln>
        </p:spPr>
      </p:sp>
      <p:sp>
        <p:nvSpPr>
          <p:cNvPr id="2" name="Title 1"/>
          <p:cNvSpPr/>
          <p:nvPr>
            <p:ph type="title" idx="2"/>
          </p:nvPr>
        </p:nvSpPr>
        <p:spPr>
          <a:xfrm flipH="1">
            <a:off x="4206875" y="1368425"/>
            <a:ext cx="6124575" cy="2513330"/>
          </a:xfrm>
        </p:spPr>
        <p:txBody>
          <a:bodyPr/>
          <a:p>
            <a:r>
              <a:rPr lang="en-US"/>
              <a:t>Summary and Recommendations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Summary</a:t>
            </a:r>
            <a:br>
              <a:rPr lang="en-US"/>
            </a:br>
            <a:endParaRPr lang="en-US"/>
          </a:p>
        </p:txBody>
      </p:sp>
      <p:sp>
        <p:nvSpPr>
          <p:cNvPr id="3" name="Text Placeholder 2"/>
          <p:cNvSpPr/>
          <p:nvPr>
            <p:ph type="body" idx="1"/>
          </p:nvPr>
        </p:nvSpPr>
        <p:spPr/>
        <p:txBody>
          <a:bodyPr/>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sym typeface="+mn-ea"/>
              </a:rPr>
              <a:t>Billboards and Radio Channels have the highest Bookings or CTR but have low revenue or ROI  becouse their spend value is high </a:t>
            </a:r>
            <a:endParaRPr lang="en-US">
              <a:latin typeface="Arial" panose="020B0604020202020204" pitchFamily="34" charset="0"/>
              <a:cs typeface="Arial" panose="020B0604020202020204" pitchFamily="34" charset="0"/>
              <a:sym typeface="+mn-ea"/>
            </a:endParaRPr>
          </a:p>
          <a:p>
            <a:pPr marL="152400" indent="0">
              <a:buFont typeface="Arial" panose="020B0604020202020204" pitchFamily="34" charset="0"/>
              <a:buNone/>
            </a:pPr>
            <a:endParaRPr lang="en-US">
              <a:latin typeface="Arial" panose="020B0604020202020204" pitchFamily="34" charset="0"/>
              <a:cs typeface="Arial" panose="020B0604020202020204" pitchFamily="34" charset="0"/>
              <a:sym typeface="+mn-ea"/>
            </a:endParaRPr>
          </a:p>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sym typeface="+mn-ea"/>
              </a:rPr>
              <a:t>TV channel has high booking rate and revenue and low spend</a:t>
            </a:r>
            <a:endParaRPr lang="en-US">
              <a:latin typeface="Arial" panose="020B0604020202020204" pitchFamily="34" charset="0"/>
              <a:cs typeface="Arial" panose="020B0604020202020204" pitchFamily="34" charset="0"/>
              <a:sym typeface="+mn-ea"/>
            </a:endParaRPr>
          </a:p>
          <a:p>
            <a:pPr marL="152400" indent="0">
              <a:buFont typeface="Arial" panose="020B0604020202020204" pitchFamily="34" charset="0"/>
              <a:buNone/>
            </a:pPr>
            <a:r>
              <a:rPr lang="en-US">
                <a:latin typeface="Arial" panose="020B0604020202020204" pitchFamily="34" charset="0"/>
                <a:cs typeface="Arial" panose="020B0604020202020204" pitchFamily="34" charset="0"/>
                <a:sym typeface="+mn-ea"/>
              </a:rPr>
              <a:t>  </a:t>
            </a:r>
            <a:endParaRPr lang="en-US"/>
          </a:p>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rPr>
              <a:t> Campaigns that have high booking rate different from campaign that have high revenue becouse the channels have high booking rate but not return low revenue becouse high spend value.</a:t>
            </a:r>
            <a:endParaRPr lang="en-US">
              <a:latin typeface="Arial" panose="020B0604020202020204" pitchFamily="34" charset="0"/>
              <a:cs typeface="Arial" panose="020B0604020202020204" pitchFamily="34" charset="0"/>
            </a:endParaRPr>
          </a:p>
          <a:p>
            <a:pPr marL="152400" indent="0">
              <a:buFont typeface="Arial" panose="020B0604020202020204" pitchFamily="34" charset="0"/>
              <a:buNone/>
            </a:pPr>
            <a:endParaRPr lang="en-US">
              <a:latin typeface="Arial" panose="020B0604020202020204" pitchFamily="34" charset="0"/>
              <a:cs typeface="Arial" panose="020B0604020202020204" pitchFamily="34" charset="0"/>
            </a:endParaRPr>
          </a:p>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rPr>
              <a:t>The most marketing campaigns strategy are Campaign 8 , 21,17 , 49,23,12,29,33,28,16 that use </a:t>
            </a:r>
            <a:endParaRPr lang="en-US">
              <a:latin typeface="Arial" panose="020B0604020202020204" pitchFamily="34" charset="0"/>
              <a:cs typeface="Arial" panose="020B0604020202020204" pitchFamily="34" charset="0"/>
            </a:endParaRPr>
          </a:p>
          <a:p>
            <a:pPr marL="152400" indent="0">
              <a:buFont typeface="Arial" panose="020B0604020202020204" pitchFamily="34" charset="0"/>
              <a:buNone/>
            </a:pPr>
            <a:r>
              <a:rPr lang="en-US">
                <a:latin typeface="Arial" panose="020B0604020202020204" pitchFamily="34" charset="0"/>
                <a:cs typeface="Arial" panose="020B0604020202020204" pitchFamily="34" charset="0"/>
              </a:rPr>
              <a:t>     TV </a:t>
            </a:r>
            <a:r>
              <a:rPr lang="en-US">
                <a:latin typeface="Arial" panose="020B0604020202020204" pitchFamily="34" charset="0"/>
                <a:cs typeface="Arial" panose="020B0604020202020204" pitchFamily="34" charset="0"/>
                <a:sym typeface="+mn-ea"/>
              </a:rPr>
              <a:t> , Search Engine and Social Media channels </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Recommendations</a:t>
            </a:r>
            <a:endParaRPr lang="en-US"/>
          </a:p>
        </p:txBody>
      </p:sp>
      <p:sp>
        <p:nvSpPr>
          <p:cNvPr id="3" name="Text Placeholder 2"/>
          <p:cNvSpPr/>
          <p:nvPr>
            <p:ph type="body" idx="1"/>
          </p:nvPr>
        </p:nvSpPr>
        <p:spPr/>
        <p:txBody>
          <a:bodyPr/>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rPr>
              <a:t>The best way for marketing campaign is use TV channel and </a:t>
            </a:r>
            <a:r>
              <a:rPr lang="en-US">
                <a:latin typeface="Arial" panose="020B0604020202020204" pitchFamily="34" charset="0"/>
                <a:cs typeface="Arial" panose="020B0604020202020204" pitchFamily="34" charset="0"/>
                <a:sym typeface="+mn-ea"/>
              </a:rPr>
              <a:t>in the second level are</a:t>
            </a:r>
            <a:r>
              <a:rPr lang="en-US">
                <a:latin typeface="Arial" panose="020B0604020202020204" pitchFamily="34" charset="0"/>
                <a:cs typeface="Arial" panose="020B0604020202020204" pitchFamily="34" charset="0"/>
              </a:rPr>
              <a:t>  Influencer , Search Engine and Social Media channels </a:t>
            </a:r>
            <a:endParaRPr lang="en-US">
              <a:latin typeface="Arial" panose="020B0604020202020204" pitchFamily="34" charset="0"/>
              <a:cs typeface="Arial" panose="020B0604020202020204" pitchFamily="34" charset="0"/>
            </a:endParaRPr>
          </a:p>
          <a:p>
            <a:pPr marL="152400" indent="0">
              <a:buFont typeface="Arial" panose="020B0604020202020204" pitchFamily="34" charset="0"/>
              <a:buNone/>
            </a:pPr>
            <a:endParaRPr lang="en-US">
              <a:latin typeface="Arial" panose="020B0604020202020204" pitchFamily="34" charset="0"/>
              <a:cs typeface="Arial" panose="020B0604020202020204" pitchFamily="34" charset="0"/>
            </a:endParaRPr>
          </a:p>
          <a:p>
            <a:pPr marL="323850" indent="-171450">
              <a:buFont typeface="Arial" panose="020B0604020202020204" pitchFamily="34" charset="0"/>
              <a:buChar char="•"/>
            </a:pPr>
            <a:r>
              <a:rPr lang="en-US">
                <a:latin typeface="Arial" panose="020B0604020202020204" pitchFamily="34" charset="0"/>
                <a:cs typeface="Arial" panose="020B0604020202020204" pitchFamily="34" charset="0"/>
              </a:rPr>
              <a:t>don’t use </a:t>
            </a:r>
            <a:r>
              <a:rPr lang="en-US">
                <a:latin typeface="Arial" panose="020B0604020202020204" pitchFamily="34" charset="0"/>
                <a:cs typeface="Arial" panose="020B0604020202020204" pitchFamily="34" charset="0"/>
                <a:sym typeface="+mn-ea"/>
              </a:rPr>
              <a:t>Email , Billboards and Radio channels</a:t>
            </a:r>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152400" indent="0">
              <a:buFont typeface="Arial" panose="020B0604020202020204" pitchFamily="34" charset="0"/>
              <a:buNone/>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35"/>
          <p:cNvSpPr/>
          <p:nvPr/>
        </p:nvSpPr>
        <p:spPr>
          <a:xfrm rot="6842566">
            <a:off x="7124620" y="1709680"/>
            <a:ext cx="513477" cy="581949"/>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sp>
      <p:sp>
        <p:nvSpPr>
          <p:cNvPr id="326" name="Google Shape;326;p35"/>
          <p:cNvSpPr/>
          <p:nvPr/>
        </p:nvSpPr>
        <p:spPr>
          <a:xfrm rot="-1900099">
            <a:off x="4271907" y="1914851"/>
            <a:ext cx="513499" cy="581974"/>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27" name="Google Shape;327;p35"/>
          <p:cNvSpPr/>
          <p:nvPr/>
        </p:nvSpPr>
        <p:spPr>
          <a:xfrm rot="-7080163" flipH="1">
            <a:off x="1538201" y="1701090"/>
            <a:ext cx="513485" cy="581958"/>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sp>
      <p:sp>
        <p:nvSpPr>
          <p:cNvPr id="328" name="Google Shape;328;p35"/>
          <p:cNvSpPr/>
          <p:nvPr/>
        </p:nvSpPr>
        <p:spPr>
          <a:xfrm rot="-2036374">
            <a:off x="1514803" y="484442"/>
            <a:ext cx="513483" cy="58195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29" name="Google Shape;329;p35"/>
          <p:cNvSpPr/>
          <p:nvPr/>
        </p:nvSpPr>
        <p:spPr>
          <a:xfrm rot="8899901">
            <a:off x="4367483" y="251005"/>
            <a:ext cx="513499" cy="581974"/>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sp>
      <p:sp>
        <p:nvSpPr>
          <p:cNvPr id="330" name="Google Shape;330;p35"/>
          <p:cNvSpPr/>
          <p:nvPr/>
        </p:nvSpPr>
        <p:spPr>
          <a:xfrm rot="2036374" flipH="1">
            <a:off x="7126878" y="484442"/>
            <a:ext cx="513483" cy="58195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sp>
      <p:sp>
        <p:nvSpPr>
          <p:cNvPr id="331" name="Google Shape;331;p35"/>
          <p:cNvSpPr txBox="1"/>
          <p:nvPr>
            <p:ph type="title"/>
          </p:nvPr>
        </p:nvSpPr>
        <p:spPr>
          <a:xfrm>
            <a:off x="720000" y="3867578"/>
            <a:ext cx="7710600" cy="10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a:t>Businuss Problem</a:t>
            </a:r>
            <a:endParaRPr lang="en-US" sz="5200"/>
          </a:p>
        </p:txBody>
      </p:sp>
      <p:sp>
        <p:nvSpPr>
          <p:cNvPr id="18" name="Text Box 17"/>
          <p:cNvSpPr txBox="1"/>
          <p:nvPr/>
        </p:nvSpPr>
        <p:spPr>
          <a:xfrm>
            <a:off x="611505" y="627380"/>
            <a:ext cx="7272020" cy="2749550"/>
          </a:xfrm>
          <a:prstGeom prst="rect">
            <a:avLst/>
          </a:prstGeom>
          <a:noFill/>
        </p:spPr>
        <p:txBody>
          <a:bodyPr wrap="square" rtlCol="0">
            <a:noAutofit/>
          </a:bodyPr>
          <a:p>
            <a:pPr marL="0" lvl="1"/>
            <a:endParaRPr lang="en-US" dirty="0">
              <a:latin typeface="+mj-lt"/>
              <a:sym typeface="+mn-ea"/>
            </a:endParaRPr>
          </a:p>
          <a:p>
            <a:pPr marL="0" lvl="1"/>
            <a:endParaRPr lang="en-US" dirty="0">
              <a:latin typeface="+mj-lt"/>
              <a:sym typeface="+mn-ea"/>
            </a:endParaRPr>
          </a:p>
          <a:p>
            <a:pPr marL="0" lvl="1"/>
            <a:r>
              <a:rPr lang="en-US" dirty="0">
                <a:latin typeface="+mj-lt"/>
                <a:sym typeface="+mn-ea"/>
              </a:rPr>
              <a:t>The Hotel has been running various marketing campaigns(50 Marketing Campaign ) to increase room bookings and enhance brand visibility. </a:t>
            </a:r>
            <a:br>
              <a:rPr lang="en-US" dirty="0">
                <a:latin typeface="+mj-lt"/>
                <a:sym typeface="+mn-ea"/>
              </a:rPr>
            </a:br>
            <a:br>
              <a:rPr lang="en-US" dirty="0">
                <a:latin typeface="+mj-lt"/>
                <a:sym typeface="+mn-ea"/>
              </a:rPr>
            </a:br>
            <a:r>
              <a:rPr lang="en-US" dirty="0">
                <a:latin typeface="+mj-lt"/>
                <a:sym typeface="+mn-ea"/>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endParaRPr lang="ar-EG" dirty="0">
              <a:solidFill>
                <a:srgbClr val="000000"/>
              </a:solidFill>
              <a:latin typeface="+mj-lt"/>
              <a:cs typeface="29LT Bukra Light"/>
              <a:rtl val="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1" name="Shape 781"/>
        <p:cNvGrpSpPr/>
        <p:nvPr/>
      </p:nvGrpSpPr>
      <p:grpSpPr>
        <a:xfrm>
          <a:off x="0" y="0"/>
          <a:ext cx="0" cy="0"/>
          <a:chOff x="0" y="0"/>
          <a:chExt cx="0" cy="0"/>
        </a:xfrm>
      </p:grpSpPr>
      <p:sp>
        <p:nvSpPr>
          <p:cNvPr id="782" name="Google Shape;782;p53"/>
          <p:cNvSpPr txBox="1"/>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US" altLang="en-GB"/>
              <a:t>What should we Know? </a:t>
            </a:r>
            <a:endParaRPr lang="en-US" altLang="en-GB"/>
          </a:p>
        </p:txBody>
      </p:sp>
      <p:sp>
        <p:nvSpPr>
          <p:cNvPr id="784" name="Google Shape;784;p53"/>
          <p:cNvSpPr txBox="1"/>
          <p:nvPr>
            <p:ph type="subTitle" idx="4294967295"/>
          </p:nvPr>
        </p:nvSpPr>
        <p:spPr>
          <a:xfrm>
            <a:off x="756920" y="3527425"/>
            <a:ext cx="1668145" cy="113792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a:latin typeface="Arial" panose="020B0604020202020204" pitchFamily="34" charset="0"/>
                <a:cs typeface="Arial" panose="020B0604020202020204" pitchFamily="34" charset="0"/>
              </a:rPr>
              <a:t>The most campaigns in terms of Revenue , Booking </a:t>
            </a:r>
            <a:endParaRPr lang="en-US" sz="1400">
              <a:latin typeface="Arial" panose="020B0604020202020204" pitchFamily="34" charset="0"/>
              <a:cs typeface="Arial" panose="020B0604020202020204" pitchFamily="34" charset="0"/>
            </a:endParaRPr>
          </a:p>
        </p:txBody>
      </p:sp>
      <p:sp>
        <p:nvSpPr>
          <p:cNvPr id="786" name="Google Shape;786;p53"/>
          <p:cNvSpPr txBox="1"/>
          <p:nvPr>
            <p:ph type="subTitle" idx="4294967295"/>
          </p:nvPr>
        </p:nvSpPr>
        <p:spPr>
          <a:xfrm>
            <a:off x="4882515" y="3526155"/>
            <a:ext cx="1668145" cy="113919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dirty="0">
                <a:latin typeface="+mj-lt"/>
                <a:sym typeface="+mn-ea"/>
              </a:rPr>
              <a:t>Which channels yield the highest Click Through Rate (CTR) </a:t>
            </a:r>
            <a:endParaRPr sz="1400"/>
          </a:p>
        </p:txBody>
      </p:sp>
      <p:sp>
        <p:nvSpPr>
          <p:cNvPr id="788" name="Google Shape;788;p53"/>
          <p:cNvSpPr txBox="1"/>
          <p:nvPr>
            <p:ph type="subTitle" idx="4294967295"/>
          </p:nvPr>
        </p:nvSpPr>
        <p:spPr>
          <a:xfrm>
            <a:off x="2593340" y="3526790"/>
            <a:ext cx="1668145" cy="113855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dirty="0">
                <a:latin typeface="+mj-lt"/>
                <a:sym typeface="+mn-ea"/>
              </a:rPr>
              <a:t>Which channels yield the highest return on investment (ROI) </a:t>
            </a:r>
            <a:endParaRPr sz="1400"/>
          </a:p>
        </p:txBody>
      </p:sp>
      <p:sp>
        <p:nvSpPr>
          <p:cNvPr id="790" name="Google Shape;790;p53"/>
          <p:cNvSpPr txBox="1"/>
          <p:nvPr>
            <p:ph type="subTitle" idx="4294967295"/>
          </p:nvPr>
        </p:nvSpPr>
        <p:spPr>
          <a:xfrm>
            <a:off x="6718935" y="3515360"/>
            <a:ext cx="1668145" cy="114998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a:latin typeface="Arial" panose="020B0604020202020204" pitchFamily="34" charset="0"/>
                <a:cs typeface="Arial" panose="020B0604020202020204" pitchFamily="34" charset="0"/>
              </a:rPr>
              <a:t>Impact the spend and revenue for each channel</a:t>
            </a:r>
            <a:endParaRPr lang="en-US" sz="1400">
              <a:latin typeface="Arial" panose="020B0604020202020204" pitchFamily="34" charset="0"/>
              <a:cs typeface="Arial" panose="020B0604020202020204" pitchFamily="34" charset="0"/>
            </a:endParaRPr>
          </a:p>
        </p:txBody>
      </p:sp>
      <p:grpSp>
        <p:nvGrpSpPr>
          <p:cNvPr id="791" name="Google Shape;791;p53"/>
          <p:cNvGrpSpPr/>
          <p:nvPr/>
        </p:nvGrpSpPr>
        <p:grpSpPr>
          <a:xfrm>
            <a:off x="792750" y="2421864"/>
            <a:ext cx="7558500" cy="917318"/>
            <a:chOff x="792750" y="2278782"/>
            <a:chExt cx="7558500" cy="917318"/>
          </a:xfrm>
        </p:grpSpPr>
        <p:cxnSp>
          <p:nvCxnSpPr>
            <p:cNvPr id="792" name="Google Shape;792;p53"/>
            <p:cNvCxnSpPr/>
            <p:nvPr/>
          </p:nvCxnSpPr>
          <p:spPr>
            <a:xfrm>
              <a:off x="792750" y="2936900"/>
              <a:ext cx="7558500" cy="0"/>
            </a:xfrm>
            <a:prstGeom prst="straightConnector1">
              <a:avLst/>
            </a:prstGeom>
            <a:noFill/>
            <a:ln w="38100" cap="flat" cmpd="sng">
              <a:solidFill>
                <a:schemeClr val="dk1"/>
              </a:solidFill>
              <a:prstDash val="solid"/>
              <a:round/>
              <a:headEnd type="none" w="med" len="med"/>
              <a:tailEnd type="none" w="med" len="med"/>
            </a:ln>
          </p:spPr>
        </p:cxnSp>
        <p:cxnSp>
          <p:nvCxnSpPr>
            <p:cNvPr id="793" name="Google Shape;793;p53"/>
            <p:cNvCxnSpPr>
              <a:stCxn id="794" idx="2"/>
            </p:cNvCxnSpPr>
            <p:nvPr/>
          </p:nvCxnSpPr>
          <p:spPr>
            <a:xfrm>
              <a:off x="4572017" y="2278782"/>
              <a:ext cx="0" cy="664800"/>
            </a:xfrm>
            <a:prstGeom prst="straightConnector1">
              <a:avLst/>
            </a:prstGeom>
            <a:noFill/>
            <a:ln w="38100" cap="flat" cmpd="sng">
              <a:solidFill>
                <a:schemeClr val="dk1"/>
              </a:solidFill>
              <a:prstDash val="solid"/>
              <a:round/>
              <a:headEnd type="none" w="med" len="med"/>
              <a:tailEnd type="none" w="med" len="med"/>
            </a:ln>
          </p:spPr>
        </p:cxnSp>
        <p:cxnSp>
          <p:nvCxnSpPr>
            <p:cNvPr id="795" name="Google Shape;795;p53"/>
            <p:cNvCxnSpPr/>
            <p:nvPr/>
          </p:nvCxnSpPr>
          <p:spPr>
            <a:xfrm>
              <a:off x="3427443" y="2936900"/>
              <a:ext cx="0" cy="259200"/>
            </a:xfrm>
            <a:prstGeom prst="straightConnector1">
              <a:avLst/>
            </a:prstGeom>
            <a:noFill/>
            <a:ln w="38100" cap="flat" cmpd="sng">
              <a:solidFill>
                <a:schemeClr val="dk1"/>
              </a:solidFill>
              <a:prstDash val="solid"/>
              <a:round/>
              <a:headEnd type="none" w="med" len="med"/>
              <a:tailEnd type="none" w="med" len="med"/>
            </a:ln>
          </p:spPr>
        </p:cxnSp>
        <p:cxnSp>
          <p:nvCxnSpPr>
            <p:cNvPr id="796" name="Google Shape;796;p53"/>
            <p:cNvCxnSpPr/>
            <p:nvPr/>
          </p:nvCxnSpPr>
          <p:spPr>
            <a:xfrm>
              <a:off x="5716572" y="2936900"/>
              <a:ext cx="0" cy="259200"/>
            </a:xfrm>
            <a:prstGeom prst="straightConnector1">
              <a:avLst/>
            </a:prstGeom>
            <a:noFill/>
            <a:ln w="38100" cap="flat" cmpd="sng">
              <a:solidFill>
                <a:schemeClr val="dk1"/>
              </a:solidFill>
              <a:prstDash val="solid"/>
              <a:round/>
              <a:headEnd type="none" w="med" len="med"/>
              <a:tailEnd type="none" w="med" len="med"/>
            </a:ln>
          </p:spPr>
        </p:cxnSp>
        <p:cxnSp>
          <p:nvCxnSpPr>
            <p:cNvPr id="797" name="Google Shape;797;p53"/>
            <p:cNvCxnSpPr/>
            <p:nvPr/>
          </p:nvCxnSpPr>
          <p:spPr>
            <a:xfrm>
              <a:off x="7553175" y="2936900"/>
              <a:ext cx="0" cy="259200"/>
            </a:xfrm>
            <a:prstGeom prst="straightConnector1">
              <a:avLst/>
            </a:prstGeom>
            <a:noFill/>
            <a:ln w="38100" cap="flat" cmpd="sng">
              <a:solidFill>
                <a:schemeClr val="dk1"/>
              </a:solidFill>
              <a:prstDash val="solid"/>
              <a:round/>
              <a:headEnd type="none" w="med" len="med"/>
              <a:tailEnd type="none" w="med" len="med"/>
            </a:ln>
          </p:spPr>
        </p:cxnSp>
        <p:cxnSp>
          <p:nvCxnSpPr>
            <p:cNvPr id="798" name="Google Shape;798;p53"/>
            <p:cNvCxnSpPr/>
            <p:nvPr/>
          </p:nvCxnSpPr>
          <p:spPr>
            <a:xfrm>
              <a:off x="1590825" y="2936900"/>
              <a:ext cx="0" cy="259200"/>
            </a:xfrm>
            <a:prstGeom prst="straightConnector1">
              <a:avLst/>
            </a:prstGeom>
            <a:noFill/>
            <a:ln w="38100" cap="flat" cmpd="sng">
              <a:solidFill>
                <a:schemeClr val="dk1"/>
              </a:solidFill>
              <a:prstDash val="solid"/>
              <a:round/>
              <a:headEnd type="none" w="med" len="med"/>
              <a:tailEnd type="none" w="med" len="med"/>
            </a:ln>
          </p:spPr>
        </p:cxnSp>
      </p:grpSp>
      <p:grpSp>
        <p:nvGrpSpPr>
          <p:cNvPr id="799" name="Google Shape;799;p53"/>
          <p:cNvGrpSpPr/>
          <p:nvPr/>
        </p:nvGrpSpPr>
        <p:grpSpPr>
          <a:xfrm>
            <a:off x="3065600" y="1477214"/>
            <a:ext cx="3214275" cy="1155425"/>
            <a:chOff x="3065600" y="1572050"/>
            <a:chExt cx="3214275" cy="1155425"/>
          </a:xfrm>
        </p:grpSpPr>
        <p:sp>
          <p:nvSpPr>
            <p:cNvPr id="800" name="Google Shape;800;p53"/>
            <p:cNvSpPr/>
            <p:nvPr/>
          </p:nvSpPr>
          <p:spPr>
            <a:xfrm>
              <a:off x="6125825" y="1572050"/>
              <a:ext cx="154050" cy="734150"/>
            </a:xfrm>
            <a:custGeom>
              <a:avLst/>
              <a:gdLst/>
              <a:ahLst/>
              <a:cxnLst/>
              <a:rect l="l" t="t" r="r" b="b"/>
              <a:pathLst>
                <a:path w="6162" h="29366" extrusionOk="0">
                  <a:moveTo>
                    <a:pt x="0" y="0"/>
                  </a:moveTo>
                  <a:lnTo>
                    <a:pt x="6162" y="0"/>
                  </a:lnTo>
                  <a:lnTo>
                    <a:pt x="215" y="29366"/>
                  </a:lnTo>
                  <a:close/>
                </a:path>
              </a:pathLst>
            </a:custGeom>
            <a:solidFill>
              <a:schemeClr val="accent2"/>
            </a:solidFill>
            <a:ln>
              <a:noFill/>
            </a:ln>
          </p:spPr>
        </p:sp>
        <p:sp>
          <p:nvSpPr>
            <p:cNvPr id="801" name="Google Shape;801;p53"/>
            <p:cNvSpPr/>
            <p:nvPr/>
          </p:nvSpPr>
          <p:spPr>
            <a:xfrm>
              <a:off x="3065600" y="1572050"/>
              <a:ext cx="3019000" cy="1155425"/>
            </a:xfrm>
            <a:custGeom>
              <a:avLst/>
              <a:gdLst/>
              <a:ahLst/>
              <a:cxnLst/>
              <a:rect l="l" t="t" r="r" b="b"/>
              <a:pathLst>
                <a:path w="120760" h="46217" extrusionOk="0">
                  <a:moveTo>
                    <a:pt x="120015" y="0"/>
                  </a:moveTo>
                  <a:lnTo>
                    <a:pt x="120760" y="46217"/>
                  </a:lnTo>
                  <a:lnTo>
                    <a:pt x="0" y="44726"/>
                  </a:lnTo>
                  <a:lnTo>
                    <a:pt x="4473" y="1971"/>
                  </a:lnTo>
                  <a:close/>
                </a:path>
              </a:pathLst>
            </a:custGeom>
            <a:solidFill>
              <a:schemeClr val="lt2"/>
            </a:solidFill>
            <a:ln>
              <a:noFill/>
            </a:ln>
          </p:spPr>
        </p:sp>
      </p:grpSp>
      <p:sp>
        <p:nvSpPr>
          <p:cNvPr id="802" name="Google Shape;802;p53"/>
          <p:cNvSpPr txBox="1"/>
          <p:nvPr>
            <p:ph type="title" idx="4294967295"/>
          </p:nvPr>
        </p:nvSpPr>
        <p:spPr>
          <a:xfrm>
            <a:off x="3340183" y="1851474"/>
            <a:ext cx="2463600" cy="3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a:latin typeface="Livvic"/>
                <a:ea typeface="Livvic"/>
                <a:cs typeface="Livvic"/>
                <a:sym typeface="Livvic"/>
              </a:rPr>
              <a:t>Analysis</a:t>
            </a:r>
            <a:endParaRPr lang="en-US" sz="1800" b="1">
              <a:latin typeface="Livvic"/>
              <a:ea typeface="Livvic"/>
              <a:cs typeface="Livvic"/>
              <a:sym typeface="Livv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34"/>
          <p:cNvSpPr txBox="1"/>
          <p:nvPr>
            <p:ph type="body" idx="1"/>
          </p:nvPr>
        </p:nvSpPr>
        <p:spPr>
          <a:xfrm>
            <a:off x="323215" y="1275715"/>
            <a:ext cx="2521585" cy="1875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Arial" panose="020B0604020202020204" pitchFamily="34" charset="0"/>
                <a:ea typeface="Livvic"/>
                <a:cs typeface="Arial" panose="020B0604020202020204" pitchFamily="34" charset="0"/>
                <a:sym typeface="Livvic"/>
              </a:rPr>
              <a:t>The most campaigns that have high revenue defferent from the campaigns that have high booking !! Why ??</a:t>
            </a:r>
            <a:endParaRPr lang="en-US" sz="1200">
              <a:latin typeface="Arial" panose="020B0604020202020204" pitchFamily="34" charset="0"/>
              <a:ea typeface="Livvic"/>
              <a:cs typeface="Arial" panose="020B0604020202020204" pitchFamily="34" charset="0"/>
              <a:sym typeface="Livvic"/>
            </a:endParaRPr>
          </a:p>
          <a:p>
            <a:pPr marL="0" lvl="0" indent="0" algn="l" rtl="0">
              <a:spcBef>
                <a:spcPts val="0"/>
              </a:spcBef>
              <a:spcAft>
                <a:spcPts val="0"/>
              </a:spcAft>
              <a:buNone/>
            </a:pPr>
            <a:endParaRPr lang="en-US" sz="1200">
              <a:latin typeface="Arial" panose="020B0604020202020204" pitchFamily="34" charset="0"/>
              <a:ea typeface="Livvic"/>
              <a:cs typeface="Arial" panose="020B0604020202020204" pitchFamily="34" charset="0"/>
              <a:sym typeface="Livvic"/>
            </a:endParaRPr>
          </a:p>
          <a:p>
            <a:pPr marL="0" lvl="0" indent="0" algn="l" rtl="0">
              <a:spcBef>
                <a:spcPts val="0"/>
              </a:spcBef>
              <a:spcAft>
                <a:spcPts val="0"/>
              </a:spcAft>
              <a:buNone/>
            </a:pPr>
            <a:r>
              <a:rPr lang="en-US" sz="1200">
                <a:latin typeface="Arial" panose="020B0604020202020204" pitchFamily="34" charset="0"/>
                <a:ea typeface="Livvic"/>
                <a:cs typeface="Arial" panose="020B0604020202020204" pitchFamily="34" charset="0"/>
                <a:sym typeface="Livvic"/>
              </a:rPr>
              <a:t>continue to know the result .</a:t>
            </a:r>
            <a:endParaRPr lang="en-US" sz="1200">
              <a:latin typeface="Arial" panose="020B0604020202020204" pitchFamily="34" charset="0"/>
              <a:ea typeface="Livvic"/>
              <a:cs typeface="Arial" panose="020B0604020202020204" pitchFamily="34" charset="0"/>
              <a:sym typeface="Livvic"/>
            </a:endParaRPr>
          </a:p>
        </p:txBody>
      </p:sp>
      <p:sp>
        <p:nvSpPr>
          <p:cNvPr id="320" name="Google Shape;320;p34"/>
          <p:cNvSpPr txBox="1"/>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sym typeface="+mn-ea"/>
              </a:rPr>
              <a:t>The most campaigns in terms of Revenue and Booking </a:t>
            </a:r>
            <a:endParaRPr sz="2000" b="0">
              <a:solidFill>
                <a:schemeClr val="dk1"/>
              </a:solidFill>
            </a:endParaRPr>
          </a:p>
        </p:txBody>
      </p:sp>
      <p:pic>
        <p:nvPicPr>
          <p:cNvPr id="2" name="Picture 1" descr="Screenshot 2024-06-28 112315"/>
          <p:cNvPicPr>
            <a:picLocks noChangeAspect="1"/>
          </p:cNvPicPr>
          <p:nvPr/>
        </p:nvPicPr>
        <p:blipFill>
          <a:blip r:embed="rId1"/>
          <a:stretch>
            <a:fillRect/>
          </a:stretch>
        </p:blipFill>
        <p:spPr>
          <a:xfrm>
            <a:off x="2900045" y="1275715"/>
            <a:ext cx="5750560" cy="3491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000" dirty="0">
                <a:latin typeface="+mj-lt"/>
                <a:sym typeface="+mn-ea"/>
              </a:rPr>
              <a:t>Which channels yield the highest return on investment (ROI) </a:t>
            </a:r>
            <a:endParaRPr lang="en-US" sz="2000" dirty="0">
              <a:latin typeface="+mj-lt"/>
              <a:sym typeface="+mn-ea"/>
            </a:endParaRPr>
          </a:p>
        </p:txBody>
      </p:sp>
      <p:sp>
        <p:nvSpPr>
          <p:cNvPr id="3" name="Text Placeholder 2"/>
          <p:cNvSpPr/>
          <p:nvPr>
            <p:ph type="body" idx="1"/>
          </p:nvPr>
        </p:nvSpPr>
        <p:spPr>
          <a:xfrm>
            <a:off x="720090" y="1290320"/>
            <a:ext cx="2517140" cy="1282065"/>
          </a:xfrm>
        </p:spPr>
        <p:txBody>
          <a:bodyPr/>
          <a:p>
            <a:r>
              <a:rPr lang="en-US">
                <a:latin typeface="Arial" panose="020B0604020202020204" pitchFamily="34" charset="0"/>
                <a:cs typeface="Arial" panose="020B0604020202020204" pitchFamily="34" charset="0"/>
              </a:rPr>
              <a:t>TV Channel is the most channel has highest return on investment </a:t>
            </a:r>
            <a:endParaRPr lang="en-US">
              <a:latin typeface="Arial" panose="020B0604020202020204" pitchFamily="34" charset="0"/>
              <a:cs typeface="Arial" panose="020B0604020202020204" pitchFamily="34" charset="0"/>
            </a:endParaRPr>
          </a:p>
        </p:txBody>
      </p:sp>
      <p:pic>
        <p:nvPicPr>
          <p:cNvPr id="4" name="Picture 3" descr="Screenshot 2024-06-28 113457"/>
          <p:cNvPicPr>
            <a:picLocks noChangeAspect="1"/>
          </p:cNvPicPr>
          <p:nvPr/>
        </p:nvPicPr>
        <p:blipFill>
          <a:blip r:embed="rId1"/>
          <a:stretch>
            <a:fillRect/>
          </a:stretch>
        </p:blipFill>
        <p:spPr>
          <a:xfrm>
            <a:off x="3996055" y="1275715"/>
            <a:ext cx="4569460" cy="294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000" dirty="0">
                <a:latin typeface="+mj-lt"/>
                <a:sym typeface="+mn-ea"/>
              </a:rPr>
              <a:t>Which channels yield the highest Click Through Rate (CTR)</a:t>
            </a:r>
            <a:endParaRPr lang="en-US" sz="2000"/>
          </a:p>
        </p:txBody>
      </p:sp>
      <p:sp>
        <p:nvSpPr>
          <p:cNvPr id="3" name="Text Placeholder 2"/>
          <p:cNvSpPr/>
          <p:nvPr>
            <p:ph type="body" idx="1"/>
          </p:nvPr>
        </p:nvSpPr>
        <p:spPr>
          <a:xfrm>
            <a:off x="720090" y="1290320"/>
            <a:ext cx="2544445" cy="2240280"/>
          </a:xfrm>
        </p:spPr>
        <p:txBody>
          <a:bodyPr/>
          <a:p>
            <a:r>
              <a:rPr lang="en-US">
                <a:latin typeface="Arial" panose="020B0604020202020204" pitchFamily="34" charset="0"/>
                <a:cs typeface="Arial" panose="020B0604020202020204" pitchFamily="34" charset="0"/>
              </a:rPr>
              <a:t>Billboards , TV and Radio Channels have the highest Bookings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Billboards channel has highest clicks per impressions</a:t>
            </a:r>
            <a:r>
              <a:rPr lang="en-US">
                <a:latin typeface="Arial" panose="020B0604020202020204" pitchFamily="34" charset="0"/>
                <a:cs typeface="Arial" panose="020B0604020202020204" pitchFamily="34" charset="0"/>
              </a:rPr>
              <a:t> or click through rate</a:t>
            </a:r>
            <a:endParaRPr lang="en-US">
              <a:latin typeface="Arial" panose="020B0604020202020204" pitchFamily="34" charset="0"/>
              <a:cs typeface="Arial" panose="020B0604020202020204" pitchFamily="34" charset="0"/>
            </a:endParaRPr>
          </a:p>
        </p:txBody>
      </p:sp>
      <p:pic>
        <p:nvPicPr>
          <p:cNvPr id="4" name="Picture 3" descr="Screenshot 2024-06-28 115254"/>
          <p:cNvPicPr>
            <a:picLocks noChangeAspect="1"/>
          </p:cNvPicPr>
          <p:nvPr/>
        </p:nvPicPr>
        <p:blipFill>
          <a:blip r:embed="rId1"/>
          <a:stretch>
            <a:fillRect/>
          </a:stretch>
        </p:blipFill>
        <p:spPr>
          <a:xfrm>
            <a:off x="3780155" y="1229360"/>
            <a:ext cx="4837430" cy="3397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000">
                <a:sym typeface="+mn-ea"/>
              </a:rPr>
              <a:t>Impact the spend and revenue for each channel</a:t>
            </a:r>
            <a:endParaRPr lang="en-US" sz="2000"/>
          </a:p>
        </p:txBody>
      </p:sp>
      <p:sp>
        <p:nvSpPr>
          <p:cNvPr id="3" name="Text Placeholder 2"/>
          <p:cNvSpPr/>
          <p:nvPr>
            <p:ph type="body" idx="1"/>
          </p:nvPr>
        </p:nvSpPr>
        <p:spPr>
          <a:xfrm>
            <a:off x="713105" y="1203325"/>
            <a:ext cx="2846070" cy="3361690"/>
          </a:xfrm>
        </p:spPr>
        <p:txBody>
          <a:bodyPr/>
          <a:p>
            <a:r>
              <a:rPr lang="en-US">
                <a:latin typeface="Arial" panose="020B0604020202020204" pitchFamily="34" charset="0"/>
                <a:cs typeface="Arial" panose="020B0604020202020204" pitchFamily="34" charset="0"/>
              </a:rPr>
              <a:t>TV Channel has the highest revenue and lowest spend</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Email , Billboards and Radio channels have spend value more than the value of revenue </a:t>
            </a:r>
            <a:endParaRPr lang="en-US">
              <a:latin typeface="Arial" panose="020B0604020202020204" pitchFamily="34" charset="0"/>
              <a:cs typeface="Arial" panose="020B0604020202020204" pitchFamily="34" charset="0"/>
            </a:endParaRPr>
          </a:p>
        </p:txBody>
      </p:sp>
      <p:pic>
        <p:nvPicPr>
          <p:cNvPr id="7" name="Picture 6" descr="Screenshot 2024-06-28 120544"/>
          <p:cNvPicPr>
            <a:picLocks noChangeAspect="1"/>
          </p:cNvPicPr>
          <p:nvPr/>
        </p:nvPicPr>
        <p:blipFill>
          <a:blip r:embed="rId1"/>
          <a:stretch>
            <a:fillRect/>
          </a:stretch>
        </p:blipFill>
        <p:spPr>
          <a:xfrm>
            <a:off x="3851910" y="1275080"/>
            <a:ext cx="5114925"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pic>
        <p:nvPicPr>
          <p:cNvPr id="410" name="Google Shape;410;p38"/>
          <p:cNvPicPr preferRelativeResize="0"/>
          <p:nvPr/>
        </p:nvPicPr>
        <p:blipFill rotWithShape="1">
          <a:blip r:embed="rId1"/>
          <a:srcRect l="-359" t="-385" r="360" b="27563"/>
          <a:stretch>
            <a:fillRect/>
          </a:stretch>
        </p:blipFill>
        <p:spPr>
          <a:xfrm rot="120004">
            <a:off x="845048" y="7817"/>
            <a:ext cx="7459454" cy="3621542"/>
          </a:xfrm>
          <a:prstGeom prst="rect">
            <a:avLst/>
          </a:prstGeom>
          <a:noFill/>
          <a:ln>
            <a:noFill/>
          </a:ln>
        </p:spPr>
      </p:pic>
      <p:grpSp>
        <p:nvGrpSpPr>
          <p:cNvPr id="411" name="Google Shape;411;p38"/>
          <p:cNvGrpSpPr/>
          <p:nvPr/>
        </p:nvGrpSpPr>
        <p:grpSpPr>
          <a:xfrm rot="548462">
            <a:off x="1262510" y="2184710"/>
            <a:ext cx="6715892" cy="3611865"/>
            <a:chOff x="3513333" y="-241700"/>
            <a:chExt cx="6224749" cy="3347724"/>
          </a:xfrm>
        </p:grpSpPr>
        <p:sp>
          <p:nvSpPr>
            <p:cNvPr id="412" name="Google Shape;412;p38"/>
            <p:cNvSpPr/>
            <p:nvPr/>
          </p:nvSpPr>
          <p:spPr>
            <a:xfrm>
              <a:off x="3705107" y="-114301"/>
              <a:ext cx="6032975" cy="3206400"/>
            </a:xfrm>
            <a:custGeom>
              <a:avLst/>
              <a:gdLst/>
              <a:ahLst/>
              <a:cxnLst/>
              <a:rect l="l" t="t" r="r" b="b"/>
              <a:pathLst>
                <a:path w="241319" h="128256" extrusionOk="0">
                  <a:moveTo>
                    <a:pt x="11791" y="128256"/>
                  </a:moveTo>
                  <a:lnTo>
                    <a:pt x="241319" y="94038"/>
                  </a:lnTo>
                  <a:lnTo>
                    <a:pt x="222127" y="0"/>
                  </a:lnTo>
                  <a:lnTo>
                    <a:pt x="0" y="70746"/>
                  </a:lnTo>
                  <a:close/>
                </a:path>
              </a:pathLst>
            </a:custGeom>
            <a:solidFill>
              <a:schemeClr val="lt2"/>
            </a:solidFill>
            <a:ln>
              <a:noFill/>
            </a:ln>
          </p:spPr>
        </p:sp>
        <p:sp>
          <p:nvSpPr>
            <p:cNvPr id="413" name="Google Shape;413;p38"/>
            <p:cNvSpPr/>
            <p:nvPr/>
          </p:nvSpPr>
          <p:spPr>
            <a:xfrm>
              <a:off x="3672453" y="2068574"/>
              <a:ext cx="248800" cy="1037450"/>
            </a:xfrm>
            <a:custGeom>
              <a:avLst/>
              <a:gdLst/>
              <a:ahLst/>
              <a:cxnLst/>
              <a:rect l="l" t="t" r="r" b="b"/>
              <a:pathLst>
                <a:path w="9952" h="41498" extrusionOk="0">
                  <a:moveTo>
                    <a:pt x="1952" y="0"/>
                  </a:moveTo>
                  <a:lnTo>
                    <a:pt x="0" y="41498"/>
                  </a:lnTo>
                  <a:lnTo>
                    <a:pt x="9952" y="40672"/>
                  </a:lnTo>
                  <a:close/>
                </a:path>
              </a:pathLst>
            </a:custGeom>
            <a:solidFill>
              <a:schemeClr val="accent1"/>
            </a:solidFill>
            <a:ln>
              <a:noFill/>
            </a:ln>
          </p:spPr>
        </p:sp>
        <p:sp>
          <p:nvSpPr>
            <p:cNvPr id="414" name="Google Shape;414;p38"/>
            <p:cNvSpPr/>
            <p:nvPr/>
          </p:nvSpPr>
          <p:spPr>
            <a:xfrm>
              <a:off x="9330600" y="-241700"/>
              <a:ext cx="381100" cy="1323175"/>
            </a:xfrm>
            <a:custGeom>
              <a:avLst/>
              <a:gdLst/>
              <a:ahLst/>
              <a:cxnLst/>
              <a:rect l="l" t="t" r="r" b="b"/>
              <a:pathLst>
                <a:path w="15244" h="52927" extrusionOk="0">
                  <a:moveTo>
                    <a:pt x="10005" y="52927"/>
                  </a:moveTo>
                  <a:lnTo>
                    <a:pt x="15244" y="0"/>
                  </a:lnTo>
                  <a:lnTo>
                    <a:pt x="0" y="4255"/>
                  </a:lnTo>
                  <a:close/>
                </a:path>
              </a:pathLst>
            </a:custGeom>
            <a:solidFill>
              <a:schemeClr val="accent2"/>
            </a:solidFill>
            <a:ln>
              <a:noFill/>
            </a:ln>
          </p:spPr>
        </p:sp>
        <p:sp>
          <p:nvSpPr>
            <p:cNvPr id="415" name="Google Shape;415;p38"/>
            <p:cNvSpPr/>
            <p:nvPr/>
          </p:nvSpPr>
          <p:spPr>
            <a:xfrm>
              <a:off x="3513333" y="646596"/>
              <a:ext cx="2526051" cy="917111"/>
            </a:xfrm>
            <a:custGeom>
              <a:avLst/>
              <a:gdLst/>
              <a:ahLst/>
              <a:cxnLst/>
              <a:rect l="l" t="t" r="r" b="b"/>
              <a:pathLst>
                <a:path w="113149" h="41080" extrusionOk="0">
                  <a:moveTo>
                    <a:pt x="0" y="0"/>
                  </a:moveTo>
                  <a:lnTo>
                    <a:pt x="7531" y="41080"/>
                  </a:lnTo>
                  <a:lnTo>
                    <a:pt x="113149" y="7809"/>
                  </a:lnTo>
                  <a:close/>
                </a:path>
              </a:pathLst>
            </a:custGeom>
            <a:solidFill>
              <a:schemeClr val="accent2"/>
            </a:solidFill>
            <a:ln>
              <a:noFill/>
            </a:ln>
          </p:spPr>
        </p:sp>
      </p:grpSp>
      <p:sp>
        <p:nvSpPr>
          <p:cNvPr id="416" name="Google Shape;416;p38"/>
          <p:cNvSpPr txBox="1"/>
          <p:nvPr>
            <p:ph type="title"/>
          </p:nvPr>
        </p:nvSpPr>
        <p:spPr>
          <a:xfrm>
            <a:off x="1549500" y="3846050"/>
            <a:ext cx="6045000" cy="1012200"/>
          </a:xfrm>
          <a:prstGeom prst="rect">
            <a:avLst/>
          </a:prstGeom>
        </p:spPr>
        <p:txBody>
          <a:bodyPr spcFirstLastPara="1" wrap="square" lIns="91425" tIns="91425" rIns="91425" bIns="91425" anchor="ctr" anchorCtr="0">
            <a:noAutofit/>
          </a:bodyPr>
          <a:lstStyle/>
          <a:p>
            <a:pPr marL="91440" marR="0" lvl="0" indent="0" algn="ctr" rtl="0">
              <a:lnSpc>
                <a:spcPct val="100000"/>
              </a:lnSpc>
              <a:spcBef>
                <a:spcPts val="0"/>
              </a:spcBef>
              <a:spcAft>
                <a:spcPts val="0"/>
              </a:spcAft>
              <a:buNone/>
            </a:pPr>
            <a:r>
              <a:rPr lang="en-GB"/>
              <a:t> Overview</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6-28 123841"/>
          <p:cNvPicPr>
            <a:picLocks noChangeAspect="1"/>
          </p:cNvPicPr>
          <p:nvPr/>
        </p:nvPicPr>
        <p:blipFill>
          <a:blip r:embed="rId1"/>
          <a:stretch>
            <a:fillRect/>
          </a:stretch>
        </p:blipFill>
        <p:spPr>
          <a:xfrm>
            <a:off x="35560" y="58420"/>
            <a:ext cx="9072880" cy="5026660"/>
          </a:xfrm>
          <a:prstGeom prst="rect">
            <a:avLst/>
          </a:prstGeom>
        </p:spPr>
      </p:pic>
    </p:spTree>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2169</Words>
  <Application>WPS Presentation</Application>
  <PresentationFormat/>
  <Paragraphs>68</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Arial</vt:lpstr>
      <vt:lpstr>Carter One</vt:lpstr>
      <vt:lpstr>Mongolian Baiti</vt:lpstr>
      <vt:lpstr>Livvic</vt:lpstr>
      <vt:lpstr>Segoe Print</vt:lpstr>
      <vt:lpstr>Open Sans</vt:lpstr>
      <vt:lpstr>Alfa Slab One</vt:lpstr>
      <vt:lpstr>Roboto</vt:lpstr>
      <vt:lpstr>Times New Roman</vt:lpstr>
      <vt:lpstr>Roboto Black</vt:lpstr>
      <vt:lpstr>Wide Latin</vt:lpstr>
      <vt:lpstr>29LT Bukra Light</vt:lpstr>
      <vt:lpstr>Microsoft YaHei</vt:lpstr>
      <vt:lpstr>Arial Unicode MS</vt:lpstr>
      <vt:lpstr>Arial Black</vt:lpstr>
      <vt:lpstr>Arabic Typesetting</vt:lpstr>
      <vt:lpstr>Andalus</vt:lpstr>
      <vt:lpstr>Aldhabi</vt:lpstr>
      <vt:lpstr>Hotel Business Plan by Slidesgo</vt:lpstr>
      <vt:lpstr>Hotel Marketing Campaigns</vt:lpstr>
      <vt:lpstr>Businuss Proplem</vt:lpstr>
      <vt:lpstr>Analysis</vt:lpstr>
      <vt:lpstr>The most campaigns in terms of Revenue and Booking </vt:lpstr>
      <vt:lpstr>Which channels yield the highest return on investment (ROI) </vt:lpstr>
      <vt:lpstr>Which channels yield the highest Click Through Rate (CTR)</vt:lpstr>
      <vt:lpstr>Impact the spend on revenue for each channel</vt:lpstr>
      <vt:lpstr>1</vt:lpstr>
      <vt:lpstr>PowerPoint 演示文稿</vt:lpstr>
      <vt:lpstr>Summary and Recommendations</vt:lpstr>
      <vt:lpstr>Summary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Marketing Campaigns</dc:title>
  <dc:creator/>
  <cp:lastModifiedBy>shamsalbr</cp:lastModifiedBy>
  <cp:revision>18</cp:revision>
  <dcterms:created xsi:type="dcterms:W3CDTF">2024-06-28T07:50:00Z</dcterms:created>
  <dcterms:modified xsi:type="dcterms:W3CDTF">2024-06-28T10:57:10Z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6D8544C2B65A44F8A51EEC5BEF2E5FA1_12</vt:lpwstr>
  </property>
  <property fmtid="{D5CDD505-2E9C-101B-9397-08002B2CF9AE}" pid="3" name="KSOProductBuildVer">
    <vt:lpwstr>1033-12.2.0.17119</vt:lpwstr>
  </property>
</Properties>
</file>