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3" r:id="rId1"/>
  </p:sldMasterIdLst>
  <p:sldIdLst>
    <p:sldId id="256" r:id="rId2"/>
    <p:sldId id="257" r:id="rId3"/>
    <p:sldId id="258" r:id="rId4"/>
    <p:sldId id="259" r:id="rId5"/>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05CFA-35D1-49AA-8A6F-366ACBD7257B}" v="2" dt="2021-10-11T04:03:14.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f" userId="c8295d1b1f756766" providerId="LiveId" clId="{55305CFA-35D1-49AA-8A6F-366ACBD7257B}"/>
    <pc:docChg chg="undo custSel modSld">
      <pc:chgData name="sara f" userId="c8295d1b1f756766" providerId="LiveId" clId="{55305CFA-35D1-49AA-8A6F-366ACBD7257B}" dt="2021-10-11T04:09:49.801" v="51" actId="1440"/>
      <pc:docMkLst>
        <pc:docMk/>
      </pc:docMkLst>
      <pc:sldChg chg="modSp mod">
        <pc:chgData name="sara f" userId="c8295d1b1f756766" providerId="LiveId" clId="{55305CFA-35D1-49AA-8A6F-366ACBD7257B}" dt="2021-10-11T04:09:49.801" v="51" actId="1440"/>
        <pc:sldMkLst>
          <pc:docMk/>
          <pc:sldMk cId="1235714038" sldId="257"/>
        </pc:sldMkLst>
        <pc:spChg chg="mod">
          <ac:chgData name="sara f" userId="c8295d1b1f756766" providerId="LiveId" clId="{55305CFA-35D1-49AA-8A6F-366ACBD7257B}" dt="2021-10-11T03:56:40.736" v="9" actId="20577"/>
          <ac:spMkLst>
            <pc:docMk/>
            <pc:sldMk cId="1235714038" sldId="257"/>
            <ac:spMk id="3" creationId="{A239CE98-9C28-48E0-9EC0-B41B0CD32D77}"/>
          </ac:spMkLst>
        </pc:spChg>
        <pc:picChg chg="mod">
          <ac:chgData name="sara f" userId="c8295d1b1f756766" providerId="LiveId" clId="{55305CFA-35D1-49AA-8A6F-366ACBD7257B}" dt="2021-10-11T04:09:49.801" v="51" actId="1440"/>
          <ac:picMkLst>
            <pc:docMk/>
            <pc:sldMk cId="1235714038" sldId="257"/>
            <ac:picMk id="6" creationId="{50403D55-5579-4152-A220-287D77FFE4B4}"/>
          </ac:picMkLst>
        </pc:picChg>
        <pc:picChg chg="mod">
          <ac:chgData name="sara f" userId="c8295d1b1f756766" providerId="LiveId" clId="{55305CFA-35D1-49AA-8A6F-366ACBD7257B}" dt="2021-10-11T04:09:36.695" v="50" actId="14861"/>
          <ac:picMkLst>
            <pc:docMk/>
            <pc:sldMk cId="1235714038" sldId="257"/>
            <ac:picMk id="9" creationId="{4E43D7B9-9DEE-430A-B1EB-446A0C3B68B7}"/>
          </ac:picMkLst>
        </pc:picChg>
      </pc:sldChg>
      <pc:sldChg chg="addSp delSp modSp mod setBg">
        <pc:chgData name="sara f" userId="c8295d1b1f756766" providerId="LiveId" clId="{55305CFA-35D1-49AA-8A6F-366ACBD7257B}" dt="2021-10-11T04:08:22.491" v="49" actId="255"/>
        <pc:sldMkLst>
          <pc:docMk/>
          <pc:sldMk cId="729452633" sldId="259"/>
        </pc:sldMkLst>
        <pc:spChg chg="mod ord">
          <ac:chgData name="sara f" userId="c8295d1b1f756766" providerId="LiveId" clId="{55305CFA-35D1-49AA-8A6F-366ACBD7257B}" dt="2021-10-11T04:08:00.564" v="48" actId="14100"/>
          <ac:spMkLst>
            <pc:docMk/>
            <pc:sldMk cId="729452633" sldId="259"/>
            <ac:spMk id="2" creationId="{12773221-D9BF-4020-A8F4-B7FD485C9412}"/>
          </ac:spMkLst>
        </pc:spChg>
        <pc:spChg chg="mod ord">
          <ac:chgData name="sara f" userId="c8295d1b1f756766" providerId="LiveId" clId="{55305CFA-35D1-49AA-8A6F-366ACBD7257B}" dt="2021-10-11T04:08:22.491" v="49" actId="255"/>
          <ac:spMkLst>
            <pc:docMk/>
            <pc:sldMk cId="729452633" sldId="259"/>
            <ac:spMk id="3" creationId="{ADF22BDF-680C-4AAE-8B11-1BACB0C43237}"/>
          </ac:spMkLst>
        </pc:spChg>
        <pc:spChg chg="add del">
          <ac:chgData name="sara f" userId="c8295d1b1f756766" providerId="LiveId" clId="{55305CFA-35D1-49AA-8A6F-366ACBD7257B}" dt="2021-10-11T04:03:56.839" v="22" actId="26606"/>
          <ac:spMkLst>
            <pc:docMk/>
            <pc:sldMk cId="729452633" sldId="259"/>
            <ac:spMk id="12" creationId="{1C582B07-D0F0-4B6B-A5D9-D2F192CB3A4E}"/>
          </ac:spMkLst>
        </pc:spChg>
        <pc:spChg chg="add del">
          <ac:chgData name="sara f" userId="c8295d1b1f756766" providerId="LiveId" clId="{55305CFA-35D1-49AA-8A6F-366ACBD7257B}" dt="2021-10-11T04:03:56.839" v="22" actId="26606"/>
          <ac:spMkLst>
            <pc:docMk/>
            <pc:sldMk cId="729452633" sldId="259"/>
            <ac:spMk id="47" creationId="{9393BED8-F65C-448E-B531-7CB732AE90E7}"/>
          </ac:spMkLst>
        </pc:spChg>
        <pc:spChg chg="add del">
          <ac:chgData name="sara f" userId="c8295d1b1f756766" providerId="LiveId" clId="{55305CFA-35D1-49AA-8A6F-366ACBD7257B}" dt="2021-10-11T04:07:33.544" v="43" actId="26606"/>
          <ac:spMkLst>
            <pc:docMk/>
            <pc:sldMk cId="729452633" sldId="259"/>
            <ac:spMk id="49" creationId="{1C582B07-D0F0-4B6B-A5D9-D2F192CB3A4E}"/>
          </ac:spMkLst>
        </pc:spChg>
        <pc:spChg chg="add del">
          <ac:chgData name="sara f" userId="c8295d1b1f756766" providerId="LiveId" clId="{55305CFA-35D1-49AA-8A6F-366ACBD7257B}" dt="2021-10-11T04:07:33.544" v="43" actId="26606"/>
          <ac:spMkLst>
            <pc:docMk/>
            <pc:sldMk cId="729452633" sldId="259"/>
            <ac:spMk id="51" creationId="{9393BED8-F65C-448E-B531-7CB732AE90E7}"/>
          </ac:spMkLst>
        </pc:spChg>
        <pc:spChg chg="add del">
          <ac:chgData name="sara f" userId="c8295d1b1f756766" providerId="LiveId" clId="{55305CFA-35D1-49AA-8A6F-366ACBD7257B}" dt="2021-10-11T04:07:28.195" v="40" actId="26606"/>
          <ac:spMkLst>
            <pc:docMk/>
            <pc:sldMk cId="729452633" sldId="259"/>
            <ac:spMk id="56" creationId="{1C582B07-D0F0-4B6B-A5D9-D2F192CB3A4E}"/>
          </ac:spMkLst>
        </pc:spChg>
        <pc:spChg chg="add del">
          <ac:chgData name="sara f" userId="c8295d1b1f756766" providerId="LiveId" clId="{55305CFA-35D1-49AA-8A6F-366ACBD7257B}" dt="2021-10-11T04:07:28.195" v="40" actId="26606"/>
          <ac:spMkLst>
            <pc:docMk/>
            <pc:sldMk cId="729452633" sldId="259"/>
            <ac:spMk id="91" creationId="{E3EB5C22-1C26-454C-BCAD-CC1908B77A25}"/>
          </ac:spMkLst>
        </pc:spChg>
        <pc:spChg chg="add del">
          <ac:chgData name="sara f" userId="c8295d1b1f756766" providerId="LiveId" clId="{55305CFA-35D1-49AA-8A6F-366ACBD7257B}" dt="2021-10-11T04:07:33.530" v="42" actId="26606"/>
          <ac:spMkLst>
            <pc:docMk/>
            <pc:sldMk cId="729452633" sldId="259"/>
            <ac:spMk id="93" creationId="{1C582B07-D0F0-4B6B-A5D9-D2F192CB3A4E}"/>
          </ac:spMkLst>
        </pc:spChg>
        <pc:spChg chg="add del">
          <ac:chgData name="sara f" userId="c8295d1b1f756766" providerId="LiveId" clId="{55305CFA-35D1-49AA-8A6F-366ACBD7257B}" dt="2021-10-11T04:07:33.530" v="42" actId="26606"/>
          <ac:spMkLst>
            <pc:docMk/>
            <pc:sldMk cId="729452633" sldId="259"/>
            <ac:spMk id="95" creationId="{DE09DA9F-86A5-44E6-BA6F-EA76B7E6565D}"/>
          </ac:spMkLst>
        </pc:spChg>
        <pc:spChg chg="add">
          <ac:chgData name="sara f" userId="c8295d1b1f756766" providerId="LiveId" clId="{55305CFA-35D1-49AA-8A6F-366ACBD7257B}" dt="2021-10-11T04:07:33.544" v="43" actId="26606"/>
          <ac:spMkLst>
            <pc:docMk/>
            <pc:sldMk cId="729452633" sldId="259"/>
            <ac:spMk id="97" creationId="{1C582B07-D0F0-4B6B-A5D9-D2F192CB3A4E}"/>
          </ac:spMkLst>
        </pc:spChg>
        <pc:spChg chg="add">
          <ac:chgData name="sara f" userId="c8295d1b1f756766" providerId="LiveId" clId="{55305CFA-35D1-49AA-8A6F-366ACBD7257B}" dt="2021-10-11T04:07:33.544" v="43" actId="26606"/>
          <ac:spMkLst>
            <pc:docMk/>
            <pc:sldMk cId="729452633" sldId="259"/>
            <ac:spMk id="99" creationId="{9393BED8-F65C-448E-B531-7CB732AE90E7}"/>
          </ac:spMkLst>
        </pc:spChg>
        <pc:grpChg chg="add del">
          <ac:chgData name="sara f" userId="c8295d1b1f756766" providerId="LiveId" clId="{55305CFA-35D1-49AA-8A6F-366ACBD7257B}" dt="2021-10-11T04:03:56.839" v="22" actId="26606"/>
          <ac:grpSpMkLst>
            <pc:docMk/>
            <pc:sldMk cId="729452633" sldId="259"/>
            <ac:grpSpMk id="14" creationId="{DA5BFA78-F064-495B-9429-2A3A39752BEF}"/>
          </ac:grpSpMkLst>
        </pc:grpChg>
        <pc:grpChg chg="add del">
          <ac:chgData name="sara f" userId="c8295d1b1f756766" providerId="LiveId" clId="{55305CFA-35D1-49AA-8A6F-366ACBD7257B}" dt="2021-10-11T04:07:33.544" v="43" actId="26606"/>
          <ac:grpSpMkLst>
            <pc:docMk/>
            <pc:sldMk cId="729452633" sldId="259"/>
            <ac:grpSpMk id="50" creationId="{DA5BFA78-F064-495B-9429-2A3A39752BEF}"/>
          </ac:grpSpMkLst>
        </pc:grpChg>
        <pc:grpChg chg="add del">
          <ac:chgData name="sara f" userId="c8295d1b1f756766" providerId="LiveId" clId="{55305CFA-35D1-49AA-8A6F-366ACBD7257B}" dt="2021-10-11T04:07:28.195" v="40" actId="26606"/>
          <ac:grpSpMkLst>
            <pc:docMk/>
            <pc:sldMk cId="729452633" sldId="259"/>
            <ac:grpSpMk id="58" creationId="{0279CA66-300C-4FEC-A240-B35DBC290DE8}"/>
          </ac:grpSpMkLst>
        </pc:grpChg>
        <pc:grpChg chg="add del">
          <ac:chgData name="sara f" userId="c8295d1b1f756766" providerId="LiveId" clId="{55305CFA-35D1-49AA-8A6F-366ACBD7257B}" dt="2021-10-11T04:07:33.530" v="42" actId="26606"/>
          <ac:grpSpMkLst>
            <pc:docMk/>
            <pc:sldMk cId="729452633" sldId="259"/>
            <ac:grpSpMk id="94" creationId="{9738E9B1-90A2-40BD-A0F4-87F26F4DB15D}"/>
          </ac:grpSpMkLst>
        </pc:grpChg>
        <pc:grpChg chg="add">
          <ac:chgData name="sara f" userId="c8295d1b1f756766" providerId="LiveId" clId="{55305CFA-35D1-49AA-8A6F-366ACBD7257B}" dt="2021-10-11T04:07:33.544" v="43" actId="26606"/>
          <ac:grpSpMkLst>
            <pc:docMk/>
            <pc:sldMk cId="729452633" sldId="259"/>
            <ac:grpSpMk id="98" creationId="{DA5BFA78-F064-495B-9429-2A3A39752BEF}"/>
          </ac:grpSpMkLst>
        </pc:grpChg>
        <pc:picChg chg="add mod ord">
          <ac:chgData name="sara f" userId="c8295d1b1f756766" providerId="LiveId" clId="{55305CFA-35D1-49AA-8A6F-366ACBD7257B}" dt="2021-10-11T04:07:33.530" v="42" actId="26606"/>
          <ac:picMkLst>
            <pc:docMk/>
            <pc:sldMk cId="729452633" sldId="259"/>
            <ac:picMk id="5" creationId="{F61C4B33-98E7-42FC-BEEF-F12E3645B081}"/>
          </ac:picMkLst>
        </pc:picChg>
        <pc:picChg chg="add mod">
          <ac:chgData name="sara f" userId="c8295d1b1f756766" providerId="LiveId" clId="{55305CFA-35D1-49AA-8A6F-366ACBD7257B}" dt="2021-10-11T04:07:33.530" v="42" actId="26606"/>
          <ac:picMkLst>
            <pc:docMk/>
            <pc:sldMk cId="729452633" sldId="259"/>
            <ac:picMk id="7" creationId="{A339618D-958F-4BD5-ADF0-25E41156E6A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10/11/2021</a:t>
            </a:fld>
            <a:endParaRPr lang="en-US" dirty="0"/>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254703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10/11/2021</a:t>
            </a:fld>
            <a:endParaRPr lang="en-US" dirty="0"/>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389844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10/11/2021</a:t>
            </a:fld>
            <a:endParaRPr lang="en-US" dirty="0"/>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91764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10/11/2021</a:t>
            </a:fld>
            <a:endParaRPr lang="en-US" dirty="0"/>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11868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10/11/2021</a:t>
            </a:fld>
            <a:endParaRPr lang="en-US" dirty="0"/>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149079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10/11/2021</a:t>
            </a:fld>
            <a:endParaRPr lang="en-US" dirty="0"/>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159048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10/11/2021</a:t>
            </a:fld>
            <a:endParaRPr lang="en-US" dirty="0"/>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298628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10/11/2021</a:t>
            </a:fld>
            <a:endParaRPr lang="en-US" dirty="0"/>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dirty="0"/>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117961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10/11/2021</a:t>
            </a:fld>
            <a:endParaRPr lang="en-US" dirty="0"/>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868797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10/11/2021</a:t>
            </a:fld>
            <a:endParaRPr lang="en-US" dirty="0"/>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81476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10/11/2021</a:t>
            </a:fld>
            <a:endParaRPr lang="en-US" dirty="0"/>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53781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10/11/2021</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07460497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3" name="Picture 2" descr="Metallic spheres connected in mesh">
            <a:extLst>
              <a:ext uri="{FF2B5EF4-FFF2-40B4-BE49-F238E27FC236}">
                <a16:creationId xmlns:a16="http://schemas.microsoft.com/office/drawing/2014/main" id="{F58CDF10-CB4B-4DBF-B078-59F7C84255D9}"/>
              </a:ext>
            </a:extLst>
          </p:cNvPr>
          <p:cNvPicPr>
            <a:picLocks noChangeAspect="1"/>
          </p:cNvPicPr>
          <p:nvPr/>
        </p:nvPicPr>
        <p:blipFill rotWithShape="1">
          <a:blip r:embed="rId2"/>
          <a:srcRect t="15730"/>
          <a:stretch/>
        </p:blipFill>
        <p:spPr>
          <a:xfrm>
            <a:off x="20" y="10"/>
            <a:ext cx="12191980" cy="6857989"/>
          </a:xfrm>
          <a:prstGeom prst="rect">
            <a:avLst/>
          </a:prstGeom>
        </p:spPr>
      </p:pic>
      <p:grpSp>
        <p:nvGrpSpPr>
          <p:cNvPr id="50" name="Group 49">
            <a:extLst>
              <a:ext uri="{FF2B5EF4-FFF2-40B4-BE49-F238E27FC236}">
                <a16:creationId xmlns:a16="http://schemas.microsoft.com/office/drawing/2014/main" id="{961DD99F-F9BF-49DA-BC7B-42CD86858B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A68947B2-922A-4A9F-B513-73BC8D083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9CE09C-B48E-4ED1-97EC-8001F03125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77FA44C-CBBE-4A6A-9B8C-FE2B30351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B36708B-DA71-4826-8A43-1696EACE88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E924BAC-C287-437A-8769-565EAC3962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FB9372F-7763-4F64-9622-9BD4809A96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D04098-338C-4D7F-B48A-1B4EA4E256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E55A595-6E3F-4E13-8777-29451F5D0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56EDDD9-8BC9-4ABC-A386-07A28FE41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8DE8E82-FD6D-44DC-929E-DA06E6E75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565105C-A3AD-4287-90F8-90B05C5B15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3B25AE5-76CA-48D6-98E7-0A4C4697F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3E57E26-319E-4238-8A23-02B4BDFBD6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42A5A18-96E6-4184-93CE-653D08A8D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D6D26CA-5894-4646-B4E9-5436AB0343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919D0F-DFF5-421C-9A0E-6D0A55B208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221A326-503B-4894-9440-166DF0D9A1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FDCD6AC-804D-4FD4-B8E7-D9C940CC29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2A85EC1-89F0-4D89-AEA5-8EE136091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C40E801-D7B7-460F-B310-DF6D63E37D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516BF0E-8422-4D79-8AFF-049D024B5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35A8E8-4D0E-413C-AD6D-B4032D9290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2C8CA1A-1DC3-4F75-B001-67FAB1063E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2895D9E-7466-4936-B703-D966E1FEDC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F7887DC-C82C-4C56-A4A6-AB042C46C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4D9804B-4534-400B-B8FD-6AF027B6C2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1143255-8E42-48AD-9227-C7567E6ED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34B3103-A057-4B8B-8222-0022C1E4B8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2A1E27-9C03-4E35-83E4-F3DD8110B0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70A11B8-1D02-4DA1-9D3F-DD9177CFB0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DE95A37-8FF4-43E1-BC5D-23D6A5C345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Freeform: Shape 82">
            <a:extLst>
              <a:ext uri="{FF2B5EF4-FFF2-40B4-BE49-F238E27FC236}">
                <a16:creationId xmlns:a16="http://schemas.microsoft.com/office/drawing/2014/main" id="{445FE972-3FD1-42A0-917A-5FC226BB7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3657600"/>
            <a:ext cx="12198214" cy="3200399"/>
          </a:xfrm>
          <a:custGeom>
            <a:avLst/>
            <a:gdLst>
              <a:gd name="connsiteX0" fmla="*/ 8951169 w 12179808"/>
              <a:gd name="connsiteY0" fmla="*/ 14 h 3200399"/>
              <a:gd name="connsiteX1" fmla="*/ 11653845 w 12179808"/>
              <a:gd name="connsiteY1" fmla="*/ 98641 h 3200399"/>
              <a:gd name="connsiteX2" fmla="*/ 12178450 w 12179808"/>
              <a:gd name="connsiteY2" fmla="*/ 134761 h 3200399"/>
              <a:gd name="connsiteX3" fmla="*/ 12178450 w 12179808"/>
              <a:gd name="connsiteY3" fmla="*/ 852282 h 3200399"/>
              <a:gd name="connsiteX4" fmla="*/ 12179808 w 12179808"/>
              <a:gd name="connsiteY4" fmla="*/ 852282 h 3200399"/>
              <a:gd name="connsiteX5" fmla="*/ 12179808 w 12179808"/>
              <a:gd name="connsiteY5" fmla="*/ 1752600 h 3200399"/>
              <a:gd name="connsiteX6" fmla="*/ 12179808 w 12179808"/>
              <a:gd name="connsiteY6" fmla="*/ 1981199 h 3200399"/>
              <a:gd name="connsiteX7" fmla="*/ 12179808 w 12179808"/>
              <a:gd name="connsiteY7" fmla="*/ 3200399 h 3200399"/>
              <a:gd name="connsiteX8" fmla="*/ 0 w 12179808"/>
              <a:gd name="connsiteY8" fmla="*/ 3200399 h 3200399"/>
              <a:gd name="connsiteX9" fmla="*/ 0 w 12179808"/>
              <a:gd name="connsiteY9" fmla="*/ 1981199 h 3200399"/>
              <a:gd name="connsiteX10" fmla="*/ 0 w 12179808"/>
              <a:gd name="connsiteY10" fmla="*/ 1752600 h 3200399"/>
              <a:gd name="connsiteX11" fmla="*/ 0 w 12179808"/>
              <a:gd name="connsiteY11" fmla="*/ 940776 h 3200399"/>
              <a:gd name="connsiteX12" fmla="*/ 0 w 12179808"/>
              <a:gd name="connsiteY12" fmla="*/ 852282 h 3200399"/>
              <a:gd name="connsiteX13" fmla="*/ 0 w 12179808"/>
              <a:gd name="connsiteY13" fmla="*/ 475166 h 3200399"/>
              <a:gd name="connsiteX14" fmla="*/ 8951169 w 12179808"/>
              <a:gd name="connsiteY14" fmla="*/ 14 h 320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79808" h="3200399">
                <a:moveTo>
                  <a:pt x="8951169" y="14"/>
                </a:moveTo>
                <a:cubicBezTo>
                  <a:pt x="9704520" y="748"/>
                  <a:pt x="10578586" y="29202"/>
                  <a:pt x="11653845" y="98641"/>
                </a:cubicBezTo>
                <a:lnTo>
                  <a:pt x="12178450" y="134761"/>
                </a:lnTo>
                <a:lnTo>
                  <a:pt x="12178450" y="852282"/>
                </a:lnTo>
                <a:lnTo>
                  <a:pt x="12179808" y="852282"/>
                </a:lnTo>
                <a:lnTo>
                  <a:pt x="12179808" y="1752600"/>
                </a:lnTo>
                <a:lnTo>
                  <a:pt x="12179808" y="1981199"/>
                </a:lnTo>
                <a:lnTo>
                  <a:pt x="12179808" y="3200399"/>
                </a:lnTo>
                <a:lnTo>
                  <a:pt x="0" y="3200399"/>
                </a:lnTo>
                <a:lnTo>
                  <a:pt x="0" y="1981199"/>
                </a:lnTo>
                <a:lnTo>
                  <a:pt x="0" y="1752600"/>
                </a:lnTo>
                <a:lnTo>
                  <a:pt x="0" y="940776"/>
                </a:lnTo>
                <a:lnTo>
                  <a:pt x="0" y="852282"/>
                </a:lnTo>
                <a:lnTo>
                  <a:pt x="0" y="475166"/>
                </a:lnTo>
                <a:cubicBezTo>
                  <a:pt x="4768989" y="475166"/>
                  <a:pt x="5812206" y="-3043"/>
                  <a:pt x="8951169" y="14"/>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عنوان 1">
            <a:extLst>
              <a:ext uri="{FF2B5EF4-FFF2-40B4-BE49-F238E27FC236}">
                <a16:creationId xmlns:a16="http://schemas.microsoft.com/office/drawing/2014/main" id="{97E5C154-E3E7-41DF-BE68-49494F2FF6DF}"/>
              </a:ext>
            </a:extLst>
          </p:cNvPr>
          <p:cNvSpPr>
            <a:spLocks noGrp="1"/>
          </p:cNvSpPr>
          <p:nvPr>
            <p:ph type="ctrTitle"/>
          </p:nvPr>
        </p:nvSpPr>
        <p:spPr>
          <a:xfrm>
            <a:off x="684226" y="4514759"/>
            <a:ext cx="6392060" cy="2168416"/>
          </a:xfrm>
        </p:spPr>
        <p:txBody>
          <a:bodyPr anchor="t">
            <a:normAutofit/>
          </a:bodyPr>
          <a:lstStyle/>
          <a:p>
            <a:r>
              <a:rPr lang="en-US" b="1" dirty="0"/>
              <a:t>Discovering Fintech Resources</a:t>
            </a:r>
          </a:p>
        </p:txBody>
      </p:sp>
    </p:spTree>
    <p:extLst>
      <p:ext uri="{BB962C8B-B14F-4D97-AF65-F5344CB8AC3E}">
        <p14:creationId xmlns:p14="http://schemas.microsoft.com/office/powerpoint/2010/main" val="426451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EA1BC5A-7CF5-4CA1-AEEF-CAFBCDC12E7A}"/>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sz="2800" b="1" dirty="0"/>
              <a:t>What criteria did you use to select your favorite site? Support your answers with specific examples from the sites.</a:t>
            </a:r>
          </a:p>
        </p:txBody>
      </p:sp>
      <p:sp>
        <p:nvSpPr>
          <p:cNvPr id="3" name="عنصر نائب للمحتوى 2">
            <a:extLst>
              <a:ext uri="{FF2B5EF4-FFF2-40B4-BE49-F238E27FC236}">
                <a16:creationId xmlns:a16="http://schemas.microsoft.com/office/drawing/2014/main" id="{A239CE98-9C28-48E0-9EC0-B41B0CD32D77}"/>
              </a:ext>
            </a:extLst>
          </p:cNvPr>
          <p:cNvSpPr>
            <a:spLocks noGrp="1"/>
          </p:cNvSpPr>
          <p:nvPr>
            <p:ph idx="1"/>
          </p:nvPr>
        </p:nvSpPr>
        <p:spPr>
          <a:xfrm>
            <a:off x="691079" y="2437586"/>
            <a:ext cx="7909996" cy="3582213"/>
          </a:xfrm>
        </p:spPr>
        <p:txBody>
          <a:bodyPr>
            <a:normAutofit fontScale="85000" lnSpcReduction="20000"/>
          </a:bodyPr>
          <a:lstStyle/>
          <a:p>
            <a:r>
              <a:rPr lang="en-US" sz="2600" dirty="0"/>
              <a:t>The criteria I have taken consider are: to ensure that the articles are up-to-date and contain a variety of financial technology materials. </a:t>
            </a:r>
          </a:p>
          <a:p>
            <a:pPr marL="0" indent="0">
              <a:buNone/>
            </a:pPr>
            <a:endParaRPr lang="en-US" sz="2600" dirty="0"/>
          </a:p>
          <a:p>
            <a:r>
              <a:rPr lang="en-US" sz="2600" dirty="0"/>
              <a:t>I chose the FinTech Futures site because it includes a variety of areas of financial technology such as BankingTech, PayTech, InsurTech, and many more. Also I will choose Penser News site because it will give me a clear perception of major events without having to follow the news minute by minute.</a:t>
            </a:r>
          </a:p>
        </p:txBody>
      </p:sp>
      <p:pic>
        <p:nvPicPr>
          <p:cNvPr id="6" name="صورة 5" descr="صورة تحتوي على نص&#10;&#10;تم إنشاء الوصف تلقائياً">
            <a:extLst>
              <a:ext uri="{FF2B5EF4-FFF2-40B4-BE49-F238E27FC236}">
                <a16:creationId xmlns:a16="http://schemas.microsoft.com/office/drawing/2014/main" id="{50403D55-5579-4152-A220-287D77FFE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4437" y="2437587"/>
            <a:ext cx="3357563" cy="1202722"/>
          </a:xfrm>
          <a:prstGeom prst="rect">
            <a:avLst/>
          </a:prstGeom>
          <a:ln>
            <a:noFill/>
          </a:ln>
          <a:effectLst>
            <a:outerShdw blurRad="292100" dist="139700" dir="2700000" algn="tl" rotWithShape="0">
              <a:srgbClr val="333333">
                <a:alpha val="65000"/>
              </a:srgbClr>
            </a:outerShdw>
          </a:effectLst>
        </p:spPr>
      </p:pic>
      <p:pic>
        <p:nvPicPr>
          <p:cNvPr id="9" name="صورة 8">
            <a:extLst>
              <a:ext uri="{FF2B5EF4-FFF2-40B4-BE49-F238E27FC236}">
                <a16:creationId xmlns:a16="http://schemas.microsoft.com/office/drawing/2014/main" id="{4E43D7B9-9DEE-430A-B1EB-446A0C3B68B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34439" y="3909482"/>
            <a:ext cx="2771258" cy="1162049"/>
          </a:xfrm>
          <a:prstGeom prst="rect">
            <a:avLst/>
          </a:prstGeom>
          <a:ln w="19050">
            <a:noFill/>
          </a:ln>
          <a:effectLst>
            <a:glow rad="139700">
              <a:schemeClr val="accent3">
                <a:satMod val="175000"/>
                <a:alpha val="40000"/>
              </a:schemeClr>
            </a:glow>
          </a:effectLst>
        </p:spPr>
      </p:pic>
    </p:spTree>
    <p:extLst>
      <p:ext uri="{BB962C8B-B14F-4D97-AF65-F5344CB8AC3E}">
        <p14:creationId xmlns:p14="http://schemas.microsoft.com/office/powerpoint/2010/main" val="123571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172971-40B5-4DE7-B3D7-0A38DA1BEBB2}"/>
              </a:ext>
            </a:extLst>
          </p:cNvPr>
          <p:cNvSpPr>
            <a:spLocks noGrp="1"/>
          </p:cNvSpPr>
          <p:nvPr>
            <p:ph type="title"/>
          </p:nvPr>
        </p:nvSpPr>
        <p:spPr/>
        <p:txBody>
          <a:bodyPr>
            <a:noAutofit/>
          </a:bodyPr>
          <a:lstStyle/>
          <a:p>
            <a:pPr marL="457200" indent="-457200">
              <a:buFont typeface="Arial" panose="020B0604020202020204" pitchFamily="34" charset="0"/>
              <a:buChar char="•"/>
            </a:pPr>
            <a:r>
              <a:rPr lang="en-US" sz="2800" b="1" i="0" dirty="0">
                <a:solidFill>
                  <a:schemeClr val="tx1"/>
                </a:solidFill>
                <a:effectLst/>
              </a:rPr>
              <a:t>Were there sites that you visited that you definitely would not return to?  If so, which ones? Support your answers with specific examples from the sites that you did not find useful.</a:t>
            </a:r>
            <a:endParaRPr lang="en-US" sz="2800" b="1" dirty="0">
              <a:solidFill>
                <a:schemeClr val="tx1"/>
              </a:solidFill>
            </a:endParaRPr>
          </a:p>
        </p:txBody>
      </p:sp>
      <p:sp>
        <p:nvSpPr>
          <p:cNvPr id="3" name="عنصر نائب للمحتوى 2">
            <a:extLst>
              <a:ext uri="{FF2B5EF4-FFF2-40B4-BE49-F238E27FC236}">
                <a16:creationId xmlns:a16="http://schemas.microsoft.com/office/drawing/2014/main" id="{2E3D74EA-6760-4A65-880E-85C7C0A27290}"/>
              </a:ext>
            </a:extLst>
          </p:cNvPr>
          <p:cNvSpPr>
            <a:spLocks noGrp="1"/>
          </p:cNvSpPr>
          <p:nvPr>
            <p:ph idx="1"/>
          </p:nvPr>
        </p:nvSpPr>
        <p:spPr>
          <a:xfrm>
            <a:off x="691079" y="2675675"/>
            <a:ext cx="10325000" cy="2013912"/>
          </a:xfrm>
        </p:spPr>
        <p:txBody>
          <a:bodyPr/>
          <a:lstStyle/>
          <a:p>
            <a:r>
              <a:rPr lang="en-US" sz="2200" dirty="0"/>
              <a:t>Yes there was. Like American Banker site because it focuses on the banking sector and there are better and multi-domain sites that can be consulted as I mentioned earlier. The rest of the sites have a variety of topics that are modern and can be consulted and sourced from them. </a:t>
            </a:r>
          </a:p>
          <a:p>
            <a:pPr marL="0" indent="0">
              <a:buNone/>
            </a:pPr>
            <a:endParaRPr lang="en-US" dirty="0"/>
          </a:p>
        </p:txBody>
      </p:sp>
    </p:spTree>
    <p:extLst>
      <p:ext uri="{BB962C8B-B14F-4D97-AF65-F5344CB8AC3E}">
        <p14:creationId xmlns:p14="http://schemas.microsoft.com/office/powerpoint/2010/main" val="76816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5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8" name="Group 57">
            <a:extLst>
              <a:ext uri="{FF2B5EF4-FFF2-40B4-BE49-F238E27FC236}">
                <a16:creationId xmlns:a16="http://schemas.microsoft.com/office/drawing/2014/main" id="{DA5BFA78-F064-495B-9429-2A3A39752B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9" name="Straight Connector 58">
              <a:extLst>
                <a:ext uri="{FF2B5EF4-FFF2-40B4-BE49-F238E27FC236}">
                  <a16:creationId xmlns:a16="http://schemas.microsoft.com/office/drawing/2014/main" id="{F41B1524-8773-41A2-B60B-9FA5BEE4F3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775004F-FDFC-4383-B54C-D65D6A2B0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A6C393-7CAE-4BAA-BBC4-AD4AC11815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851E448-3E8F-4E69-A38D-5D31FD0A4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7ABD22A-40A7-4044-A756-3C6189B56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DA5C758-DD4D-4B80-A019-C989ECAA6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727E4F7-B754-45A3-AD68-BDBAA49B7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B202238-36BC-4D59-8366-4F57A8847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EAB59A7-231B-419D-AF8E-A9BFD2519E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5B74688-C5D4-4726-9F69-5D7EFB3C6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4CDE69-E5F5-4127-A77E-3FFBCA0B8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0A978B3-1951-44B6-B358-1A1E4C9444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EC89324-57E9-45FE-9B4B-CD77D32C9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C1F3405-91FD-4101-BB4B-165FBD4BE2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D46845C-08AC-4F0D-A4ED-D3CF3B5553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7B461D1-432A-4182-8C40-95A183AA91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4DABEA8-1DC0-4829-BC3E-582A0C49B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A785BB3-494F-4AAA-9266-8C53FB3A1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B1FF74D-6739-4FD1-A90C-C638E15A7E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A5719DE-505B-4BDC-8323-F3AB5F2FF5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C7CAB2F-C32D-49D2-B296-65A7F1F32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67C5F73-3394-4E71-9C4E-F0BE61E312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1F20981-D782-46DE-A5DC-A6BCBD3F3B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8EFCF63-B4F1-4640-9EE7-D1833B97FA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D26414C-D6F5-45BB-8AA5-61C025DB60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986DDAE-1F6A-45A4-9058-6FE32B29A0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98B1832-7574-4F28-9ECB-6861B232F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CBCC0AE-6EA9-47F6-A34F-FE955E4DBF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C638F1F-AB51-4137-B516-65EB761A8B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1B67BDB-612F-406E-A8AB-D45B6A142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866D459-90C2-4A99-9E01-AC8AC01B15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9" name="Right Triangle 90">
            <a:extLst>
              <a:ext uri="{FF2B5EF4-FFF2-40B4-BE49-F238E27FC236}">
                <a16:creationId xmlns:a16="http://schemas.microsoft.com/office/drawing/2014/main" id="{9393BED8-F65C-448E-B531-7CB732AE9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3783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عنوان 1">
            <a:extLst>
              <a:ext uri="{FF2B5EF4-FFF2-40B4-BE49-F238E27FC236}">
                <a16:creationId xmlns:a16="http://schemas.microsoft.com/office/drawing/2014/main" id="{12773221-D9BF-4020-A8F4-B7FD485C9412}"/>
              </a:ext>
            </a:extLst>
          </p:cNvPr>
          <p:cNvSpPr>
            <a:spLocks noGrp="1"/>
          </p:cNvSpPr>
          <p:nvPr>
            <p:ph type="title"/>
          </p:nvPr>
        </p:nvSpPr>
        <p:spPr>
          <a:xfrm>
            <a:off x="691078" y="266701"/>
            <a:ext cx="4862643" cy="2191016"/>
          </a:xfrm>
        </p:spPr>
        <p:txBody>
          <a:bodyPr>
            <a:normAutofit fontScale="90000"/>
          </a:bodyPr>
          <a:lstStyle/>
          <a:p>
            <a:pPr marL="457200" indent="-457200">
              <a:lnSpc>
                <a:spcPct val="90000"/>
              </a:lnSpc>
              <a:buFont typeface="Arial" panose="020B0604020202020204" pitchFamily="34" charset="0"/>
              <a:buChar char="•"/>
            </a:pPr>
            <a:r>
              <a:rPr lang="en-US" sz="2200" b="1" i="0" dirty="0">
                <a:effectLst/>
              </a:rPr>
              <a:t>If you did not have list of existing FinTech sites like the one provided in the article, how would you locate a site that you needed for important research as an input to a critical business decision you needed to make?</a:t>
            </a:r>
            <a:br>
              <a:rPr lang="en-US" sz="1400" b="0" i="0" dirty="0">
                <a:effectLst/>
                <a:latin typeface="Gotham-Rounded-Book"/>
              </a:rPr>
            </a:br>
            <a:endParaRPr lang="en-US" sz="1400" dirty="0"/>
          </a:p>
        </p:txBody>
      </p:sp>
      <p:sp>
        <p:nvSpPr>
          <p:cNvPr id="3" name="عنصر نائب للمحتوى 2">
            <a:extLst>
              <a:ext uri="{FF2B5EF4-FFF2-40B4-BE49-F238E27FC236}">
                <a16:creationId xmlns:a16="http://schemas.microsoft.com/office/drawing/2014/main" id="{ADF22BDF-680C-4AAE-8B11-1BACB0C43237}"/>
              </a:ext>
            </a:extLst>
          </p:cNvPr>
          <p:cNvSpPr>
            <a:spLocks noGrp="1"/>
          </p:cNvSpPr>
          <p:nvPr>
            <p:ph idx="1"/>
          </p:nvPr>
        </p:nvSpPr>
        <p:spPr>
          <a:xfrm>
            <a:off x="691078" y="2572191"/>
            <a:ext cx="4862643" cy="3803271"/>
          </a:xfrm>
        </p:spPr>
        <p:txBody>
          <a:bodyPr>
            <a:normAutofit/>
          </a:bodyPr>
          <a:lstStyle/>
          <a:p>
            <a:pPr>
              <a:lnSpc>
                <a:spcPct val="100000"/>
              </a:lnSpc>
            </a:pPr>
            <a:r>
              <a:rPr lang="en-US" sz="1800" dirty="0"/>
              <a:t>Search in the search engine for sites that offer the best articles, news and tips on financial technology and trade. And then arrange the sites according to the competence of the research that I study and according to their comprehensiveness of the topics and to be modern studies. Or ask the people of experience and commerce about the best sites that give me answers to my research topic. Or look at e-books that belong to my research field.</a:t>
            </a:r>
          </a:p>
        </p:txBody>
      </p:sp>
      <p:pic>
        <p:nvPicPr>
          <p:cNvPr id="7" name="صورة 6" descr="صورة تحتوي على نص&#10;&#10;تم إنشاء الوصف تلقائياً">
            <a:extLst>
              <a:ext uri="{FF2B5EF4-FFF2-40B4-BE49-F238E27FC236}">
                <a16:creationId xmlns:a16="http://schemas.microsoft.com/office/drawing/2014/main" id="{A339618D-958F-4BD5-ADF0-25E41156E6AA}"/>
              </a:ext>
            </a:extLst>
          </p:cNvPr>
          <p:cNvPicPr>
            <a:picLocks noChangeAspect="1"/>
          </p:cNvPicPr>
          <p:nvPr/>
        </p:nvPicPr>
        <p:blipFill rotWithShape="1">
          <a:blip r:embed="rId2">
            <a:extLst>
              <a:ext uri="{28A0092B-C50C-407E-A947-70E740481C1C}">
                <a14:useLocalDpi xmlns:a14="http://schemas.microsoft.com/office/drawing/2010/main" val="0"/>
              </a:ext>
            </a:extLst>
          </a:blip>
          <a:srcRect t="10541" r="3" b="3"/>
          <a:stretch/>
        </p:blipFill>
        <p:spPr>
          <a:xfrm>
            <a:off x="6307732" y="-18"/>
            <a:ext cx="5884248" cy="3434754"/>
          </a:xfrm>
          <a:custGeom>
            <a:avLst/>
            <a:gdLst/>
            <a:ahLst/>
            <a:cxnLst/>
            <a:rect l="l" t="t" r="r" b="b"/>
            <a:pathLst>
              <a:path w="5884248" h="3434754">
                <a:moveTo>
                  <a:pt x="316869" y="0"/>
                </a:moveTo>
                <a:lnTo>
                  <a:pt x="5884248" y="0"/>
                </a:lnTo>
                <a:lnTo>
                  <a:pt x="5884248" y="3434754"/>
                </a:lnTo>
                <a:lnTo>
                  <a:pt x="325503" y="3434754"/>
                </a:lnTo>
                <a:lnTo>
                  <a:pt x="323244" y="3429005"/>
                </a:lnTo>
                <a:cubicBezTo>
                  <a:pt x="17667" y="2624343"/>
                  <a:pt x="-174229" y="1819680"/>
                  <a:pt x="229286" y="307795"/>
                </a:cubicBezTo>
                <a:close/>
              </a:path>
            </a:pathLst>
          </a:custGeom>
        </p:spPr>
      </p:pic>
      <p:pic>
        <p:nvPicPr>
          <p:cNvPr id="5" name="صورة 4" descr="صورة تحتوي على داخلي, مجموعة, أشخاص, سطر&#10;&#10;تم إنشاء الوصف تلقائياً">
            <a:extLst>
              <a:ext uri="{FF2B5EF4-FFF2-40B4-BE49-F238E27FC236}">
                <a16:creationId xmlns:a16="http://schemas.microsoft.com/office/drawing/2014/main" id="{F61C4B33-98E7-42FC-BEEF-F12E3645B081}"/>
              </a:ext>
            </a:extLst>
          </p:cNvPr>
          <p:cNvPicPr>
            <a:picLocks noChangeAspect="1"/>
          </p:cNvPicPr>
          <p:nvPr/>
        </p:nvPicPr>
        <p:blipFill rotWithShape="1">
          <a:blip r:embed="rId3">
            <a:extLst>
              <a:ext uri="{28A0092B-C50C-407E-A947-70E740481C1C}">
                <a14:useLocalDpi xmlns:a14="http://schemas.microsoft.com/office/drawing/2010/main" val="0"/>
              </a:ext>
            </a:extLst>
          </a:blip>
          <a:srcRect t="14389" r="1" b="23910"/>
          <a:stretch/>
        </p:blipFill>
        <p:spPr>
          <a:xfrm>
            <a:off x="6632069" y="3431714"/>
            <a:ext cx="5559947" cy="3430537"/>
          </a:xfrm>
          <a:custGeom>
            <a:avLst/>
            <a:gdLst/>
            <a:ahLst/>
            <a:cxnLst/>
            <a:rect l="l" t="t" r="r" b="b"/>
            <a:pathLst>
              <a:path w="5559947" h="3430537">
                <a:moveTo>
                  <a:pt x="0" y="0"/>
                </a:moveTo>
                <a:lnTo>
                  <a:pt x="5559947" y="0"/>
                </a:lnTo>
                <a:lnTo>
                  <a:pt x="5559947" y="3430537"/>
                </a:lnTo>
                <a:lnTo>
                  <a:pt x="780186" y="3430537"/>
                </a:lnTo>
                <a:cubicBezTo>
                  <a:pt x="780186" y="1928500"/>
                  <a:pt x="431602" y="1083605"/>
                  <a:pt x="126095" y="320852"/>
                </a:cubicBezTo>
                <a:close/>
              </a:path>
            </a:pathLst>
          </a:custGeom>
        </p:spPr>
      </p:pic>
    </p:spTree>
    <p:extLst>
      <p:ext uri="{BB962C8B-B14F-4D97-AF65-F5344CB8AC3E}">
        <p14:creationId xmlns:p14="http://schemas.microsoft.com/office/powerpoint/2010/main" val="729452633"/>
      </p:ext>
    </p:extLst>
  </p:cSld>
  <p:clrMapOvr>
    <a:masterClrMapping/>
  </p:clrMapOvr>
</p:sld>
</file>

<file path=ppt/theme/theme1.xml><?xml version="1.0" encoding="utf-8"?>
<a:theme xmlns:a="http://schemas.openxmlformats.org/drawingml/2006/main" name="Cosin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161</TotalTime>
  <Words>320</Words>
  <Application>Microsoft Office PowerPoint</Application>
  <PresentationFormat>شاشة عريضة</PresentationFormat>
  <Paragraphs>9</Paragraphs>
  <Slides>4</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4</vt:i4>
      </vt:variant>
    </vt:vector>
  </HeadingPairs>
  <TitlesOfParts>
    <vt:vector size="9" baseType="lpstr">
      <vt:lpstr>Arial</vt:lpstr>
      <vt:lpstr>Gotham-Rounded-Book</vt:lpstr>
      <vt:lpstr>Grandview</vt:lpstr>
      <vt:lpstr>Wingdings</vt:lpstr>
      <vt:lpstr>CosineVTI</vt:lpstr>
      <vt:lpstr>Discovering Fintech Resources</vt:lpstr>
      <vt:lpstr>What criteria did you use to select your favorite site? Support your answers with specific examples from the sites.</vt:lpstr>
      <vt:lpstr>Were there sites that you visited that you definitely would not return to?  If so, which ones? Support your answers with specific examples from the sites that you did not find useful.</vt:lpstr>
      <vt:lpstr>If you did not have list of existing FinTech sites like the one provided in the article, how would you locate a site that you needed for important research as an input to a critical business decision you needed to make?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Discovering Fintech Resources</dc:title>
  <dc:creator>sara f</dc:creator>
  <cp:lastModifiedBy>sara f</cp:lastModifiedBy>
  <cp:revision>1</cp:revision>
  <dcterms:created xsi:type="dcterms:W3CDTF">2021-10-11T01:27:04Z</dcterms:created>
  <dcterms:modified xsi:type="dcterms:W3CDTF">2021-10-11T04:09:53Z</dcterms:modified>
</cp:coreProperties>
</file>