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C64BEB-3021-4C78-B68C-6BAF9F87DF88}" v="1" dt="2021-10-11T14:34:27.8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f" userId="c8295d1b1f756766" providerId="LiveId" clId="{4EC64BEB-3021-4C78-B68C-6BAF9F87DF88}"/>
    <pc:docChg chg="undo custSel addSld delSld modSld">
      <pc:chgData name="sara f" userId="c8295d1b1f756766" providerId="LiveId" clId="{4EC64BEB-3021-4C78-B68C-6BAF9F87DF88}" dt="2021-10-11T14:56:48.696" v="137" actId="2696"/>
      <pc:docMkLst>
        <pc:docMk/>
      </pc:docMkLst>
      <pc:sldChg chg="addSp delSp modSp mod addAnim">
        <pc:chgData name="sara f" userId="c8295d1b1f756766" providerId="LiveId" clId="{4EC64BEB-3021-4C78-B68C-6BAF9F87DF88}" dt="2021-10-11T14:37:06.106" v="136" actId="1076"/>
        <pc:sldMkLst>
          <pc:docMk/>
          <pc:sldMk cId="363686265" sldId="256"/>
        </pc:sldMkLst>
        <pc:spChg chg="mod">
          <ac:chgData name="sara f" userId="c8295d1b1f756766" providerId="LiveId" clId="{4EC64BEB-3021-4C78-B68C-6BAF9F87DF88}" dt="2021-10-11T14:37:06.106" v="136" actId="1076"/>
          <ac:spMkLst>
            <pc:docMk/>
            <pc:sldMk cId="363686265" sldId="256"/>
            <ac:spMk id="2" creationId="{D6AC7D37-4758-4139-8BC9-976DB7FE8355}"/>
          </ac:spMkLst>
        </pc:spChg>
        <pc:spChg chg="del">
          <ac:chgData name="sara f" userId="c8295d1b1f756766" providerId="LiveId" clId="{4EC64BEB-3021-4C78-B68C-6BAF9F87DF88}" dt="2021-10-11T14:36:47.430" v="133" actId="26606"/>
          <ac:spMkLst>
            <pc:docMk/>
            <pc:sldMk cId="363686265" sldId="256"/>
            <ac:spMk id="14" creationId="{9F8A656C-0806-4677-A38B-DA5DF0F3C406}"/>
          </ac:spMkLst>
        </pc:spChg>
        <pc:spChg chg="del">
          <ac:chgData name="sara f" userId="c8295d1b1f756766" providerId="LiveId" clId="{4EC64BEB-3021-4C78-B68C-6BAF9F87DF88}" dt="2021-10-11T14:36:47.430" v="133" actId="26606"/>
          <ac:spMkLst>
            <pc:docMk/>
            <pc:sldMk cId="363686265" sldId="256"/>
            <ac:spMk id="16" creationId="{9BEF8C6D-8BB3-473A-9607-D7381CC5C0A5}"/>
          </ac:spMkLst>
        </pc:spChg>
        <pc:spChg chg="del">
          <ac:chgData name="sara f" userId="c8295d1b1f756766" providerId="LiveId" clId="{4EC64BEB-3021-4C78-B68C-6BAF9F87DF88}" dt="2021-10-11T14:36:47.430" v="133" actId="26606"/>
          <ac:spMkLst>
            <pc:docMk/>
            <pc:sldMk cId="363686265" sldId="256"/>
            <ac:spMk id="17" creationId="{DCFDFFB9-D302-4A05-A770-D33232254722}"/>
          </ac:spMkLst>
        </pc:spChg>
        <pc:spChg chg="add">
          <ac:chgData name="sara f" userId="c8295d1b1f756766" providerId="LiveId" clId="{4EC64BEB-3021-4C78-B68C-6BAF9F87DF88}" dt="2021-10-11T14:36:47.430" v="133" actId="26606"/>
          <ac:spMkLst>
            <pc:docMk/>
            <pc:sldMk cId="363686265" sldId="256"/>
            <ac:spMk id="22" creationId="{D4906370-1564-49FA-A802-58546B3922DC}"/>
          </ac:spMkLst>
        </pc:spChg>
        <pc:spChg chg="add">
          <ac:chgData name="sara f" userId="c8295d1b1f756766" providerId="LiveId" clId="{4EC64BEB-3021-4C78-B68C-6BAF9F87DF88}" dt="2021-10-11T14:36:47.430" v="133" actId="26606"/>
          <ac:spMkLst>
            <pc:docMk/>
            <pc:sldMk cId="363686265" sldId="256"/>
            <ac:spMk id="24" creationId="{EF640709-BDFD-453B-B75D-6212E7A870BA}"/>
          </ac:spMkLst>
        </pc:spChg>
        <pc:spChg chg="add">
          <ac:chgData name="sara f" userId="c8295d1b1f756766" providerId="LiveId" clId="{4EC64BEB-3021-4C78-B68C-6BAF9F87DF88}" dt="2021-10-11T14:36:47.430" v="133" actId="26606"/>
          <ac:spMkLst>
            <pc:docMk/>
            <pc:sldMk cId="363686265" sldId="256"/>
            <ac:spMk id="26" creationId="{B4019478-3FDC-438C-8848-1D7DA864AFC4}"/>
          </ac:spMkLst>
        </pc:spChg>
        <pc:spChg chg="add">
          <ac:chgData name="sara f" userId="c8295d1b1f756766" providerId="LiveId" clId="{4EC64BEB-3021-4C78-B68C-6BAF9F87DF88}" dt="2021-10-11T14:36:47.430" v="133" actId="26606"/>
          <ac:spMkLst>
            <pc:docMk/>
            <pc:sldMk cId="363686265" sldId="256"/>
            <ac:spMk id="28" creationId="{FE406479-1D57-4209-B128-3C81746247C6}"/>
          </ac:spMkLst>
        </pc:spChg>
        <pc:picChg chg="mod">
          <ac:chgData name="sara f" userId="c8295d1b1f756766" providerId="LiveId" clId="{4EC64BEB-3021-4C78-B68C-6BAF9F87DF88}" dt="2021-10-11T14:37:00.999" v="135" actId="1076"/>
          <ac:picMkLst>
            <pc:docMk/>
            <pc:sldMk cId="363686265" sldId="256"/>
            <ac:picMk id="15" creationId="{E4C519A4-AE9C-4821-B9AD-8F6F7C11CA8E}"/>
          </ac:picMkLst>
        </pc:picChg>
      </pc:sldChg>
      <pc:sldChg chg="addSp modSp mod setBg">
        <pc:chgData name="sara f" userId="c8295d1b1f756766" providerId="LiveId" clId="{4EC64BEB-3021-4C78-B68C-6BAF9F87DF88}" dt="2021-10-11T14:24:12.923" v="0" actId="26606"/>
        <pc:sldMkLst>
          <pc:docMk/>
          <pc:sldMk cId="1135616802" sldId="257"/>
        </pc:sldMkLst>
        <pc:spChg chg="mod">
          <ac:chgData name="sara f" userId="c8295d1b1f756766" providerId="LiveId" clId="{4EC64BEB-3021-4C78-B68C-6BAF9F87DF88}" dt="2021-10-11T14:24:12.923" v="0" actId="26606"/>
          <ac:spMkLst>
            <pc:docMk/>
            <pc:sldMk cId="1135616802" sldId="257"/>
            <ac:spMk id="2" creationId="{3B4F5157-9C69-481F-837D-495BC9C81E4A}"/>
          </ac:spMkLst>
        </pc:spChg>
        <pc:spChg chg="mod">
          <ac:chgData name="sara f" userId="c8295d1b1f756766" providerId="LiveId" clId="{4EC64BEB-3021-4C78-B68C-6BAF9F87DF88}" dt="2021-10-11T14:24:12.923" v="0" actId="26606"/>
          <ac:spMkLst>
            <pc:docMk/>
            <pc:sldMk cId="1135616802" sldId="257"/>
            <ac:spMk id="3" creationId="{EF913CB6-8CF0-4283-ABA1-501F28865D66}"/>
          </ac:spMkLst>
        </pc:spChg>
        <pc:spChg chg="add">
          <ac:chgData name="sara f" userId="c8295d1b1f756766" providerId="LiveId" clId="{4EC64BEB-3021-4C78-B68C-6BAF9F87DF88}" dt="2021-10-11T14:24:12.923" v="0" actId="26606"/>
          <ac:spMkLst>
            <pc:docMk/>
            <pc:sldMk cId="1135616802" sldId="257"/>
            <ac:spMk id="8" creationId="{F837543A-6020-4505-A233-C9DB4BF74011}"/>
          </ac:spMkLst>
        </pc:spChg>
        <pc:spChg chg="add">
          <ac:chgData name="sara f" userId="c8295d1b1f756766" providerId="LiveId" clId="{4EC64BEB-3021-4C78-B68C-6BAF9F87DF88}" dt="2021-10-11T14:24:12.923" v="0" actId="26606"/>
          <ac:spMkLst>
            <pc:docMk/>
            <pc:sldMk cId="1135616802" sldId="257"/>
            <ac:spMk id="10" creationId="{35B16301-FB18-48BA-A6DD-C37CAF6F9A18}"/>
          </ac:spMkLst>
        </pc:spChg>
        <pc:spChg chg="add">
          <ac:chgData name="sara f" userId="c8295d1b1f756766" providerId="LiveId" clId="{4EC64BEB-3021-4C78-B68C-6BAF9F87DF88}" dt="2021-10-11T14:24:12.923" v="0" actId="26606"/>
          <ac:spMkLst>
            <pc:docMk/>
            <pc:sldMk cId="1135616802" sldId="257"/>
            <ac:spMk id="12" creationId="{C3C0D90E-074A-4F52-9B11-B52BEF4BCBE5}"/>
          </ac:spMkLst>
        </pc:spChg>
        <pc:spChg chg="add">
          <ac:chgData name="sara f" userId="c8295d1b1f756766" providerId="LiveId" clId="{4EC64BEB-3021-4C78-B68C-6BAF9F87DF88}" dt="2021-10-11T14:24:12.923" v="0" actId="26606"/>
          <ac:spMkLst>
            <pc:docMk/>
            <pc:sldMk cId="1135616802" sldId="257"/>
            <ac:spMk id="14" creationId="{CABBD4C1-E6F8-46F6-8152-A8A97490BF4D}"/>
          </ac:spMkLst>
        </pc:spChg>
        <pc:spChg chg="add">
          <ac:chgData name="sara f" userId="c8295d1b1f756766" providerId="LiveId" clId="{4EC64BEB-3021-4C78-B68C-6BAF9F87DF88}" dt="2021-10-11T14:24:12.923" v="0" actId="26606"/>
          <ac:spMkLst>
            <pc:docMk/>
            <pc:sldMk cId="1135616802" sldId="257"/>
            <ac:spMk id="16" creationId="{83BA5EF5-1FE9-4BF9-83BB-269BCDDF6156}"/>
          </ac:spMkLst>
        </pc:spChg>
        <pc:spChg chg="add">
          <ac:chgData name="sara f" userId="c8295d1b1f756766" providerId="LiveId" clId="{4EC64BEB-3021-4C78-B68C-6BAF9F87DF88}" dt="2021-10-11T14:24:12.923" v="0" actId="26606"/>
          <ac:spMkLst>
            <pc:docMk/>
            <pc:sldMk cId="1135616802" sldId="257"/>
            <ac:spMk id="20" creationId="{88853921-7BC9-4BDE-ACAB-133C683C82D6}"/>
          </ac:spMkLst>
        </pc:spChg>
        <pc:spChg chg="add">
          <ac:chgData name="sara f" userId="c8295d1b1f756766" providerId="LiveId" clId="{4EC64BEB-3021-4C78-B68C-6BAF9F87DF88}" dt="2021-10-11T14:24:12.923" v="0" actId="26606"/>
          <ac:spMkLst>
            <pc:docMk/>
            <pc:sldMk cId="1135616802" sldId="257"/>
            <ac:spMk id="22" creationId="{09192968-3AE7-4470-A61C-97294BB92731}"/>
          </ac:spMkLst>
        </pc:spChg>
        <pc:spChg chg="add">
          <ac:chgData name="sara f" userId="c8295d1b1f756766" providerId="LiveId" clId="{4EC64BEB-3021-4C78-B68C-6BAF9F87DF88}" dt="2021-10-11T14:24:12.923" v="0" actId="26606"/>
          <ac:spMkLst>
            <pc:docMk/>
            <pc:sldMk cId="1135616802" sldId="257"/>
            <ac:spMk id="24" creationId="{3AB72E55-43E4-4356-BFE8-E2102CB0B505}"/>
          </ac:spMkLst>
        </pc:spChg>
        <pc:cxnChg chg="add">
          <ac:chgData name="sara f" userId="c8295d1b1f756766" providerId="LiveId" clId="{4EC64BEB-3021-4C78-B68C-6BAF9F87DF88}" dt="2021-10-11T14:24:12.923" v="0" actId="26606"/>
          <ac:cxnSpMkLst>
            <pc:docMk/>
            <pc:sldMk cId="1135616802" sldId="257"/>
            <ac:cxnSpMk id="18" creationId="{4B3BCACB-5880-460B-9606-8C433A9AF99D}"/>
          </ac:cxnSpMkLst>
        </pc:cxnChg>
      </pc:sldChg>
      <pc:sldChg chg="addSp modSp new mod setBg">
        <pc:chgData name="sara f" userId="c8295d1b1f756766" providerId="LiveId" clId="{4EC64BEB-3021-4C78-B68C-6BAF9F87DF88}" dt="2021-10-11T14:28:27.906" v="25" actId="20577"/>
        <pc:sldMkLst>
          <pc:docMk/>
          <pc:sldMk cId="1736577717" sldId="258"/>
        </pc:sldMkLst>
        <pc:spChg chg="mod">
          <ac:chgData name="sara f" userId="c8295d1b1f756766" providerId="LiveId" clId="{4EC64BEB-3021-4C78-B68C-6BAF9F87DF88}" dt="2021-10-11T14:27:36.304" v="21" actId="26606"/>
          <ac:spMkLst>
            <pc:docMk/>
            <pc:sldMk cId="1736577717" sldId="258"/>
            <ac:spMk id="2" creationId="{0E2EF8AB-928F-49BC-9175-7A832EEA947E}"/>
          </ac:spMkLst>
        </pc:spChg>
        <pc:spChg chg="mod">
          <ac:chgData name="sara f" userId="c8295d1b1f756766" providerId="LiveId" clId="{4EC64BEB-3021-4C78-B68C-6BAF9F87DF88}" dt="2021-10-11T14:28:27.906" v="25" actId="20577"/>
          <ac:spMkLst>
            <pc:docMk/>
            <pc:sldMk cId="1736577717" sldId="258"/>
            <ac:spMk id="3" creationId="{68A00F68-B1A7-4D59-B778-3D30BB158CFE}"/>
          </ac:spMkLst>
        </pc:spChg>
        <pc:spChg chg="add">
          <ac:chgData name="sara f" userId="c8295d1b1f756766" providerId="LiveId" clId="{4EC64BEB-3021-4C78-B68C-6BAF9F87DF88}" dt="2021-10-11T14:27:36.304" v="21" actId="26606"/>
          <ac:spMkLst>
            <pc:docMk/>
            <pc:sldMk cId="1736577717" sldId="258"/>
            <ac:spMk id="8" creationId="{1709F1D5-B0F1-4714-A239-E5B61C161915}"/>
          </ac:spMkLst>
        </pc:spChg>
        <pc:spChg chg="add">
          <ac:chgData name="sara f" userId="c8295d1b1f756766" providerId="LiveId" clId="{4EC64BEB-3021-4C78-B68C-6BAF9F87DF88}" dt="2021-10-11T14:27:36.304" v="21" actId="26606"/>
          <ac:spMkLst>
            <pc:docMk/>
            <pc:sldMk cId="1736577717" sldId="258"/>
            <ac:spMk id="10" creationId="{228FB460-D3FF-4440-A020-05982A09E517}"/>
          </ac:spMkLst>
        </pc:spChg>
        <pc:spChg chg="add">
          <ac:chgData name="sara f" userId="c8295d1b1f756766" providerId="LiveId" clId="{4EC64BEB-3021-4C78-B68C-6BAF9F87DF88}" dt="2021-10-11T14:27:36.304" v="21" actId="26606"/>
          <ac:spMkLst>
            <pc:docMk/>
            <pc:sldMk cId="1736577717" sldId="258"/>
            <ac:spMk id="12" creationId="{14847E93-7DC1-4D4B-8829-B19AA7137C50}"/>
          </ac:spMkLst>
        </pc:spChg>
        <pc:spChg chg="add">
          <ac:chgData name="sara f" userId="c8295d1b1f756766" providerId="LiveId" clId="{4EC64BEB-3021-4C78-B68C-6BAF9F87DF88}" dt="2021-10-11T14:27:36.304" v="21" actId="26606"/>
          <ac:spMkLst>
            <pc:docMk/>
            <pc:sldMk cId="1736577717" sldId="258"/>
            <ac:spMk id="14" creationId="{5566D6E1-03A1-4D73-A4E0-35D74D568A04}"/>
          </ac:spMkLst>
        </pc:spChg>
        <pc:spChg chg="add">
          <ac:chgData name="sara f" userId="c8295d1b1f756766" providerId="LiveId" clId="{4EC64BEB-3021-4C78-B68C-6BAF9F87DF88}" dt="2021-10-11T14:27:36.304" v="21" actId="26606"/>
          <ac:spMkLst>
            <pc:docMk/>
            <pc:sldMk cId="1736577717" sldId="258"/>
            <ac:spMk id="16" creationId="{9F835A99-04AC-494A-A572-AFE8413CC938}"/>
          </ac:spMkLst>
        </pc:spChg>
        <pc:spChg chg="add">
          <ac:chgData name="sara f" userId="c8295d1b1f756766" providerId="LiveId" clId="{4EC64BEB-3021-4C78-B68C-6BAF9F87DF88}" dt="2021-10-11T14:27:36.304" v="21" actId="26606"/>
          <ac:spMkLst>
            <pc:docMk/>
            <pc:sldMk cId="1736577717" sldId="258"/>
            <ac:spMk id="18" creationId="{7B786209-1B0B-4CA9-9BDD-F7327066A84D}"/>
          </ac:spMkLst>
        </pc:spChg>
        <pc:spChg chg="add">
          <ac:chgData name="sara f" userId="c8295d1b1f756766" providerId="LiveId" clId="{4EC64BEB-3021-4C78-B68C-6BAF9F87DF88}" dt="2021-10-11T14:27:36.304" v="21" actId="26606"/>
          <ac:spMkLst>
            <pc:docMk/>
            <pc:sldMk cId="1736577717" sldId="258"/>
            <ac:spMk id="20" creationId="{2D2964BB-484D-45AE-AD66-D407D0629652}"/>
          </ac:spMkLst>
        </pc:spChg>
        <pc:spChg chg="add">
          <ac:chgData name="sara f" userId="c8295d1b1f756766" providerId="LiveId" clId="{4EC64BEB-3021-4C78-B68C-6BAF9F87DF88}" dt="2021-10-11T14:27:36.304" v="21" actId="26606"/>
          <ac:spMkLst>
            <pc:docMk/>
            <pc:sldMk cId="1736577717" sldId="258"/>
            <ac:spMk id="22" creationId="{6691AC69-A76E-4DAB-B565-468B6B87ACF3}"/>
          </ac:spMkLst>
        </pc:spChg>
      </pc:sldChg>
      <pc:sldChg chg="addSp modSp new mod setBg">
        <pc:chgData name="sara f" userId="c8295d1b1f756766" providerId="LiveId" clId="{4EC64BEB-3021-4C78-B68C-6BAF9F87DF88}" dt="2021-10-11T14:30:54.157" v="42" actId="26606"/>
        <pc:sldMkLst>
          <pc:docMk/>
          <pc:sldMk cId="2718608047" sldId="259"/>
        </pc:sldMkLst>
        <pc:spChg chg="mod">
          <ac:chgData name="sara f" userId="c8295d1b1f756766" providerId="LiveId" clId="{4EC64BEB-3021-4C78-B68C-6BAF9F87DF88}" dt="2021-10-11T14:30:54.157" v="42" actId="26606"/>
          <ac:spMkLst>
            <pc:docMk/>
            <pc:sldMk cId="2718608047" sldId="259"/>
            <ac:spMk id="2" creationId="{24E4D08B-7655-4B93-B678-D6A6335D37A1}"/>
          </ac:spMkLst>
        </pc:spChg>
        <pc:spChg chg="mod">
          <ac:chgData name="sara f" userId="c8295d1b1f756766" providerId="LiveId" clId="{4EC64BEB-3021-4C78-B68C-6BAF9F87DF88}" dt="2021-10-11T14:30:54.157" v="42" actId="26606"/>
          <ac:spMkLst>
            <pc:docMk/>
            <pc:sldMk cId="2718608047" sldId="259"/>
            <ac:spMk id="3" creationId="{EF14A59E-2E97-48D8-AE52-459042BDC296}"/>
          </ac:spMkLst>
        </pc:spChg>
        <pc:spChg chg="add">
          <ac:chgData name="sara f" userId="c8295d1b1f756766" providerId="LiveId" clId="{4EC64BEB-3021-4C78-B68C-6BAF9F87DF88}" dt="2021-10-11T14:30:54.157" v="42" actId="26606"/>
          <ac:spMkLst>
            <pc:docMk/>
            <pc:sldMk cId="2718608047" sldId="259"/>
            <ac:spMk id="8" creationId="{1709F1D5-B0F1-4714-A239-E5B61C161915}"/>
          </ac:spMkLst>
        </pc:spChg>
        <pc:spChg chg="add">
          <ac:chgData name="sara f" userId="c8295d1b1f756766" providerId="LiveId" clId="{4EC64BEB-3021-4C78-B68C-6BAF9F87DF88}" dt="2021-10-11T14:30:54.157" v="42" actId="26606"/>
          <ac:spMkLst>
            <pc:docMk/>
            <pc:sldMk cId="2718608047" sldId="259"/>
            <ac:spMk id="10" creationId="{228FB460-D3FF-4440-A020-05982A09E517}"/>
          </ac:spMkLst>
        </pc:spChg>
        <pc:spChg chg="add">
          <ac:chgData name="sara f" userId="c8295d1b1f756766" providerId="LiveId" clId="{4EC64BEB-3021-4C78-B68C-6BAF9F87DF88}" dt="2021-10-11T14:30:54.157" v="42" actId="26606"/>
          <ac:spMkLst>
            <pc:docMk/>
            <pc:sldMk cId="2718608047" sldId="259"/>
            <ac:spMk id="12" creationId="{14847E93-7DC1-4D4B-8829-B19AA7137C50}"/>
          </ac:spMkLst>
        </pc:spChg>
        <pc:spChg chg="add">
          <ac:chgData name="sara f" userId="c8295d1b1f756766" providerId="LiveId" clId="{4EC64BEB-3021-4C78-B68C-6BAF9F87DF88}" dt="2021-10-11T14:30:54.157" v="42" actId="26606"/>
          <ac:spMkLst>
            <pc:docMk/>
            <pc:sldMk cId="2718608047" sldId="259"/>
            <ac:spMk id="14" creationId="{5566D6E1-03A1-4D73-A4E0-35D74D568A04}"/>
          </ac:spMkLst>
        </pc:spChg>
        <pc:spChg chg="add">
          <ac:chgData name="sara f" userId="c8295d1b1f756766" providerId="LiveId" clId="{4EC64BEB-3021-4C78-B68C-6BAF9F87DF88}" dt="2021-10-11T14:30:54.157" v="42" actId="26606"/>
          <ac:spMkLst>
            <pc:docMk/>
            <pc:sldMk cId="2718608047" sldId="259"/>
            <ac:spMk id="16" creationId="{9F835A99-04AC-494A-A572-AFE8413CC938}"/>
          </ac:spMkLst>
        </pc:spChg>
        <pc:spChg chg="add">
          <ac:chgData name="sara f" userId="c8295d1b1f756766" providerId="LiveId" clId="{4EC64BEB-3021-4C78-B68C-6BAF9F87DF88}" dt="2021-10-11T14:30:54.157" v="42" actId="26606"/>
          <ac:spMkLst>
            <pc:docMk/>
            <pc:sldMk cId="2718608047" sldId="259"/>
            <ac:spMk id="18" creationId="{7B786209-1B0B-4CA9-9BDD-F7327066A84D}"/>
          </ac:spMkLst>
        </pc:spChg>
        <pc:spChg chg="add">
          <ac:chgData name="sara f" userId="c8295d1b1f756766" providerId="LiveId" clId="{4EC64BEB-3021-4C78-B68C-6BAF9F87DF88}" dt="2021-10-11T14:30:54.157" v="42" actId="26606"/>
          <ac:spMkLst>
            <pc:docMk/>
            <pc:sldMk cId="2718608047" sldId="259"/>
            <ac:spMk id="20" creationId="{2D2964BB-484D-45AE-AD66-D407D0629652}"/>
          </ac:spMkLst>
        </pc:spChg>
        <pc:spChg chg="add">
          <ac:chgData name="sara f" userId="c8295d1b1f756766" providerId="LiveId" clId="{4EC64BEB-3021-4C78-B68C-6BAF9F87DF88}" dt="2021-10-11T14:30:54.157" v="42" actId="26606"/>
          <ac:spMkLst>
            <pc:docMk/>
            <pc:sldMk cId="2718608047" sldId="259"/>
            <ac:spMk id="22" creationId="{6691AC69-A76E-4DAB-B565-468B6B87ACF3}"/>
          </ac:spMkLst>
        </pc:spChg>
      </pc:sldChg>
      <pc:sldChg chg="addSp modSp new mod setBg">
        <pc:chgData name="sara f" userId="c8295d1b1f756766" providerId="LiveId" clId="{4EC64BEB-3021-4C78-B68C-6BAF9F87DF88}" dt="2021-10-11T14:32:28.648" v="59" actId="26606"/>
        <pc:sldMkLst>
          <pc:docMk/>
          <pc:sldMk cId="4218114243" sldId="260"/>
        </pc:sldMkLst>
        <pc:spChg chg="mod">
          <ac:chgData name="sara f" userId="c8295d1b1f756766" providerId="LiveId" clId="{4EC64BEB-3021-4C78-B68C-6BAF9F87DF88}" dt="2021-10-11T14:32:28.648" v="59" actId="26606"/>
          <ac:spMkLst>
            <pc:docMk/>
            <pc:sldMk cId="4218114243" sldId="260"/>
            <ac:spMk id="2" creationId="{5FD158AB-8AE9-44FC-96F1-30C3D9B8A0AF}"/>
          </ac:spMkLst>
        </pc:spChg>
        <pc:spChg chg="mod">
          <ac:chgData name="sara f" userId="c8295d1b1f756766" providerId="LiveId" clId="{4EC64BEB-3021-4C78-B68C-6BAF9F87DF88}" dt="2021-10-11T14:32:28.648" v="59" actId="26606"/>
          <ac:spMkLst>
            <pc:docMk/>
            <pc:sldMk cId="4218114243" sldId="260"/>
            <ac:spMk id="3" creationId="{31422ED1-7554-4780-ABC9-2362607038D9}"/>
          </ac:spMkLst>
        </pc:spChg>
        <pc:spChg chg="add">
          <ac:chgData name="sara f" userId="c8295d1b1f756766" providerId="LiveId" clId="{4EC64BEB-3021-4C78-B68C-6BAF9F87DF88}" dt="2021-10-11T14:32:28.648" v="59" actId="26606"/>
          <ac:spMkLst>
            <pc:docMk/>
            <pc:sldMk cId="4218114243" sldId="260"/>
            <ac:spMk id="8" creationId="{1709F1D5-B0F1-4714-A239-E5B61C161915}"/>
          </ac:spMkLst>
        </pc:spChg>
        <pc:spChg chg="add">
          <ac:chgData name="sara f" userId="c8295d1b1f756766" providerId="LiveId" clId="{4EC64BEB-3021-4C78-B68C-6BAF9F87DF88}" dt="2021-10-11T14:32:28.648" v="59" actId="26606"/>
          <ac:spMkLst>
            <pc:docMk/>
            <pc:sldMk cId="4218114243" sldId="260"/>
            <ac:spMk id="10" creationId="{228FB460-D3FF-4440-A020-05982A09E517}"/>
          </ac:spMkLst>
        </pc:spChg>
        <pc:spChg chg="add">
          <ac:chgData name="sara f" userId="c8295d1b1f756766" providerId="LiveId" clId="{4EC64BEB-3021-4C78-B68C-6BAF9F87DF88}" dt="2021-10-11T14:32:28.648" v="59" actId="26606"/>
          <ac:spMkLst>
            <pc:docMk/>
            <pc:sldMk cId="4218114243" sldId="260"/>
            <ac:spMk id="12" creationId="{14847E93-7DC1-4D4B-8829-B19AA7137C50}"/>
          </ac:spMkLst>
        </pc:spChg>
        <pc:spChg chg="add">
          <ac:chgData name="sara f" userId="c8295d1b1f756766" providerId="LiveId" clId="{4EC64BEB-3021-4C78-B68C-6BAF9F87DF88}" dt="2021-10-11T14:32:28.648" v="59" actId="26606"/>
          <ac:spMkLst>
            <pc:docMk/>
            <pc:sldMk cId="4218114243" sldId="260"/>
            <ac:spMk id="14" creationId="{5566D6E1-03A1-4D73-A4E0-35D74D568A04}"/>
          </ac:spMkLst>
        </pc:spChg>
        <pc:spChg chg="add">
          <ac:chgData name="sara f" userId="c8295d1b1f756766" providerId="LiveId" clId="{4EC64BEB-3021-4C78-B68C-6BAF9F87DF88}" dt="2021-10-11T14:32:28.648" v="59" actId="26606"/>
          <ac:spMkLst>
            <pc:docMk/>
            <pc:sldMk cId="4218114243" sldId="260"/>
            <ac:spMk id="16" creationId="{9F835A99-04AC-494A-A572-AFE8413CC938}"/>
          </ac:spMkLst>
        </pc:spChg>
        <pc:spChg chg="add">
          <ac:chgData name="sara f" userId="c8295d1b1f756766" providerId="LiveId" clId="{4EC64BEB-3021-4C78-B68C-6BAF9F87DF88}" dt="2021-10-11T14:32:28.648" v="59" actId="26606"/>
          <ac:spMkLst>
            <pc:docMk/>
            <pc:sldMk cId="4218114243" sldId="260"/>
            <ac:spMk id="18" creationId="{7B786209-1B0B-4CA9-9BDD-F7327066A84D}"/>
          </ac:spMkLst>
        </pc:spChg>
        <pc:spChg chg="add">
          <ac:chgData name="sara f" userId="c8295d1b1f756766" providerId="LiveId" clId="{4EC64BEB-3021-4C78-B68C-6BAF9F87DF88}" dt="2021-10-11T14:32:28.648" v="59" actId="26606"/>
          <ac:spMkLst>
            <pc:docMk/>
            <pc:sldMk cId="4218114243" sldId="260"/>
            <ac:spMk id="20" creationId="{2D2964BB-484D-45AE-AD66-D407D0629652}"/>
          </ac:spMkLst>
        </pc:spChg>
        <pc:spChg chg="add">
          <ac:chgData name="sara f" userId="c8295d1b1f756766" providerId="LiveId" clId="{4EC64BEB-3021-4C78-B68C-6BAF9F87DF88}" dt="2021-10-11T14:32:28.648" v="59" actId="26606"/>
          <ac:spMkLst>
            <pc:docMk/>
            <pc:sldMk cId="4218114243" sldId="260"/>
            <ac:spMk id="22" creationId="{6691AC69-A76E-4DAB-B565-468B6B87ACF3}"/>
          </ac:spMkLst>
        </pc:spChg>
      </pc:sldChg>
      <pc:sldChg chg="addSp modSp new mod setBg">
        <pc:chgData name="sara f" userId="c8295d1b1f756766" providerId="LiveId" clId="{4EC64BEB-3021-4C78-B68C-6BAF9F87DF88}" dt="2021-10-11T14:34:27.843" v="117" actId="20577"/>
        <pc:sldMkLst>
          <pc:docMk/>
          <pc:sldMk cId="3796735718" sldId="261"/>
        </pc:sldMkLst>
        <pc:spChg chg="mod">
          <ac:chgData name="sara f" userId="c8295d1b1f756766" providerId="LiveId" clId="{4EC64BEB-3021-4C78-B68C-6BAF9F87DF88}" dt="2021-10-11T14:33:23.623" v="63" actId="26606"/>
          <ac:spMkLst>
            <pc:docMk/>
            <pc:sldMk cId="3796735718" sldId="261"/>
            <ac:spMk id="2" creationId="{9EF0312F-D9C1-4B59-B120-639F71E3C33F}"/>
          </ac:spMkLst>
        </pc:spChg>
        <pc:spChg chg="mod">
          <ac:chgData name="sara f" userId="c8295d1b1f756766" providerId="LiveId" clId="{4EC64BEB-3021-4C78-B68C-6BAF9F87DF88}" dt="2021-10-11T14:34:27.843" v="117" actId="20577"/>
          <ac:spMkLst>
            <pc:docMk/>
            <pc:sldMk cId="3796735718" sldId="261"/>
            <ac:spMk id="3" creationId="{5ED32DCB-501A-484C-B956-AA3C9B0F7283}"/>
          </ac:spMkLst>
        </pc:spChg>
        <pc:spChg chg="add">
          <ac:chgData name="sara f" userId="c8295d1b1f756766" providerId="LiveId" clId="{4EC64BEB-3021-4C78-B68C-6BAF9F87DF88}" dt="2021-10-11T14:33:23.623" v="63" actId="26606"/>
          <ac:spMkLst>
            <pc:docMk/>
            <pc:sldMk cId="3796735718" sldId="261"/>
            <ac:spMk id="10" creationId="{1CD81A2A-6ED4-4EF4-A14C-912D31E14800}"/>
          </ac:spMkLst>
        </pc:spChg>
        <pc:spChg chg="add">
          <ac:chgData name="sara f" userId="c8295d1b1f756766" providerId="LiveId" clId="{4EC64BEB-3021-4C78-B68C-6BAF9F87DF88}" dt="2021-10-11T14:33:23.623" v="63" actId="26606"/>
          <ac:spMkLst>
            <pc:docMk/>
            <pc:sldMk cId="3796735718" sldId="261"/>
            <ac:spMk id="12" creationId="{1661932C-CA15-4E17-B115-FAE7CBEE4789}"/>
          </ac:spMkLst>
        </pc:spChg>
        <pc:spChg chg="add">
          <ac:chgData name="sara f" userId="c8295d1b1f756766" providerId="LiveId" clId="{4EC64BEB-3021-4C78-B68C-6BAF9F87DF88}" dt="2021-10-11T14:33:23.623" v="63" actId="26606"/>
          <ac:spMkLst>
            <pc:docMk/>
            <pc:sldMk cId="3796735718" sldId="261"/>
            <ac:spMk id="14" creationId="{8590ADD5-9383-4D3D-9047-3DA2593CCB5D}"/>
          </ac:spMkLst>
        </pc:spChg>
        <pc:spChg chg="add">
          <ac:chgData name="sara f" userId="c8295d1b1f756766" providerId="LiveId" clId="{4EC64BEB-3021-4C78-B68C-6BAF9F87DF88}" dt="2021-10-11T14:33:23.623" v="63" actId="26606"/>
          <ac:spMkLst>
            <pc:docMk/>
            <pc:sldMk cId="3796735718" sldId="261"/>
            <ac:spMk id="16" creationId="{DABE3E45-88CF-45D8-8D40-C773324D93F6}"/>
          </ac:spMkLst>
        </pc:spChg>
        <pc:spChg chg="add">
          <ac:chgData name="sara f" userId="c8295d1b1f756766" providerId="LiveId" clId="{4EC64BEB-3021-4C78-B68C-6BAF9F87DF88}" dt="2021-10-11T14:33:23.623" v="63" actId="26606"/>
          <ac:spMkLst>
            <pc:docMk/>
            <pc:sldMk cId="3796735718" sldId="261"/>
            <ac:spMk id="20" creationId="{B91ECDA9-56DC-4270-8F33-01C5637B8CEB}"/>
          </ac:spMkLst>
        </pc:spChg>
        <pc:spChg chg="add">
          <ac:chgData name="sara f" userId="c8295d1b1f756766" providerId="LiveId" clId="{4EC64BEB-3021-4C78-B68C-6BAF9F87DF88}" dt="2021-10-11T14:33:23.623" v="63" actId="26606"/>
          <ac:spMkLst>
            <pc:docMk/>
            <pc:sldMk cId="3796735718" sldId="261"/>
            <ac:spMk id="22" creationId="{75F47824-961D-465D-84F9-EAE11BC6173B}"/>
          </ac:spMkLst>
        </pc:spChg>
        <pc:spChg chg="add">
          <ac:chgData name="sara f" userId="c8295d1b1f756766" providerId="LiveId" clId="{4EC64BEB-3021-4C78-B68C-6BAF9F87DF88}" dt="2021-10-11T14:33:23.623" v="63" actId="26606"/>
          <ac:spMkLst>
            <pc:docMk/>
            <pc:sldMk cId="3796735718" sldId="261"/>
            <ac:spMk id="24" creationId="{FEC9DA3E-C1D7-472D-B7C0-F71AE41FBA23}"/>
          </ac:spMkLst>
        </pc:spChg>
        <pc:picChg chg="add">
          <ac:chgData name="sara f" userId="c8295d1b1f756766" providerId="LiveId" clId="{4EC64BEB-3021-4C78-B68C-6BAF9F87DF88}" dt="2021-10-11T14:33:23.623" v="63" actId="26606"/>
          <ac:picMkLst>
            <pc:docMk/>
            <pc:sldMk cId="3796735718" sldId="261"/>
            <ac:picMk id="7" creationId="{DAAA8D0A-69B6-4E5A-8F62-793FCD5205B1}"/>
          </ac:picMkLst>
        </pc:picChg>
        <pc:cxnChg chg="add">
          <ac:chgData name="sara f" userId="c8295d1b1f756766" providerId="LiveId" clId="{4EC64BEB-3021-4C78-B68C-6BAF9F87DF88}" dt="2021-10-11T14:33:23.623" v="63" actId="26606"/>
          <ac:cxnSpMkLst>
            <pc:docMk/>
            <pc:sldMk cId="3796735718" sldId="261"/>
            <ac:cxnSpMk id="18" creationId="{49CD1692-827B-4C8D-B4A1-134FD04CF45C}"/>
          </ac:cxnSpMkLst>
        </pc:cxnChg>
      </pc:sldChg>
      <pc:sldChg chg="addSp delSp modSp new del mod setBg">
        <pc:chgData name="sara f" userId="c8295d1b1f756766" providerId="LiveId" clId="{4EC64BEB-3021-4C78-B68C-6BAF9F87DF88}" dt="2021-10-11T14:56:48.696" v="137" actId="2696"/>
        <pc:sldMkLst>
          <pc:docMk/>
          <pc:sldMk cId="46869370" sldId="262"/>
        </pc:sldMkLst>
        <pc:spChg chg="mod">
          <ac:chgData name="sara f" userId="c8295d1b1f756766" providerId="LiveId" clId="{4EC64BEB-3021-4C78-B68C-6BAF9F87DF88}" dt="2021-10-11T14:35:28.344" v="120" actId="26606"/>
          <ac:spMkLst>
            <pc:docMk/>
            <pc:sldMk cId="46869370" sldId="262"/>
            <ac:spMk id="2" creationId="{EE6CDF1D-D982-4DDF-AD59-4F27D9151F56}"/>
          </ac:spMkLst>
        </pc:spChg>
        <pc:spChg chg="add del mod">
          <ac:chgData name="sara f" userId="c8295d1b1f756766" providerId="LiveId" clId="{4EC64BEB-3021-4C78-B68C-6BAF9F87DF88}" dt="2021-10-11T14:36:23.528" v="132" actId="26606"/>
          <ac:spMkLst>
            <pc:docMk/>
            <pc:sldMk cId="46869370" sldId="262"/>
            <ac:spMk id="3" creationId="{24DA7FCE-C197-4CCC-B051-1F3A2556F167}"/>
          </ac:spMkLst>
        </pc:spChg>
        <pc:spChg chg="add">
          <ac:chgData name="sara f" userId="c8295d1b1f756766" providerId="LiveId" clId="{4EC64BEB-3021-4C78-B68C-6BAF9F87DF88}" dt="2021-10-11T14:35:28.344" v="120" actId="26606"/>
          <ac:spMkLst>
            <pc:docMk/>
            <pc:sldMk cId="46869370" sldId="262"/>
            <ac:spMk id="10" creationId="{1CD81A2A-6ED4-4EF4-A14C-912D31E14800}"/>
          </ac:spMkLst>
        </pc:spChg>
        <pc:spChg chg="add">
          <ac:chgData name="sara f" userId="c8295d1b1f756766" providerId="LiveId" clId="{4EC64BEB-3021-4C78-B68C-6BAF9F87DF88}" dt="2021-10-11T14:35:28.344" v="120" actId="26606"/>
          <ac:spMkLst>
            <pc:docMk/>
            <pc:sldMk cId="46869370" sldId="262"/>
            <ac:spMk id="12" creationId="{1661932C-CA15-4E17-B115-FAE7CBEE4789}"/>
          </ac:spMkLst>
        </pc:spChg>
        <pc:spChg chg="add">
          <ac:chgData name="sara f" userId="c8295d1b1f756766" providerId="LiveId" clId="{4EC64BEB-3021-4C78-B68C-6BAF9F87DF88}" dt="2021-10-11T14:35:28.344" v="120" actId="26606"/>
          <ac:spMkLst>
            <pc:docMk/>
            <pc:sldMk cId="46869370" sldId="262"/>
            <ac:spMk id="14" creationId="{8590ADD5-9383-4D3D-9047-3DA2593CCB5D}"/>
          </ac:spMkLst>
        </pc:spChg>
        <pc:spChg chg="add">
          <ac:chgData name="sara f" userId="c8295d1b1f756766" providerId="LiveId" clId="{4EC64BEB-3021-4C78-B68C-6BAF9F87DF88}" dt="2021-10-11T14:35:28.344" v="120" actId="26606"/>
          <ac:spMkLst>
            <pc:docMk/>
            <pc:sldMk cId="46869370" sldId="262"/>
            <ac:spMk id="16" creationId="{DABE3E45-88CF-45D8-8D40-C773324D93F6}"/>
          </ac:spMkLst>
        </pc:spChg>
        <pc:spChg chg="add">
          <ac:chgData name="sara f" userId="c8295d1b1f756766" providerId="LiveId" clId="{4EC64BEB-3021-4C78-B68C-6BAF9F87DF88}" dt="2021-10-11T14:35:28.344" v="120" actId="26606"/>
          <ac:spMkLst>
            <pc:docMk/>
            <pc:sldMk cId="46869370" sldId="262"/>
            <ac:spMk id="20" creationId="{B91ECDA9-56DC-4270-8F33-01C5637B8CEB}"/>
          </ac:spMkLst>
        </pc:spChg>
        <pc:spChg chg="add">
          <ac:chgData name="sara f" userId="c8295d1b1f756766" providerId="LiveId" clId="{4EC64BEB-3021-4C78-B68C-6BAF9F87DF88}" dt="2021-10-11T14:35:28.344" v="120" actId="26606"/>
          <ac:spMkLst>
            <pc:docMk/>
            <pc:sldMk cId="46869370" sldId="262"/>
            <ac:spMk id="22" creationId="{75F47824-961D-465D-84F9-EAE11BC6173B}"/>
          </ac:spMkLst>
        </pc:spChg>
        <pc:spChg chg="add">
          <ac:chgData name="sara f" userId="c8295d1b1f756766" providerId="LiveId" clId="{4EC64BEB-3021-4C78-B68C-6BAF9F87DF88}" dt="2021-10-11T14:35:28.344" v="120" actId="26606"/>
          <ac:spMkLst>
            <pc:docMk/>
            <pc:sldMk cId="46869370" sldId="262"/>
            <ac:spMk id="24" creationId="{FEC9DA3E-C1D7-472D-B7C0-F71AE41FBA23}"/>
          </ac:spMkLst>
        </pc:spChg>
        <pc:graphicFrameChg chg="add del">
          <ac:chgData name="sara f" userId="c8295d1b1f756766" providerId="LiveId" clId="{4EC64BEB-3021-4C78-B68C-6BAF9F87DF88}" dt="2021-10-11T14:36:14.065" v="125" actId="26606"/>
          <ac:graphicFrameMkLst>
            <pc:docMk/>
            <pc:sldMk cId="46869370" sldId="262"/>
            <ac:graphicFrameMk id="26" creationId="{7481282A-2C1D-490D-8A58-C941BA1B5E27}"/>
          </ac:graphicFrameMkLst>
        </pc:graphicFrameChg>
        <pc:graphicFrameChg chg="add del">
          <ac:chgData name="sara f" userId="c8295d1b1f756766" providerId="LiveId" clId="{4EC64BEB-3021-4C78-B68C-6BAF9F87DF88}" dt="2021-10-11T14:36:15.396" v="127" actId="26606"/>
          <ac:graphicFrameMkLst>
            <pc:docMk/>
            <pc:sldMk cId="46869370" sldId="262"/>
            <ac:graphicFrameMk id="28" creationId="{ACA934EE-9A0A-470A-958A-4D91AFB6D2BE}"/>
          </ac:graphicFrameMkLst>
        </pc:graphicFrameChg>
        <pc:graphicFrameChg chg="add del">
          <ac:chgData name="sara f" userId="c8295d1b1f756766" providerId="LiveId" clId="{4EC64BEB-3021-4C78-B68C-6BAF9F87DF88}" dt="2021-10-11T14:36:17.402" v="129" actId="26606"/>
          <ac:graphicFrameMkLst>
            <pc:docMk/>
            <pc:sldMk cId="46869370" sldId="262"/>
            <ac:graphicFrameMk id="30" creationId="{93EACF31-F9F9-4601-B71E-66A190D9ED39}"/>
          </ac:graphicFrameMkLst>
        </pc:graphicFrameChg>
        <pc:graphicFrameChg chg="add del">
          <ac:chgData name="sara f" userId="c8295d1b1f756766" providerId="LiveId" clId="{4EC64BEB-3021-4C78-B68C-6BAF9F87DF88}" dt="2021-10-11T14:36:23.507" v="131" actId="26606"/>
          <ac:graphicFrameMkLst>
            <pc:docMk/>
            <pc:sldMk cId="46869370" sldId="262"/>
            <ac:graphicFrameMk id="32" creationId="{ACA934EE-9A0A-470A-958A-4D91AFB6D2BE}"/>
          </ac:graphicFrameMkLst>
        </pc:graphicFrameChg>
        <pc:graphicFrameChg chg="add">
          <ac:chgData name="sara f" userId="c8295d1b1f756766" providerId="LiveId" clId="{4EC64BEB-3021-4C78-B68C-6BAF9F87DF88}" dt="2021-10-11T14:36:23.528" v="132" actId="26606"/>
          <ac:graphicFrameMkLst>
            <pc:docMk/>
            <pc:sldMk cId="46869370" sldId="262"/>
            <ac:graphicFrameMk id="34" creationId="{93EACF31-F9F9-4601-B71E-66A190D9ED39}"/>
          </ac:graphicFrameMkLst>
        </pc:graphicFrameChg>
        <pc:picChg chg="add">
          <ac:chgData name="sara f" userId="c8295d1b1f756766" providerId="LiveId" clId="{4EC64BEB-3021-4C78-B68C-6BAF9F87DF88}" dt="2021-10-11T14:35:28.344" v="120" actId="26606"/>
          <ac:picMkLst>
            <pc:docMk/>
            <pc:sldMk cId="46869370" sldId="262"/>
            <ac:picMk id="7" creationId="{AE5DFC02-DAE7-4E07-A2AA-FE0054E69953}"/>
          </ac:picMkLst>
        </pc:picChg>
        <pc:cxnChg chg="add">
          <ac:chgData name="sara f" userId="c8295d1b1f756766" providerId="LiveId" clId="{4EC64BEB-3021-4C78-B68C-6BAF9F87DF88}" dt="2021-10-11T14:35:28.344" v="120" actId="26606"/>
          <ac:cxnSpMkLst>
            <pc:docMk/>
            <pc:sldMk cId="46869370" sldId="262"/>
            <ac:cxnSpMk id="18" creationId="{49CD1692-827B-4C8D-B4A1-134FD04CF45C}"/>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293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56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230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618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746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0933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7175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402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369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1096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10/11/2021</a:t>
            </a:fld>
            <a:endParaRPr lang="en-US" dirty="0"/>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dirty="0"/>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8690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10/11/2021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cap="none" spc="0" baseline="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dirty="0"/>
          </a:p>
        </p:txBody>
      </p:sp>
    </p:spTree>
    <p:extLst>
      <p:ext uri="{BB962C8B-B14F-4D97-AF65-F5344CB8AC3E}">
        <p14:creationId xmlns:p14="http://schemas.microsoft.com/office/powerpoint/2010/main" val="425573947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1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3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3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3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3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3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echtic.com/blog/best-fintech-apps/amp/" TargetMode="External"/><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2">
            <a:extLst>
              <a:ext uri="{FF2B5EF4-FFF2-40B4-BE49-F238E27FC236}">
                <a16:creationId xmlns:a16="http://schemas.microsoft.com/office/drawing/2014/main" id="{E4C519A4-AE9C-4821-B9AD-8F6F7C11CA8E}"/>
              </a:ext>
            </a:extLst>
          </p:cNvPr>
          <p:cNvPicPr>
            <a:picLocks noChangeAspect="1"/>
          </p:cNvPicPr>
          <p:nvPr/>
        </p:nvPicPr>
        <p:blipFill rotWithShape="1">
          <a:blip r:embed="rId2">
            <a:alphaModFix amt="55000"/>
          </a:blip>
          <a:srcRect t="6131" b="3507"/>
          <a:stretch/>
        </p:blipFill>
        <p:spPr>
          <a:xfrm>
            <a:off x="20" y="8477"/>
            <a:ext cx="12191980" cy="6857990"/>
          </a:xfrm>
          <a:prstGeom prst="rect">
            <a:avLst/>
          </a:prstGeom>
        </p:spPr>
      </p:pic>
      <p:sp>
        <p:nvSpPr>
          <p:cNvPr id="24" name="Oval 23">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D6AC7D37-4758-4139-8BC9-976DB7FE8355}"/>
              </a:ext>
            </a:extLst>
          </p:cNvPr>
          <p:cNvSpPr>
            <a:spLocks noGrp="1"/>
          </p:cNvSpPr>
          <p:nvPr>
            <p:ph type="ctrTitle"/>
          </p:nvPr>
        </p:nvSpPr>
        <p:spPr>
          <a:xfrm>
            <a:off x="3577192" y="1946292"/>
            <a:ext cx="5037616" cy="2982360"/>
          </a:xfrm>
        </p:spPr>
        <p:txBody>
          <a:bodyPr>
            <a:normAutofit/>
          </a:bodyPr>
          <a:lstStyle/>
          <a:p>
            <a:pPr>
              <a:lnSpc>
                <a:spcPct val="100000"/>
              </a:lnSpc>
            </a:pPr>
            <a:r>
              <a:rPr lang="en-US" dirty="0"/>
              <a:t>Solution for assignment</a:t>
            </a:r>
            <a:br>
              <a:rPr lang="en-US" dirty="0"/>
            </a:br>
            <a:endParaRPr lang="en-US" dirty="0"/>
          </a:p>
        </p:txBody>
      </p:sp>
      <p:sp>
        <p:nvSpPr>
          <p:cNvPr id="26" name="Arc 25">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68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3B4F5157-9C69-481F-837D-495BC9C81E4A}"/>
              </a:ext>
            </a:extLst>
          </p:cNvPr>
          <p:cNvSpPr>
            <a:spLocks noGrp="1"/>
          </p:cNvSpPr>
          <p:nvPr>
            <p:ph type="title"/>
          </p:nvPr>
        </p:nvSpPr>
        <p:spPr>
          <a:xfrm>
            <a:off x="838200" y="365125"/>
            <a:ext cx="5558489" cy="1325563"/>
          </a:xfrm>
        </p:spPr>
        <p:txBody>
          <a:bodyPr>
            <a:normAutofit/>
          </a:bodyPr>
          <a:lstStyle/>
          <a:p>
            <a:r>
              <a:rPr lang="en-US" dirty="0"/>
              <a:t>contents: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عنصر نائب للمحتوى 2">
            <a:extLst>
              <a:ext uri="{FF2B5EF4-FFF2-40B4-BE49-F238E27FC236}">
                <a16:creationId xmlns:a16="http://schemas.microsoft.com/office/drawing/2014/main" id="{EF913CB6-8CF0-4283-ABA1-501F28865D66}"/>
              </a:ext>
            </a:extLst>
          </p:cNvPr>
          <p:cNvSpPr>
            <a:spLocks noGrp="1"/>
          </p:cNvSpPr>
          <p:nvPr>
            <p:ph idx="1"/>
          </p:nvPr>
        </p:nvSpPr>
        <p:spPr>
          <a:xfrm>
            <a:off x="838200" y="1825625"/>
            <a:ext cx="5558489" cy="4351338"/>
          </a:xfrm>
        </p:spPr>
        <p:txBody>
          <a:bodyPr>
            <a:normAutofit/>
          </a:bodyPr>
          <a:lstStyle/>
          <a:p>
            <a:pPr>
              <a:lnSpc>
                <a:spcPct val="103000"/>
              </a:lnSpc>
            </a:pPr>
            <a:r>
              <a:rPr lang="en-US" sz="1700" dirty="0"/>
              <a:t>Describe 3 potential applications of FinTech and Saudi Arabia with at least one suggested application focused on how FinTech may be applied in the city of Neom. Provide links to research that you located that back up your suggestions.</a:t>
            </a:r>
          </a:p>
          <a:p>
            <a:pPr>
              <a:lnSpc>
                <a:spcPct val="103000"/>
              </a:lnSpc>
            </a:pPr>
            <a:r>
              <a:rPr lang="en-US" sz="1700" dirty="0"/>
              <a:t>Describe how you think Saudi FinTech companies can support financial inclusion in the emerging world.  Provide links to research that you located to back up your suggestions where possible.</a:t>
            </a:r>
          </a:p>
          <a:p>
            <a:pPr>
              <a:lnSpc>
                <a:spcPct val="103000"/>
              </a:lnSpc>
            </a:pPr>
            <a:r>
              <a:rPr lang="en-US" sz="1700" dirty="0"/>
              <a:t>Identify an emerging technologies (e.g., LEO satellites, quantum computers, AI, etc.) and describe how you think it might transform FinTech solutions in the future. Provide links to research that you located that back up your suggestions.</a:t>
            </a:r>
          </a:p>
          <a:p>
            <a:pPr>
              <a:lnSpc>
                <a:spcPct val="103000"/>
              </a:lnSpc>
            </a:pPr>
            <a:endParaRPr lang="en-US" sz="1700"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5616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0E2EF8AB-928F-49BC-9175-7A832EEA947E}"/>
              </a:ext>
            </a:extLst>
          </p:cNvPr>
          <p:cNvSpPr>
            <a:spLocks noGrp="1"/>
          </p:cNvSpPr>
          <p:nvPr>
            <p:ph type="title"/>
          </p:nvPr>
        </p:nvSpPr>
        <p:spPr>
          <a:xfrm>
            <a:off x="956826" y="1112969"/>
            <a:ext cx="3937298" cy="4166010"/>
          </a:xfrm>
        </p:spPr>
        <p:txBody>
          <a:bodyPr>
            <a:normAutofit/>
          </a:bodyPr>
          <a:lstStyle/>
          <a:p>
            <a:pPr>
              <a:lnSpc>
                <a:spcPct val="100000"/>
              </a:lnSpc>
            </a:pPr>
            <a:r>
              <a:rPr lang="en-US" sz="2100" dirty="0">
                <a:solidFill>
                  <a:srgbClr val="FFFFFF"/>
                </a:solidFill>
              </a:rPr>
              <a:t>Q1/Describe 3 potential applications of FinTech and Saudi Arabia with at least one suggested application focused on how FinTech may be applied in the city of Neom. Provide links to research that you located that back up your suggestions.</a:t>
            </a:r>
            <a:br>
              <a:rPr lang="en-US" sz="2100" dirty="0">
                <a:solidFill>
                  <a:srgbClr val="FFFFFF"/>
                </a:solidFill>
              </a:rPr>
            </a:br>
            <a:endParaRPr lang="en-US" sz="2100"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عنصر نائب للمحتوى 2">
            <a:extLst>
              <a:ext uri="{FF2B5EF4-FFF2-40B4-BE49-F238E27FC236}">
                <a16:creationId xmlns:a16="http://schemas.microsoft.com/office/drawing/2014/main" id="{68A00F68-B1A7-4D59-B778-3D30BB158CFE}"/>
              </a:ext>
            </a:extLst>
          </p:cNvPr>
          <p:cNvSpPr>
            <a:spLocks noGrp="1"/>
          </p:cNvSpPr>
          <p:nvPr>
            <p:ph idx="1"/>
          </p:nvPr>
        </p:nvSpPr>
        <p:spPr>
          <a:xfrm>
            <a:off x="6096000" y="233680"/>
            <a:ext cx="5257799" cy="6167120"/>
          </a:xfrm>
        </p:spPr>
        <p:txBody>
          <a:bodyPr anchor="t">
            <a:normAutofit/>
          </a:bodyPr>
          <a:lstStyle/>
          <a:p>
            <a:pPr>
              <a:lnSpc>
                <a:spcPct val="103000"/>
              </a:lnSpc>
            </a:pPr>
            <a:r>
              <a:rPr lang="en-GB" sz="1600" kern="1200" dirty="0"/>
              <a:t>Tellus One of the niches and specific implementations of the fintech industry is Tellus. This fintech app is designed and developed to foster a seamless transactional environment for landlords and tenants. It allows app users to collect rent, pay rent, maintain all tenant information in one place for easy access and retrieval, perform screening of tenants, initiate services and repairs, in-app messaging, file sharing, and more. Truly a useful app.</a:t>
            </a:r>
          </a:p>
          <a:p>
            <a:pPr>
              <a:lnSpc>
                <a:spcPct val="103000"/>
              </a:lnSpc>
            </a:pPr>
            <a:r>
              <a:rPr lang="en-GB" sz="1600" kern="1200" dirty="0"/>
              <a:t>Chime is another top mobile fintech app of 2021, which is also known as one of the fastest-growing mobile-only banks. It allows consumers to better manage their expenses and savings in one place. It levies zero transaction charges and offers free ATMs across the country. One of the best features of the app is that it automatically helps you save by deducting 10% of the amount credited to your account and transferring it to your savings account.</a:t>
            </a:r>
          </a:p>
          <a:p>
            <a:pPr>
              <a:lnSpc>
                <a:spcPct val="103000"/>
              </a:lnSpc>
            </a:pPr>
            <a:r>
              <a:rPr lang="en-US" sz="1600" dirty="0">
                <a:cs typeface="Andalus" panose="02020603050405020304" pitchFamily="18" charset="-78"/>
              </a:rPr>
              <a:t>A robotic restaurant is a restaurant that uses a robot to perform tasks such as delivering food and drinks to tables, cooking food, or both. Such robots are used in place of human labor (waiters).</a:t>
            </a:r>
            <a:endParaRPr lang="en-US" sz="1600" kern="1200" dirty="0"/>
          </a:p>
          <a:p>
            <a:pPr>
              <a:lnSpc>
                <a:spcPct val="103000"/>
              </a:lnSpc>
            </a:pPr>
            <a:endParaRPr lang="en-GB" sz="1300" kern="1200" dirty="0"/>
          </a:p>
          <a:p>
            <a:pPr>
              <a:lnSpc>
                <a:spcPct val="103000"/>
              </a:lnSpc>
            </a:pPr>
            <a:endParaRPr lang="en-GB" sz="1300" kern="1200" dirty="0"/>
          </a:p>
          <a:p>
            <a:pPr>
              <a:lnSpc>
                <a:spcPct val="103000"/>
              </a:lnSpc>
            </a:pPr>
            <a:endParaRPr lang="en-US" sz="13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657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24E4D08B-7655-4B93-B678-D6A6335D37A1}"/>
              </a:ext>
            </a:extLst>
          </p:cNvPr>
          <p:cNvSpPr>
            <a:spLocks noGrp="1"/>
          </p:cNvSpPr>
          <p:nvPr>
            <p:ph type="title"/>
          </p:nvPr>
        </p:nvSpPr>
        <p:spPr>
          <a:xfrm>
            <a:off x="956826" y="1112969"/>
            <a:ext cx="3937298" cy="4166010"/>
          </a:xfrm>
        </p:spPr>
        <p:txBody>
          <a:bodyPr>
            <a:normAutofit/>
          </a:bodyPr>
          <a:lstStyle/>
          <a:p>
            <a:pPr>
              <a:lnSpc>
                <a:spcPct val="100000"/>
              </a:lnSpc>
            </a:pPr>
            <a:r>
              <a:rPr lang="en-US" sz="2400" b="1">
                <a:solidFill>
                  <a:srgbClr val="FFFFFF"/>
                </a:solidFill>
                <a:latin typeface="Arial" panose="020B0604020202020204" pitchFamily="34" charset="0"/>
                <a:cs typeface="Arial" panose="020B0604020202020204" pitchFamily="34" charset="0"/>
              </a:rPr>
              <a:t>Q2/Describe how you think Saudi FinTech companies can support financial inclusion in the emerging world.  Provide links to research that you located to back up your suggestions where possible</a:t>
            </a:r>
            <a:r>
              <a:rPr lang="en-US" sz="2400" b="1">
                <a:ln w="0"/>
                <a:solidFill>
                  <a:srgbClr val="FFFFFF"/>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br>
              <a:rPr lang="en-US" sz="2400" b="1">
                <a:ln w="0"/>
                <a:solidFill>
                  <a:srgbClr val="FFFFFF"/>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endParaRPr lang="en-US" sz="240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عنصر نائب للمحتوى 2">
            <a:extLst>
              <a:ext uri="{FF2B5EF4-FFF2-40B4-BE49-F238E27FC236}">
                <a16:creationId xmlns:a16="http://schemas.microsoft.com/office/drawing/2014/main" id="{EF14A59E-2E97-48D8-AE52-459042BDC296}"/>
              </a:ext>
            </a:extLst>
          </p:cNvPr>
          <p:cNvSpPr>
            <a:spLocks noGrp="1"/>
          </p:cNvSpPr>
          <p:nvPr>
            <p:ph idx="1"/>
          </p:nvPr>
        </p:nvSpPr>
        <p:spPr>
          <a:xfrm>
            <a:off x="6096000" y="820880"/>
            <a:ext cx="5257799" cy="4889350"/>
          </a:xfrm>
        </p:spPr>
        <p:txBody>
          <a:bodyPr anchor="t">
            <a:normAutofit/>
          </a:bodyPr>
          <a:lstStyle/>
          <a:p>
            <a:r>
              <a:rPr lang="en-GB" kern="1200"/>
              <a:t>PayTabs Company Offers electronic solutions to process financial payments. And PayTabs has designed its product suite keeping small and medium sized businesses in mind, so that they can start receiving online payments using PayTabs regardless of the existence of your own website. Online Payment Gateway Solutions, Secure Payment Integration.</a:t>
            </a:r>
            <a:endParaRPr lang="en-US" kern="1200"/>
          </a:p>
          <a:p>
            <a:endParaRPr lang="en-US"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0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5FD158AB-8AE9-44FC-96F1-30C3D9B8A0AF}"/>
              </a:ext>
            </a:extLst>
          </p:cNvPr>
          <p:cNvSpPr>
            <a:spLocks noGrp="1"/>
          </p:cNvSpPr>
          <p:nvPr>
            <p:ph type="title"/>
          </p:nvPr>
        </p:nvSpPr>
        <p:spPr>
          <a:xfrm>
            <a:off x="956826" y="1112969"/>
            <a:ext cx="3937298" cy="4166010"/>
          </a:xfrm>
        </p:spPr>
        <p:txBody>
          <a:bodyPr>
            <a:normAutofit/>
          </a:bodyPr>
          <a:lstStyle/>
          <a:p>
            <a:pPr>
              <a:lnSpc>
                <a:spcPct val="100000"/>
              </a:lnSpc>
            </a:pPr>
            <a:r>
              <a:rPr lang="en-US" sz="2100" b="1">
                <a:solidFill>
                  <a:srgbClr val="FFFFFF"/>
                </a:solidFill>
                <a:latin typeface="Arial" panose="020B0604020202020204" pitchFamily="34" charset="0"/>
                <a:cs typeface="Arial" panose="020B0604020202020204" pitchFamily="34" charset="0"/>
              </a:rPr>
              <a:t>Q3/Identify an emerging technologies (e.g., LEO satellites, quantum computers, AI, etc.) and describe how you think it might transform FinTech solutions in the future. Provide links to research that you located that back up your suggestions</a:t>
            </a:r>
            <a:r>
              <a:rPr lang="en-US" sz="2100" b="1">
                <a:ln w="0"/>
                <a:solidFill>
                  <a:srgbClr val="FFFFFF"/>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br>
              <a:rPr lang="en-US" sz="2100" b="1">
                <a:ln w="0"/>
                <a:solidFill>
                  <a:srgbClr val="FFFFFF"/>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endParaRPr lang="en-US" sz="210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عنصر نائب للمحتوى 2">
            <a:extLst>
              <a:ext uri="{FF2B5EF4-FFF2-40B4-BE49-F238E27FC236}">
                <a16:creationId xmlns:a16="http://schemas.microsoft.com/office/drawing/2014/main" id="{31422ED1-7554-4780-ABC9-2362607038D9}"/>
              </a:ext>
            </a:extLst>
          </p:cNvPr>
          <p:cNvSpPr>
            <a:spLocks noGrp="1"/>
          </p:cNvSpPr>
          <p:nvPr>
            <p:ph idx="1"/>
          </p:nvPr>
        </p:nvSpPr>
        <p:spPr>
          <a:xfrm>
            <a:off x="6096000" y="820880"/>
            <a:ext cx="5257799" cy="4889350"/>
          </a:xfrm>
        </p:spPr>
        <p:txBody>
          <a:bodyPr anchor="t">
            <a:normAutofit/>
          </a:bodyPr>
          <a:lstStyle/>
          <a:p>
            <a:r>
              <a:rPr lang="en-US" dirty="0">
                <a:ln w="0"/>
                <a:effectLst>
                  <a:outerShdw blurRad="38100" dist="19050" dir="2700000" algn="tl" rotWithShape="0">
                    <a:schemeClr val="dk1">
                      <a:alpha val="40000"/>
                    </a:schemeClr>
                  </a:outerShdw>
                </a:effectLst>
                <a:cs typeface="Arial" panose="020B0604020202020204" pitchFamily="34" charset="0"/>
              </a:rPr>
              <a:t>The use of artificial intelligence for internal and external audit of organizations to ensure  From the extent of compliance with the rules and procedures of the company and the government, and this will contribute to raising accuracy and speed, and reducing costs and effort.</a:t>
            </a:r>
            <a:endParaRPr lang="ar-SA" dirty="0">
              <a:ln w="0"/>
              <a:effectLst>
                <a:outerShdw blurRad="38100" dist="19050" dir="2700000" algn="tl" rotWithShape="0">
                  <a:schemeClr val="dk1">
                    <a:alpha val="40000"/>
                  </a:schemeClr>
                </a:outerShdw>
              </a:effectLst>
            </a:endParaRPr>
          </a:p>
          <a:p>
            <a:endParaRPr lang="en-US"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8114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عنوان 1">
            <a:extLst>
              <a:ext uri="{FF2B5EF4-FFF2-40B4-BE49-F238E27FC236}">
                <a16:creationId xmlns:a16="http://schemas.microsoft.com/office/drawing/2014/main" id="{9EF0312F-D9C1-4B59-B120-639F71E3C33F}"/>
              </a:ext>
            </a:extLst>
          </p:cNvPr>
          <p:cNvSpPr>
            <a:spLocks noGrp="1"/>
          </p:cNvSpPr>
          <p:nvPr>
            <p:ph type="title"/>
          </p:nvPr>
        </p:nvSpPr>
        <p:spPr>
          <a:xfrm>
            <a:off x="838200" y="365125"/>
            <a:ext cx="5393361" cy="1325563"/>
          </a:xfrm>
        </p:spPr>
        <p:txBody>
          <a:bodyPr>
            <a:normAutofit/>
          </a:bodyPr>
          <a:lstStyle/>
          <a:p>
            <a:pPr>
              <a:lnSpc>
                <a:spcPct val="100000"/>
              </a:lnSpc>
            </a:pPr>
            <a:r>
              <a:rPr lang="en-US" sz="3400" b="1"/>
              <a:t>Reference:</a:t>
            </a:r>
            <a:br>
              <a:rPr lang="en-US" sz="3400" b="1" kern="1200"/>
            </a:br>
            <a:endParaRPr lang="en-US" sz="3400"/>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عنصر نائب للمحتوى 2">
            <a:extLst>
              <a:ext uri="{FF2B5EF4-FFF2-40B4-BE49-F238E27FC236}">
                <a16:creationId xmlns:a16="http://schemas.microsoft.com/office/drawing/2014/main" id="{5ED32DCB-501A-484C-B956-AA3C9B0F7283}"/>
              </a:ext>
            </a:extLst>
          </p:cNvPr>
          <p:cNvSpPr>
            <a:spLocks noGrp="1"/>
          </p:cNvSpPr>
          <p:nvPr>
            <p:ph idx="1"/>
          </p:nvPr>
        </p:nvSpPr>
        <p:spPr>
          <a:xfrm>
            <a:off x="838200" y="1825625"/>
            <a:ext cx="5393361" cy="4351338"/>
          </a:xfrm>
        </p:spPr>
        <p:txBody>
          <a:bodyPr>
            <a:normAutofit/>
          </a:bodyPr>
          <a:lstStyle/>
          <a:p>
            <a:pPr marL="0" lvl="0" indent="0" defTabSz="2889250">
              <a:spcBef>
                <a:spcPct val="0"/>
              </a:spcBef>
              <a:spcAft>
                <a:spcPct val="35000"/>
              </a:spcAft>
              <a:buNone/>
            </a:pPr>
            <a:r>
              <a:rPr lang="en-GB" kern="1200" dirty="0">
                <a:hlinkClick r:id="rId2"/>
              </a:rPr>
              <a:t>https://www.techtic.com/blog/best-fintech-apps/amp/</a:t>
            </a:r>
            <a:endParaRPr lang="en-GB" kern="1200" dirty="0"/>
          </a:p>
          <a:p>
            <a:pPr marL="0" lvl="0" indent="0" defTabSz="2889250">
              <a:spcBef>
                <a:spcPct val="0"/>
              </a:spcBef>
              <a:spcAft>
                <a:spcPct val="35000"/>
              </a:spcAft>
              <a:buNone/>
            </a:pPr>
            <a:endParaRPr lang="en-GB" kern="1200" dirty="0"/>
          </a:p>
          <a:p>
            <a:pPr marL="0" lvl="0" indent="0" defTabSz="2889250">
              <a:spcBef>
                <a:spcPct val="0"/>
              </a:spcBef>
              <a:spcAft>
                <a:spcPct val="35000"/>
              </a:spcAft>
              <a:buNone/>
            </a:pPr>
            <a:r>
              <a:rPr lang="en-GB" kern="1200" dirty="0"/>
              <a:t>paytabs.com</a:t>
            </a:r>
            <a:endParaRPr lang="en-GB" dirty="0"/>
          </a:p>
          <a:p>
            <a:endParaRPr lang="en-US" dirty="0"/>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كتب">
            <a:extLst>
              <a:ext uri="{FF2B5EF4-FFF2-40B4-BE49-F238E27FC236}">
                <a16:creationId xmlns:a16="http://schemas.microsoft.com/office/drawing/2014/main" id="{DAAA8D0A-69B6-4E5A-8F62-793FCD5205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6735718"/>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estival">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16</TotalTime>
  <Words>576</Words>
  <Application>Microsoft Office PowerPoint</Application>
  <PresentationFormat>شاشة عريضة</PresentationFormat>
  <Paragraphs>18</Paragraphs>
  <Slides>6</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6</vt:i4>
      </vt:variant>
    </vt:vector>
  </HeadingPairs>
  <TitlesOfParts>
    <vt:vector size="11" baseType="lpstr">
      <vt:lpstr>Arial</vt:lpstr>
      <vt:lpstr>Calibri</vt:lpstr>
      <vt:lpstr>Segoe UI</vt:lpstr>
      <vt:lpstr>Segoe UI Semibold</vt:lpstr>
      <vt:lpstr>ShapesVTI</vt:lpstr>
      <vt:lpstr>Solution for assignment </vt:lpstr>
      <vt:lpstr>contents:</vt:lpstr>
      <vt:lpstr>Q1/Describe 3 potential applications of FinTech and Saudi Arabia with at least one suggested application focused on how FinTech may be applied in the city of Neom. Provide links to research that you located that back up your suggestions. </vt:lpstr>
      <vt:lpstr>Q2/Describe how you think Saudi FinTech companies can support financial inclusion in the emerging world.  Provide links to research that you located to back up your suggestions where possible. </vt:lpstr>
      <vt:lpstr>Q3/Identify an emerging technologies (e.g., LEO satellites, quantum computers, AI, etc.) and describe how you think it might transform FinTech solutions in the future. Provide links to research that you located that back up your suggestions.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for assignment </dc:title>
  <dc:creator>sara f</dc:creator>
  <cp:lastModifiedBy>sara f</cp:lastModifiedBy>
  <cp:revision>1</cp:revision>
  <dcterms:created xsi:type="dcterms:W3CDTF">2021-10-11T14:18:57Z</dcterms:created>
  <dcterms:modified xsi:type="dcterms:W3CDTF">2021-10-11T14:56:50Z</dcterms:modified>
</cp:coreProperties>
</file>