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78" d="100"/>
          <a:sy n="78" d="100"/>
        </p:scale>
        <p:origin x="94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11/25/2023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Sleep Disorder</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Sarah Alshumayri, Reema Abdallah, Yehya Aseeri</a:t>
            </a:r>
          </a:p>
        </p:txBody>
      </p:sp>
      <p:sp>
        <p:nvSpPr>
          <p:cNvPr id="4" name="Date Placeholder 3"/>
          <p:cNvSpPr>
            <a:spLocks noGrp="1"/>
          </p:cNvSpPr>
          <p:nvPr>
            <p:ph type="dt" sz="half" idx="10"/>
          </p:nvPr>
        </p:nvSpPr>
        <p:spPr/>
        <p:txBody>
          <a:bodyPr/>
          <a:lstStyle/>
          <a:p>
            <a:pPr marL="0" lvl="0" indent="0">
              <a:buNone/>
            </a:pPr>
            <a:r>
              <a:t>2023-11-18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Problem Statement</a:t>
            </a:r>
          </a:p>
        </p:txBody>
      </p:sp>
      <p:sp>
        <p:nvSpPr>
          <p:cNvPr id="3" name="Content Placeholder 2"/>
          <p:cNvSpPr>
            <a:spLocks noGrp="1"/>
          </p:cNvSpPr>
          <p:nvPr>
            <p:ph idx="1"/>
          </p:nvPr>
        </p:nvSpPr>
        <p:spPr/>
        <p:txBody>
          <a:bodyPr>
            <a:normAutofit lnSpcReduction="10000"/>
          </a:bodyPr>
          <a:lstStyle/>
          <a:p>
            <a:pPr marL="0" lvl="0" indent="0">
              <a:buNone/>
            </a:pPr>
            <a:r>
              <a:rPr dirty="0"/>
              <a:t>“Sleep Disorder Analysis: Unveiling the Interplay Between Lifestyle, Health, and Sleep Quality”</a:t>
            </a:r>
          </a:p>
          <a:p>
            <a:pPr marL="0" lvl="0" indent="0">
              <a:buNone/>
            </a:pPr>
            <a:r>
              <a:rPr dirty="0"/>
              <a:t>This project aims to delve into an extensive dataset comprising individual sleep patterns, health indicators, and lifestyle choices. Our objective is to uncover the complex relationships between these factors and their collective impact on sleep quality and disorders. The insights gained through this analysis could be pivotal in enhancing our understanding of sleep health and informing better lifestyle and health choices.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Background</a:t>
            </a:r>
          </a:p>
        </p:txBody>
      </p:sp>
      <p:sp>
        <p:nvSpPr>
          <p:cNvPr id="3" name="Content Placeholder 2"/>
          <p:cNvSpPr>
            <a:spLocks noGrp="1"/>
          </p:cNvSpPr>
          <p:nvPr>
            <p:ph idx="1"/>
          </p:nvPr>
        </p:nvSpPr>
        <p:spPr/>
        <p:txBody>
          <a:bodyPr>
            <a:normAutofit/>
          </a:bodyPr>
          <a:lstStyle/>
          <a:p>
            <a:pPr marL="0" lvl="0" indent="0">
              <a:buNone/>
            </a:pPr>
            <a:r>
              <a:rPr sz="1800" dirty="0"/>
              <a:t>Sleep is a critical component of overall health and well-being, yet it is often influenced by a myriad of factors ranging from lifestyle choices to health conditions. Understanding the dynamics of sleep and its relationship with different health and lifestyle factors can provide crucial insights for improving sleep quality and, by extension, overall health and life satisfaction.</a:t>
            </a:r>
          </a:p>
          <a:p>
            <a:pPr marL="0" lvl="0" indent="0">
              <a:buNone/>
            </a:pPr>
            <a:r>
              <a:rPr sz="1800" dirty="0"/>
              <a:t>This project leverages data-driven analysis to explore these relationships. With datasets detailing sleep efficiency, stages of sleep, and other relevant sleep metrics, combined with data on physical activity, stress levels, BMI categories, and more, we can draw a comprehensive picture of the multifaceted nature of sleep in the context of contemporary lifestyles. This analysis can potentially lead to actionable recommendations for individuals seeking to improve their sleep and overall health.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Methods Explored</a:t>
            </a:r>
          </a:p>
        </p:txBody>
      </p:sp>
      <p:sp>
        <p:nvSpPr>
          <p:cNvPr id="3" name="Content Placeholder 2"/>
          <p:cNvSpPr>
            <a:spLocks noGrp="1"/>
          </p:cNvSpPr>
          <p:nvPr>
            <p:ph idx="1"/>
          </p:nvPr>
        </p:nvSpPr>
        <p:spPr/>
        <p:txBody>
          <a:bodyPr>
            <a:normAutofit/>
          </a:bodyPr>
          <a:lstStyle/>
          <a:p>
            <a:pPr marL="0" lvl="0" indent="0">
              <a:buNone/>
            </a:pPr>
            <a:r>
              <a:rPr sz="1400" dirty="0"/>
              <a:t>In the initial stages of our sleep data analysis project, we considered several methodologies to ensure a comprehensive approach.</a:t>
            </a:r>
          </a:p>
          <a:p>
            <a:pPr marL="0" lvl="0" indent="0">
              <a:buNone/>
            </a:pPr>
            <a:r>
              <a:rPr lang="en-US" sz="1400" b="1" dirty="0"/>
              <a:t>D</a:t>
            </a:r>
            <a:r>
              <a:rPr sz="1400" b="1" dirty="0"/>
              <a:t>ata Preprocessing and Feature Selection:</a:t>
            </a:r>
          </a:p>
          <a:p>
            <a:pPr marL="0" lvl="0" indent="0">
              <a:buNone/>
            </a:pPr>
            <a:r>
              <a:rPr sz="1400" dirty="0"/>
              <a:t>The first step involved data preprocessing, which included cleaning, handling missing values, and normalizing data. Feature selection was critical to identifying relevant variables impacting sleep quality.</a:t>
            </a:r>
            <a:endParaRPr lang="ar-SA" sz="1400" dirty="0"/>
          </a:p>
          <a:p>
            <a:pPr marL="0" lvl="0" indent="0">
              <a:buNone/>
            </a:pPr>
            <a:r>
              <a:rPr sz="1400" b="1" dirty="0"/>
              <a:t>Exploratory Data Analysis (EDA):</a:t>
            </a:r>
          </a:p>
          <a:p>
            <a:pPr marL="0" lvl="0" indent="0">
              <a:buNone/>
            </a:pPr>
            <a:r>
              <a:rPr sz="1400" dirty="0"/>
              <a:t>EDA was conducted to explore trends and relationships, focusing on factors like ‘Sleep Duration’, ‘Lifestyle Habits’, ‘Health Indicators’, and ‘Sleep Efficiency’.</a:t>
            </a:r>
            <a:endParaRPr lang="ar-SA" sz="1400" dirty="0"/>
          </a:p>
          <a:p>
            <a:pPr marL="0" lvl="0" indent="0">
              <a:buNone/>
            </a:pPr>
            <a:r>
              <a:rPr sz="1400" dirty="0"/>
              <a:t> </a:t>
            </a:r>
            <a:r>
              <a:rPr sz="1400" b="1" dirty="0"/>
              <a:t>Methodological Choices:</a:t>
            </a:r>
          </a:p>
          <a:p>
            <a:pPr marL="0" lvl="0" indent="0">
              <a:buNone/>
            </a:pPr>
            <a:r>
              <a:rPr sz="1400" dirty="0"/>
              <a:t>We considered statistical models for sleep quality prediction and correlation analysis to understand the interplay between lifestyle choices and sleep health. R, along with libraries like </a:t>
            </a:r>
            <a:r>
              <a:rPr sz="1400" dirty="0" err="1"/>
              <a:t>tidyverse</a:t>
            </a:r>
            <a:r>
              <a:rPr sz="1400" dirty="0"/>
              <a:t>, </a:t>
            </a:r>
            <a:r>
              <a:rPr sz="1400" dirty="0" err="1"/>
              <a:t>dplyr</a:t>
            </a:r>
            <a:r>
              <a:rPr sz="1400" dirty="0"/>
              <a:t>, and ggplot2, was identified as suitable for these analyses. These considerations laid the groundwork for our analytical approach, tailored to uncover meaningful insights into sleep patterns and health.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Methods/Tools Used</a:t>
            </a:r>
          </a:p>
        </p:txBody>
      </p:sp>
      <p:sp>
        <p:nvSpPr>
          <p:cNvPr id="3" name="Content Placeholder 2"/>
          <p:cNvSpPr>
            <a:spLocks noGrp="1"/>
          </p:cNvSpPr>
          <p:nvPr>
            <p:ph idx="1"/>
          </p:nvPr>
        </p:nvSpPr>
        <p:spPr/>
        <p:txBody>
          <a:bodyPr>
            <a:normAutofit/>
          </a:bodyPr>
          <a:lstStyle/>
          <a:p>
            <a:pPr marL="0" lvl="0" indent="0">
              <a:buNone/>
            </a:pPr>
            <a:r>
              <a:rPr sz="2000" dirty="0"/>
              <a:t>After evaluating our options, we finalized our methodologies and tools for analyzing the </a:t>
            </a:r>
            <a:r>
              <a:rPr sz="2000" dirty="0">
                <a:latin typeface="Courier"/>
              </a:rPr>
              <a:t>Sleep_health_and_lifestyle_dataset.csv </a:t>
            </a:r>
            <a:r>
              <a:rPr sz="2000" dirty="0"/>
              <a:t>effectively.</a:t>
            </a:r>
          </a:p>
          <a:p>
            <a:pPr marL="0" lvl="0" indent="0">
              <a:buNone/>
            </a:pPr>
            <a:r>
              <a:rPr sz="2000" b="1" dirty="0"/>
              <a:t>Data Preprocessing and Analysis Tools:</a:t>
            </a:r>
          </a:p>
          <a:p>
            <a:pPr marL="0" lvl="0" indent="0">
              <a:buNone/>
            </a:pPr>
            <a:r>
              <a:rPr sz="2000" b="1" dirty="0"/>
              <a:t>R: </a:t>
            </a:r>
            <a:r>
              <a:rPr sz="2000" dirty="0"/>
              <a:t>Chosen for its robust data manipulation and statistical analysis capabilities. We utilized R, particularly with </a:t>
            </a:r>
            <a:r>
              <a:rPr sz="2000" dirty="0" err="1"/>
              <a:t>dplyr</a:t>
            </a:r>
            <a:r>
              <a:rPr sz="2000" dirty="0"/>
              <a:t> and ggplot2, for data preprocessing, analysis, and visualization. </a:t>
            </a:r>
            <a:endParaRPr lang="ar-SA" sz="2000" dirty="0"/>
          </a:p>
          <a:p>
            <a:pPr marL="0" lvl="0" indent="0">
              <a:buNone/>
            </a:pPr>
            <a:r>
              <a:rPr sz="2000" b="1" dirty="0"/>
              <a:t>Rationale: </a:t>
            </a:r>
            <a:r>
              <a:rPr sz="2000" dirty="0"/>
              <a:t>The selection was based on the efficiency and the comprehensive data analysis capabilities offered by 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rPr dirty="0"/>
              <a:t>Results</a:t>
            </a:r>
          </a:p>
        </p:txBody>
      </p:sp>
      <p:sp>
        <p:nvSpPr>
          <p:cNvPr id="4" name="Text Placeholder 3"/>
          <p:cNvSpPr>
            <a:spLocks noGrp="1"/>
          </p:cNvSpPr>
          <p:nvPr>
            <p:ph type="body" sz="half" idx="2"/>
          </p:nvPr>
        </p:nvSpPr>
        <p:spPr>
          <a:xfrm>
            <a:off x="457201" y="1076326"/>
            <a:ext cx="6539592" cy="3518297"/>
          </a:xfrm>
        </p:spPr>
        <p:txBody>
          <a:bodyPr>
            <a:normAutofit/>
          </a:bodyPr>
          <a:lstStyle/>
          <a:p>
            <a:pPr marL="0" lvl="0" indent="0">
              <a:buNone/>
            </a:pPr>
            <a:r>
              <a:rPr sz="1400" b="1" dirty="0"/>
              <a:t>Presenting Initial Findings or Data</a:t>
            </a:r>
            <a:r>
              <a:rPr sz="1400" dirty="0"/>
              <a:t> Our preliminary analysis, based on the cleaned and prepared data, has revealed significant insights into the correlation between sleep disorders and various lifestyle and health factors.</a:t>
            </a:r>
          </a:p>
          <a:p>
            <a:pPr lvl="0" indent="0">
              <a:buNone/>
            </a:pPr>
            <a:endParaRPr sz="1400" dirty="0">
              <a:latin typeface="Courier"/>
            </a:endParaRPr>
          </a:p>
          <a:p>
            <a:pPr marL="0" lvl="0" indent="0">
              <a:spcBef>
                <a:spcPts val="3000"/>
              </a:spcBef>
              <a:buNone/>
            </a:pPr>
            <a:r>
              <a:rPr sz="1400" b="1" dirty="0"/>
              <a:t>Further Results:</a:t>
            </a:r>
          </a:p>
          <a:p>
            <a:pPr marL="0" lvl="0" indent="0">
              <a:buNone/>
            </a:pPr>
            <a:r>
              <a:rPr sz="1400" b="1" dirty="0"/>
              <a:t>Additional Results or Visualizations</a:t>
            </a:r>
            <a:r>
              <a:rPr sz="1400" dirty="0"/>
              <a:t> Building upon our initial findings, the following visualization provides an insight into the relationship between lifestyle choices and sleep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a black background&#10;&#10;Description automatically generated">
            <a:extLst>
              <a:ext uri="{FF2B5EF4-FFF2-40B4-BE49-F238E27FC236}">
                <a16:creationId xmlns:a16="http://schemas.microsoft.com/office/drawing/2014/main" id="{77AE8B97-24A7-F221-33A4-6A0F1C9215C6}"/>
              </a:ext>
            </a:extLst>
          </p:cNvPr>
          <p:cNvPicPr>
            <a:picLocks noGrp="1" noChangeAspect="1"/>
          </p:cNvPicPr>
          <p:nvPr>
            <p:ph idx="1"/>
          </p:nvPr>
        </p:nvPicPr>
        <p:blipFill>
          <a:blip r:embed="rId2"/>
          <a:stretch>
            <a:fillRect/>
          </a:stretch>
        </p:blipFill>
        <p:spPr>
          <a:xfrm>
            <a:off x="1706335" y="279219"/>
            <a:ext cx="5731329" cy="4585062"/>
          </a:xfrm>
        </p:spPr>
      </p:pic>
    </p:spTree>
    <p:extLst>
      <p:ext uri="{BB962C8B-B14F-4D97-AF65-F5344CB8AC3E}">
        <p14:creationId xmlns:p14="http://schemas.microsoft.com/office/powerpoint/2010/main" val="361598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Lessons Learned</a:t>
            </a:r>
          </a:p>
        </p:txBody>
      </p:sp>
      <p:sp>
        <p:nvSpPr>
          <p:cNvPr id="3" name="Content Placeholder 2"/>
          <p:cNvSpPr>
            <a:spLocks noGrp="1"/>
          </p:cNvSpPr>
          <p:nvPr>
            <p:ph idx="1"/>
          </p:nvPr>
        </p:nvSpPr>
        <p:spPr/>
        <p:txBody>
          <a:bodyPr/>
          <a:lstStyle/>
          <a:p>
            <a:pPr marL="0" lvl="0" indent="0">
              <a:buNone/>
            </a:pPr>
            <a:r>
              <a:rPr dirty="0"/>
              <a:t>-Identified key factors influencing sleep quality and disorders.</a:t>
            </a:r>
            <a:endParaRPr lang="ar-SA" dirty="0"/>
          </a:p>
          <a:p>
            <a:pPr marL="0" lvl="0" indent="0">
              <a:buNone/>
            </a:pPr>
            <a:r>
              <a:rPr dirty="0"/>
              <a:t>-Explored the impact of lifestyle choices on sleep efficiency. </a:t>
            </a:r>
            <a:endParaRPr lang="ar-SA" dirty="0"/>
          </a:p>
          <a:p>
            <a:pPr marL="0" lvl="0" indent="0">
              <a:buNone/>
            </a:pPr>
            <a:r>
              <a:rPr dirty="0"/>
              <a:t>-Analyzed health indicators correlating with sleep patterns.</a:t>
            </a:r>
            <a:endParaRPr lang="ar-SA" dirty="0"/>
          </a:p>
          <a:p>
            <a:pPr marL="0" lvl="0" indent="0">
              <a:buNone/>
            </a:pPr>
            <a:r>
              <a:rPr dirty="0"/>
              <a:t>-Encountered challenges in data normalization due to diverse health indicators.</a:t>
            </a:r>
            <a:endParaRPr lang="ar-SA" dirty="0"/>
          </a:p>
          <a:p>
            <a:pPr marL="0" lvl="0" indent="0">
              <a:buNone/>
            </a:pPr>
            <a:r>
              <a:rPr dirty="0"/>
              <a:t>-Recognized the importance of multidisciplinary insights in sleep research.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Future Plans</a:t>
            </a:r>
          </a:p>
        </p:txBody>
      </p:sp>
      <p:sp>
        <p:nvSpPr>
          <p:cNvPr id="3" name="Content Placeholder 2"/>
          <p:cNvSpPr>
            <a:spLocks noGrp="1"/>
          </p:cNvSpPr>
          <p:nvPr>
            <p:ph idx="1"/>
          </p:nvPr>
        </p:nvSpPr>
        <p:spPr/>
        <p:txBody>
          <a:bodyPr/>
          <a:lstStyle/>
          <a:p>
            <a:pPr marL="0" lvl="0" indent="0">
              <a:buNone/>
            </a:pPr>
            <a:r>
              <a:rPr dirty="0"/>
              <a:t>-Deepen the analysis to include psychological factors. </a:t>
            </a:r>
            <a:endParaRPr lang="ar-SA" dirty="0"/>
          </a:p>
          <a:p>
            <a:pPr marL="0" lvl="0" indent="0">
              <a:buNone/>
            </a:pPr>
            <a:r>
              <a:rPr dirty="0"/>
              <a:t>-Explore machine learning models for predictive analysis.</a:t>
            </a:r>
            <a:endParaRPr lang="ar-SA" dirty="0"/>
          </a:p>
          <a:p>
            <a:pPr marL="0" lvl="0" indent="0">
              <a:buNone/>
            </a:pPr>
            <a:r>
              <a:rPr dirty="0"/>
              <a:t>-Collaborate with healthcare professionals for practical application. </a:t>
            </a:r>
            <a:endParaRPr lang="ar-SA" dirty="0"/>
          </a:p>
          <a:p>
            <a:pPr marL="0" lvl="0" indent="0">
              <a:buNone/>
            </a:pPr>
            <a:r>
              <a:rPr dirty="0"/>
              <a:t>-Utilize advanced statistical methods for more nuanced insights. </a:t>
            </a:r>
            <a:endParaRPr lang="ar-SA" dirty="0"/>
          </a:p>
          <a:p>
            <a:pPr marL="0" lvl="0" indent="0">
              <a:buNone/>
            </a:pPr>
            <a:r>
              <a:rPr dirty="0"/>
              <a:t>-Assess the implications of findings on public health and wellness.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On-screen Show (16:9)</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vt:lpstr>
      <vt:lpstr>Office Theme</vt:lpstr>
      <vt:lpstr>Sleep Disorder</vt:lpstr>
      <vt:lpstr>Problem Statement</vt:lpstr>
      <vt:lpstr>Background</vt:lpstr>
      <vt:lpstr>Methods Explored</vt:lpstr>
      <vt:lpstr>The Methods/Tools Used</vt:lpstr>
      <vt:lpstr>Results</vt:lpstr>
      <vt:lpstr>PowerPoint Presentation</vt:lpstr>
      <vt:lpstr>Lessons Learned</vt:lpstr>
      <vt:lpstr>Future Plans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Disorder</dc:title>
  <dc:creator>Sarah Alshumayri, Reema Abdallah, Yehya Aseeri</dc:creator>
  <cp:keywords/>
  <cp:lastModifiedBy>Sarah Alshumayri</cp:lastModifiedBy>
  <cp:revision>1</cp:revision>
  <dcterms:created xsi:type="dcterms:W3CDTF">2023-11-24T21:03:15Z</dcterms:created>
  <dcterms:modified xsi:type="dcterms:W3CDTF">2023-11-24T21:08:41Z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2023-11-18</vt:lpwstr>
  </property>
  <property fmtid="{D5CDD505-2E9C-101B-9397-08002B2CF9AE}" pid="3" name="output">
    <vt:lpwstr/>
  </property>
</Properties>
</file>