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78" d="100"/>
          <a:sy n="78" d="100"/>
        </p:scale>
        <p:origin x="94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Sleep Disorder</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Sarah Alshumayri, Reema Abdallah, Yehya Aseeri</a:t>
            </a:r>
          </a:p>
        </p:txBody>
      </p:sp>
      <p:sp>
        <p:nvSpPr>
          <p:cNvPr id="4" name="Date Placeholder 3"/>
          <p:cNvSpPr>
            <a:spLocks noGrp="1"/>
          </p:cNvSpPr>
          <p:nvPr>
            <p:ph type="dt" sz="half" idx="10"/>
          </p:nvPr>
        </p:nvSpPr>
        <p:spPr/>
        <p:txBody>
          <a:bodyPr/>
          <a:lstStyle/>
          <a:p>
            <a:pPr marL="0" lvl="0" indent="0">
              <a:buNone/>
            </a:pPr>
            <a:r>
              <a:t>2023-11-18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Problem Statement</a:t>
            </a:r>
          </a:p>
        </p:txBody>
      </p:sp>
      <p:sp>
        <p:nvSpPr>
          <p:cNvPr id="3" name="Content Placeholder 2"/>
          <p:cNvSpPr>
            <a:spLocks noGrp="1"/>
          </p:cNvSpPr>
          <p:nvPr>
            <p:ph idx="1"/>
          </p:nvPr>
        </p:nvSpPr>
        <p:spPr/>
        <p:txBody>
          <a:bodyPr>
            <a:normAutofit lnSpcReduction="10000"/>
          </a:bodyPr>
          <a:lstStyle/>
          <a:p>
            <a:pPr marL="0" lvl="0" indent="0">
              <a:buNone/>
            </a:pPr>
            <a:r>
              <a:t>“Sleep Disorder Analysis: Unveiling the Interplay Between Lifestyle, Health, and Sleep Quality”</a:t>
            </a:r>
          </a:p>
          <a:p>
            <a:pPr marL="0" lvl="0" indent="0">
              <a:buNone/>
            </a:pPr>
            <a:r>
              <a:t>This project aims to delve into an extensive dataset comprising individual sleep patterns, health indicators, and lifestyle choices. Our objective is to uncover the complex relationships between these factors and their collective impact on sleep quality and disorders. The insights gained through this analysis could be pivotal in enhancing our understanding of sleep health and informing better lifestyle and health choices.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Background</a:t>
            </a:r>
          </a:p>
        </p:txBody>
      </p:sp>
      <p:sp>
        <p:nvSpPr>
          <p:cNvPr id="3" name="Content Placeholder 2"/>
          <p:cNvSpPr>
            <a:spLocks noGrp="1"/>
          </p:cNvSpPr>
          <p:nvPr>
            <p:ph idx="1"/>
          </p:nvPr>
        </p:nvSpPr>
        <p:spPr/>
        <p:txBody>
          <a:bodyPr>
            <a:normAutofit fontScale="85000" lnSpcReduction="20000"/>
          </a:bodyPr>
          <a:lstStyle/>
          <a:p>
            <a:pPr marL="0" lvl="0" indent="0">
              <a:buNone/>
            </a:pPr>
            <a:r>
              <a:t>Sleep is a critical component of overall health and well-being, yet it is often influenced by a myriad of factors ranging from lifestyle choices to health conditions. Understanding the dynamics of sleep and its relationship with different health and lifestyle factors can provide crucial insights for improving sleep quality and, by extension, overall health and life satisfaction.</a:t>
            </a:r>
          </a:p>
          <a:p>
            <a:pPr marL="0" lvl="0" indent="0">
              <a:buNone/>
            </a:pPr>
            <a:r>
              <a:t>This project leverages data-driven analysis to explore these relationships. With datasets detailing sleep efficiency, stages of sleep, and other relevant sleep metrics, combined with data on physical activity, stress levels, BMI categories, and more, we can draw a comprehensive picture of the multifaceted nature of sleep in the context of contemporary lifestyles. This analysis can potentially lead to actionable recommendations for individuals seeking to improve their sleep and overall health.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Methods Explored</a:t>
            </a:r>
          </a:p>
        </p:txBody>
      </p:sp>
      <p:sp>
        <p:nvSpPr>
          <p:cNvPr id="3" name="Content Placeholder 2"/>
          <p:cNvSpPr>
            <a:spLocks noGrp="1"/>
          </p:cNvSpPr>
          <p:nvPr>
            <p:ph idx="1"/>
          </p:nvPr>
        </p:nvSpPr>
        <p:spPr/>
        <p:txBody>
          <a:bodyPr/>
          <a:lstStyle/>
          <a:p>
            <a:pPr marL="0" lvl="0" indent="0">
              <a:buNone/>
            </a:pPr>
            <a:r>
              <a:t>Reema’s part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Methods/Tools Used</a:t>
            </a:r>
          </a:p>
        </p:txBody>
      </p:sp>
      <p:sp>
        <p:nvSpPr>
          <p:cNvPr id="3" name="Content Placeholder 2"/>
          <p:cNvSpPr>
            <a:spLocks noGrp="1"/>
          </p:cNvSpPr>
          <p:nvPr>
            <p:ph idx="1"/>
          </p:nvPr>
        </p:nvSpPr>
        <p:spPr/>
        <p:txBody>
          <a:bodyPr/>
          <a:lstStyle/>
          <a:p>
            <a:pPr marL="0" lvl="0" indent="0">
              <a:buNone/>
            </a:pPr>
            <a:r>
              <a:t>Yahya’s part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ormAutofit/>
          </a:bodyPr>
          <a:lstStyle/>
          <a:p>
            <a:pPr marL="0" lvl="0" indent="0">
              <a:buNone/>
            </a:pPr>
            <a:r>
              <a:rPr sz="1800" dirty="0"/>
              <a:t>Results</a:t>
            </a:r>
          </a:p>
        </p:txBody>
      </p:sp>
      <p:sp>
        <p:nvSpPr>
          <p:cNvPr id="4" name="Text Placeholder 3"/>
          <p:cNvSpPr>
            <a:spLocks noGrp="1"/>
          </p:cNvSpPr>
          <p:nvPr>
            <p:ph type="body" sz="half" idx="2"/>
          </p:nvPr>
        </p:nvSpPr>
        <p:spPr>
          <a:xfrm>
            <a:off x="457201" y="1076326"/>
            <a:ext cx="7249885" cy="3518297"/>
          </a:xfrm>
        </p:spPr>
        <p:txBody>
          <a:bodyPr>
            <a:normAutofit/>
          </a:bodyPr>
          <a:lstStyle/>
          <a:p>
            <a:pPr marL="0" lvl="0" indent="0">
              <a:buNone/>
            </a:pPr>
            <a:r>
              <a:rPr sz="1200" b="1" dirty="0"/>
              <a:t>Presenting Initial Findings or Data</a:t>
            </a:r>
            <a:r>
              <a:rPr sz="1200" dirty="0"/>
              <a:t> Our preliminary analysis, based on the cleaned and prepared data, has revealed significant insights into the correlation between sleep disorders and various lifestyle and health factors.</a:t>
            </a:r>
            <a:br>
              <a:rPr lang="en-US" sz="1200" dirty="0"/>
            </a:br>
            <a:br>
              <a:rPr lang="en-US" sz="1200" dirty="0"/>
            </a:br>
            <a:endParaRPr sz="1200" dirty="0"/>
          </a:p>
          <a:p>
            <a:pPr marL="0" lvl="0" indent="0">
              <a:buNone/>
            </a:pPr>
            <a:r>
              <a:rPr sz="1200" b="1" dirty="0"/>
              <a:t>Additional Results or Visualizations</a:t>
            </a:r>
            <a:r>
              <a:rPr sz="1200" dirty="0"/>
              <a:t> Building upon our initial findings, the following visualization provides an insight into the relationship between lifestyle choices and sleep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with a black background&#10;&#10;Description automatically generated">
            <a:extLst>
              <a:ext uri="{FF2B5EF4-FFF2-40B4-BE49-F238E27FC236}">
                <a16:creationId xmlns:a16="http://schemas.microsoft.com/office/drawing/2014/main" id="{9DFBE795-0B10-6768-5DDC-C78B713A92F4}"/>
              </a:ext>
            </a:extLst>
          </p:cNvPr>
          <p:cNvPicPr>
            <a:picLocks noGrp="1" noChangeAspect="1"/>
          </p:cNvPicPr>
          <p:nvPr>
            <p:ph idx="1"/>
          </p:nvPr>
        </p:nvPicPr>
        <p:blipFill>
          <a:blip r:embed="rId2"/>
          <a:stretch>
            <a:fillRect/>
          </a:stretch>
        </p:blipFill>
        <p:spPr>
          <a:xfrm>
            <a:off x="1869394" y="409666"/>
            <a:ext cx="5405211" cy="4324168"/>
          </a:xfrm>
        </p:spPr>
      </p:pic>
    </p:spTree>
    <p:extLst>
      <p:ext uri="{BB962C8B-B14F-4D97-AF65-F5344CB8AC3E}">
        <p14:creationId xmlns:p14="http://schemas.microsoft.com/office/powerpoint/2010/main" val="24905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Lessons Learned</a:t>
            </a:r>
          </a:p>
        </p:txBody>
      </p:sp>
      <p:sp>
        <p:nvSpPr>
          <p:cNvPr id="3" name="Content Placeholder 2"/>
          <p:cNvSpPr>
            <a:spLocks noGrp="1"/>
          </p:cNvSpPr>
          <p:nvPr>
            <p:ph idx="1"/>
          </p:nvPr>
        </p:nvSpPr>
        <p:spPr/>
        <p:txBody>
          <a:bodyPr/>
          <a:lstStyle/>
          <a:p>
            <a:pPr marL="0" lvl="0" indent="0">
              <a:buNone/>
            </a:pPr>
            <a:r>
              <a:t>Reema’s part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Future Plans</a:t>
            </a:r>
          </a:p>
        </p:txBody>
      </p:sp>
      <p:sp>
        <p:nvSpPr>
          <p:cNvPr id="3" name="Content Placeholder 2"/>
          <p:cNvSpPr>
            <a:spLocks noGrp="1"/>
          </p:cNvSpPr>
          <p:nvPr>
            <p:ph idx="1"/>
          </p:nvPr>
        </p:nvSpPr>
        <p:spPr/>
        <p:txBody>
          <a:bodyPr/>
          <a:lstStyle/>
          <a:p>
            <a:pPr marL="0" lvl="0" indent="0">
              <a:buNone/>
            </a:pPr>
            <a:r>
              <a:t>Reema’s part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(16:9)</PresentationFormat>
  <Paragraphs>20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Sleep Disorder</vt:lpstr>
      <vt:lpstr>Problem Statement</vt:lpstr>
      <vt:lpstr>Background</vt:lpstr>
      <vt:lpstr>Methods Explored</vt:lpstr>
      <vt:lpstr>The Methods/Tools Used</vt:lpstr>
      <vt:lpstr>Results</vt:lpstr>
      <vt:lpstr>PowerPoint Presentation</vt:lpstr>
      <vt:lpstr>Lessons Learned</vt:lpstr>
      <vt:lpstr>Future Plans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Disorder</dc:title>
  <dc:creator>Sarah Alshumayri, Reema Abdallah, Yehya Aseeri</dc:creator>
  <cp:keywords/>
  <cp:lastModifiedBy>Sarah Alshumayri</cp:lastModifiedBy>
  <cp:revision>1</cp:revision>
  <dcterms:created xsi:type="dcterms:W3CDTF">2023-11-24T20:47:46Z</dcterms:created>
  <dcterms:modified xsi:type="dcterms:W3CDTF">2023-11-24T20:49:38Z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2023-11-18</vt:lpwstr>
  </property>
  <property fmtid="{D5CDD505-2E9C-101B-9397-08002B2CF9AE}" pid="3" name="output">
    <vt:lpwstr/>
  </property>
</Properties>
</file>