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Sleep Disorder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2023-11-18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#this is here just for example 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Progress_Presentatio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##This is new slide</a:t>
            </a:r>
          </a:p>
          <a:p>
            <a:pPr lvl="0" indent="0" marL="0">
              <a:buNone/>
            </a:pPr>
            <a:r>
              <a:rPr/>
              <a:t>you can write anything here…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Disorder Prediction</dc:title>
  <dc:creator/>
  <cp:keywords/>
  <dcterms:created xsi:type="dcterms:W3CDTF">2023-11-18T23:04:53Z</dcterms:created>
  <dcterms:modified xsi:type="dcterms:W3CDTF">2023-11-18T23:04:53Z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ers">
    <vt:lpwstr/>
  </property>
  <property fmtid="{D5CDD505-2E9C-101B-9397-08002B2CF9AE}" pid="3" name="date">
    <vt:lpwstr>2023-11-18</vt:lpwstr>
  </property>
  <property fmtid="{D5CDD505-2E9C-101B-9397-08002B2CF9AE}" pid="4" name="output">
    <vt:lpwstr>powerpoint_presentation</vt:lpwstr>
  </property>
</Properties>
</file>