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-18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6FB3-2EAD-498F-B7C1-49175DEE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E40DF-7453-47E6-8BF1-3532DE82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B51B-32AD-4155-B434-621870D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0306-D422-45B6-B816-E65D394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6346-8392-41F3-9754-3EC1075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629-0BAC-40C1-93A5-E515A1FF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4F29B-FF89-4DCC-A31F-D3D65935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D4-9705-465F-80E8-2BCFF0AF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5F6F-C4E4-4573-ACC5-C22ECD91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5549-5591-4A3E-9B5F-0558A42C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47F2-102F-4AF7-9243-C566B63BF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121E-A5BA-4270-B15C-D39E6FFC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5D5C-1D44-413D-81A4-139D5B6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59A7-6C36-49AA-B8A0-A2F2E365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7A81-43F9-4783-813B-6E60318D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B5FA-ED29-489A-888D-511D6AE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B4A4-CB15-4452-BFE2-1EC16E9C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2EBF-BBEE-4DEF-8663-E1B81F4B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AEC7-BDF1-4C1D-9FE5-29A6AF8D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A443-40E0-47E4-A12D-314CE18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BBA-C9E2-452F-857C-6422BA96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1A1-C4F0-49AC-8F07-55AC6DCD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665E-CAEB-4A1A-AF63-9F9B5CB1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94D4-0BDA-4C04-B6B3-784DBAF0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6368-085A-449C-A81B-6E0B99F7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F3C3-DCB6-411A-A7C8-F8127AF9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E6E2-B807-494B-981B-4BAF80800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25FC4-5006-469E-ADA2-7901FF0C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C811-DCEA-46DD-AF5E-31AF0D7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14C9-5AF9-46A4-A671-3E5C3C67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FC83-5878-468C-8817-12D1EF2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D6FC-001A-4F16-8B1E-4DC64B20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FD5F-4B44-4098-979C-0E1CD2A1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790BD-155B-42D8-B60E-35ACA7C29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726D-92F5-4667-B770-ABD80A5A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8DEB0-F63B-4A4D-87B8-1E6D9122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EFA27-8FE1-4A3E-AE5A-369BBCEA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45377-13E5-494D-9896-CBA6B6C9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DF2C-2D53-4878-BC4D-04A619E1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3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FFF4-3367-45FC-AF43-93956C2B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C6DFC-C635-43FE-81E9-7CF57894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EC48E-A3F0-49AE-B8CC-E3A17F5A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3E5F-3EDB-48C2-BE20-9131130B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4160-4887-445C-BA05-436C0E7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B91F-97F9-4AB8-9B2B-8AC05BD9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8883-7D57-4BC9-948F-1F1A80B1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0209-DF64-4A25-8B46-5CC9911F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D72-1C93-4EF0-9D6E-0B017304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17F82-1868-43CB-839F-399AC43E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37E4-7BF2-410F-80A8-CC0E0E19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D1D5-1794-4C15-A971-D4E7C9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D956-9C07-4437-AB69-B10AC8A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6882-FA69-4E4D-A38B-5B4FAEBB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2975-1221-4847-BEB5-DE636000E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BD78-E991-4337-A1BC-D831DB19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2BB7-9C52-4C4E-B2A8-A9458091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F8F5-195F-4AD0-8AEE-E53DAD04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6740-43B1-4ABC-A2D7-4954BF72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9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29451-4BE0-45FC-940C-910F9FA8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4FDD-715F-40C8-BAFE-0038A6C0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5076-3593-4C88-97E1-C5732E54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64A2-69A7-473B-9C13-5CC4F0D9C481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5F07-CC91-4D6A-84B9-8C33B72F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B89C-6297-447A-873B-6552A1BA1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EEE5-8716-47BE-AEF9-E66FB1DF7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54322-707C-4372-89B8-BAB68F0D29D9}"/>
              </a:ext>
            </a:extLst>
          </p:cNvPr>
          <p:cNvGrpSpPr/>
          <p:nvPr/>
        </p:nvGrpSpPr>
        <p:grpSpPr>
          <a:xfrm>
            <a:off x="2676000" y="1000"/>
            <a:ext cx="2253384" cy="7063347"/>
            <a:chOff x="2482008" y="-2304"/>
            <a:chExt cx="2253384" cy="70633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F335EB-5574-41BB-8FDE-42AD5A35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679744"/>
              <a:ext cx="1485000" cy="53937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E8AA2-07DE-48CC-AA68-4477D1343199}"/>
                </a:ext>
              </a:extLst>
            </p:cNvPr>
            <p:cNvSpPr txBox="1"/>
            <p:nvPr/>
          </p:nvSpPr>
          <p:spPr>
            <a:xfrm>
              <a:off x="2482008" y="-2304"/>
              <a:ext cx="184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Beste Gesundheit,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die Sie sich vorstellen können </a:t>
              </a:r>
              <a:b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0C53B0-D0F2-402A-A537-2B1767A1B0AE}"/>
                </a:ext>
              </a:extLst>
            </p:cNvPr>
            <p:cNvSpPr txBox="1"/>
            <p:nvPr/>
          </p:nvSpPr>
          <p:spPr>
            <a:xfrm>
              <a:off x="2496480" y="6106936"/>
              <a:ext cx="2238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Schlechteste Gesundheit,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die Sie sich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vorstellen können </a:t>
              </a:r>
              <a:b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0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54322-707C-4372-89B8-BAB68F0D29D9}"/>
              </a:ext>
            </a:extLst>
          </p:cNvPr>
          <p:cNvGrpSpPr/>
          <p:nvPr/>
        </p:nvGrpSpPr>
        <p:grpSpPr>
          <a:xfrm>
            <a:off x="2482008" y="-2304"/>
            <a:ext cx="2253384" cy="7063347"/>
            <a:chOff x="2482008" y="-2304"/>
            <a:chExt cx="2253384" cy="70633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F335EB-5574-41BB-8FDE-42AD5A35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679744"/>
              <a:ext cx="1485000" cy="53937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E8AA2-07DE-48CC-AA68-4477D1343199}"/>
                </a:ext>
              </a:extLst>
            </p:cNvPr>
            <p:cNvSpPr txBox="1"/>
            <p:nvPr/>
          </p:nvSpPr>
          <p:spPr>
            <a:xfrm>
              <a:off x="2482008" y="-2304"/>
              <a:ext cx="184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Beste Gesundheit,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die Sie sich vorstellen können </a:t>
              </a:r>
              <a:b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0C53B0-D0F2-402A-A537-2B1767A1B0AE}"/>
                </a:ext>
              </a:extLst>
            </p:cNvPr>
            <p:cNvSpPr txBox="1"/>
            <p:nvPr/>
          </p:nvSpPr>
          <p:spPr>
            <a:xfrm>
              <a:off x="2496480" y="6106936"/>
              <a:ext cx="2238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Schlechteste Gesundheit,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die Sie sich </a:t>
              </a:r>
            </a:p>
            <a:p>
              <a:r>
                <a:rPr lang="de-DE" sz="1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vorstellen können </a:t>
              </a:r>
              <a:b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810139-4675-45A6-AEB8-6E50580D4705}"/>
              </a:ext>
            </a:extLst>
          </p:cNvPr>
          <p:cNvSpPr txBox="1"/>
          <p:nvPr/>
        </p:nvSpPr>
        <p:spPr>
          <a:xfrm>
            <a:off x="5241000" y="2124000"/>
            <a:ext cx="3782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Arial 14 – use paint!!!</a:t>
            </a:r>
          </a:p>
        </p:txBody>
      </p:sp>
    </p:spTree>
    <p:extLst>
      <p:ext uri="{BB962C8B-B14F-4D97-AF65-F5344CB8AC3E}">
        <p14:creationId xmlns:p14="http://schemas.microsoft.com/office/powerpoint/2010/main" val="13531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Burnett, Sarah</dc:creator>
  <cp:lastModifiedBy>Burnett, Sarah</cp:lastModifiedBy>
  <cp:revision>4</cp:revision>
  <dcterms:created xsi:type="dcterms:W3CDTF">2020-10-07T10:20:51Z</dcterms:created>
  <dcterms:modified xsi:type="dcterms:W3CDTF">2020-10-07T10:51:48Z</dcterms:modified>
</cp:coreProperties>
</file>